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6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61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3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63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802.15-24/0554r1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5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4/18-24-0118-03-0000-draft-response-to-japan-mic-s-consultation-re-special-exemption-system.pdf" TargetMode="External"/><Relationship Id="rId7" Type="http://schemas.openxmlformats.org/officeDocument/2006/relationships/hyperlink" Target="https://mentor.ieee.org/802.18/dcn/24/18-24-0116-01-0000-etsi-bran-november-2024-update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c.gov.vn/van-ban-phap-luat/du-thao/2210.htm" TargetMode="External"/><Relationship Id="rId5" Type="http://schemas.openxmlformats.org/officeDocument/2006/relationships/hyperlink" Target="https://www.acma.gov.au/consultations/2024-11/updating-spectrum-plan" TargetMode="External"/><Relationship Id="rId4" Type="http://schemas.openxmlformats.org/officeDocument/2006/relationships/hyperlink" Target="https://mentor.ieee.org/802.18/dcn/24/18-24-0112-03-0000-proposed-response-to-saudi-arabia-s-cst-consultation-re-6-ghz-af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Achievements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and approved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Reviewed and approved the following consultations: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Proposed update to Australian radiofrequency spectrum plan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Vietnam </a:t>
            </a:r>
            <a:r>
              <a:rPr lang="en-US" sz="1800" dirty="0"/>
              <a:t>MIC:  </a:t>
            </a:r>
            <a:r>
              <a:rPr lang="en-US" sz="1800" dirty="0">
                <a:hlinkClick r:id="rId6"/>
              </a:rPr>
              <a:t>Consultation re lower 6 GHz band for </a:t>
            </a:r>
            <a:r>
              <a:rPr lang="en-US" sz="1800" dirty="0" smtClean="0">
                <a:hlinkClick r:id="rId6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November 2024 update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8592" y="1705690"/>
          <a:ext cx="10339434" cy="169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Thursday, 21 November 2025</a:t>
                      </a:r>
                      <a:r>
                        <a:rPr lang="en-US" sz="150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Thursdays,</a:t>
                      </a:r>
                      <a:r>
                        <a:rPr lang="en-US" sz="1500" baseline="0" dirty="0" smtClean="0"/>
                        <a:t> 5 December 2025 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69364</TotalTime>
  <Words>474</Words>
  <Application>Microsoft Office PowerPoint</Application>
  <PresentationFormat>Widescreen</PresentationFormat>
  <Paragraphs>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November 2024</vt:lpstr>
      <vt:lpstr>RR-TAG at a glance</vt:lpstr>
      <vt:lpstr>Progress since the 2024 September interim</vt:lpstr>
      <vt:lpstr>Achievements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15-24/0554r1</dc:title>
  <dc:creator>Edward Au</dc:creator>
  <cp:keywords>802.18 to 802.15 liaison</cp:keywords>
  <cp:lastModifiedBy>Edward Au</cp:lastModifiedBy>
  <cp:revision>5028</cp:revision>
  <cp:lastPrinted>1601-01-01T00:00:00Z</cp:lastPrinted>
  <dcterms:created xsi:type="dcterms:W3CDTF">2016-03-03T14:54:45Z</dcterms:created>
  <dcterms:modified xsi:type="dcterms:W3CDTF">2024-11-13T17:40:29Z</dcterms:modified>
  <cp:category>2024 November plenary</cp:category>
</cp:coreProperties>
</file>