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0"/>
  </p:notesMasterIdLst>
  <p:handoutMasterIdLst>
    <p:handoutMasterId r:id="rId21"/>
  </p:handoutMasterIdLst>
  <p:sldIdLst>
    <p:sldId id="259" r:id="rId2"/>
    <p:sldId id="290" r:id="rId3"/>
    <p:sldId id="2369" r:id="rId4"/>
    <p:sldId id="2428" r:id="rId5"/>
    <p:sldId id="370" r:id="rId6"/>
    <p:sldId id="371" r:id="rId7"/>
    <p:sldId id="2429" r:id="rId8"/>
    <p:sldId id="2422" r:id="rId9"/>
    <p:sldId id="2423" r:id="rId10"/>
    <p:sldId id="2424" r:id="rId11"/>
    <p:sldId id="401" r:id="rId12"/>
    <p:sldId id="402" r:id="rId13"/>
    <p:sldId id="2376" r:id="rId14"/>
    <p:sldId id="2377" r:id="rId15"/>
    <p:sldId id="264" r:id="rId16"/>
    <p:sldId id="2427" r:id="rId17"/>
    <p:sldId id="2425" r:id="rId18"/>
    <p:sldId id="2426" r:id="rId19"/>
  </p:sldIdLst>
  <p:sldSz cx="12192000" cy="6858000"/>
  <p:notesSz cx="6934200" cy="9280525"/>
  <p:defaultTextStyle>
    <a:defPPr>
      <a:defRPr lang="en-US"/>
    </a:defPPr>
    <a:lvl1pPr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4572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9144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3716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1828800" algn="l" rtl="0" fontAlgn="base">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286000" algn="l" defTabSz="457200" rtl="0" eaLnBrk="1" latinLnBrk="0" hangingPunct="1">
      <a:defRPr sz="1200" kern="1200">
        <a:solidFill>
          <a:schemeClr val="tx1"/>
        </a:solidFill>
        <a:latin typeface="Times New Roman" charset="0"/>
        <a:ea typeface="ＭＳ Ｐゴシック" charset="0"/>
        <a:cs typeface="ＭＳ Ｐゴシック" charset="0"/>
      </a:defRPr>
    </a:lvl6pPr>
    <a:lvl7pPr marL="2743200" algn="l" defTabSz="457200" rtl="0" eaLnBrk="1" latinLnBrk="0" hangingPunct="1">
      <a:defRPr sz="1200" kern="1200">
        <a:solidFill>
          <a:schemeClr val="tx1"/>
        </a:solidFill>
        <a:latin typeface="Times New Roman" charset="0"/>
        <a:ea typeface="ＭＳ Ｐゴシック" charset="0"/>
        <a:cs typeface="ＭＳ Ｐゴシック" charset="0"/>
      </a:defRPr>
    </a:lvl7pPr>
    <a:lvl8pPr marL="3200400" algn="l" defTabSz="457200" rtl="0" eaLnBrk="1" latinLnBrk="0" hangingPunct="1">
      <a:defRPr sz="1200" kern="1200">
        <a:solidFill>
          <a:schemeClr val="tx1"/>
        </a:solidFill>
        <a:latin typeface="Times New Roman" charset="0"/>
        <a:ea typeface="ＭＳ Ｐゴシック" charset="0"/>
        <a:cs typeface="ＭＳ Ｐゴシック" charset="0"/>
      </a:defRPr>
    </a:lvl8pPr>
    <a:lvl9pPr marL="3657600" algn="l" defTabSz="457200" rtl="0" eaLnBrk="1" latinLnBrk="0" hangingPunct="1">
      <a:defRPr sz="1200" kern="1200">
        <a:solidFill>
          <a:schemeClr val="tx1"/>
        </a:solidFill>
        <a:latin typeface="Times New Roman" charset="0"/>
        <a:ea typeface="ＭＳ Ｐゴシック" charset="0"/>
        <a:cs typeface="ＭＳ Ｐゴシック" charset="0"/>
      </a:defRPr>
    </a:lvl9pPr>
  </p:defaultTextStyle>
  <p:extLst>
    <p:ext uri="{521415D9-36F7-43E2-AB2F-B90AF26B5E84}">
      <p14:sectionLst xmlns:p14="http://schemas.microsoft.com/office/powerpoint/2010/main">
        <p14:section name="Opening Slides" id="{5A4C004E-CA90-724F-980A-23C27DA2BDFE}">
          <p14:sldIdLst>
            <p14:sldId id="259"/>
            <p14:sldId id="290"/>
            <p14:sldId id="2369"/>
            <p14:sldId id="2428"/>
            <p14:sldId id="370"/>
            <p14:sldId id="371"/>
            <p14:sldId id="2429"/>
            <p14:sldId id="2422"/>
            <p14:sldId id="2423"/>
            <p14:sldId id="2424"/>
            <p14:sldId id="401"/>
            <p14:sldId id="402"/>
            <p14:sldId id="2376"/>
            <p14:sldId id="2377"/>
            <p14:sldId id="264"/>
            <p14:sldId id="2427"/>
            <p14:sldId id="2425"/>
            <p14:sldId id="2426"/>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9900"/>
    <a:srgbClr val="990000"/>
    <a:srgbClr val="00CC00"/>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07DB3604-C597-49C7-B910-A672710912DA}" v="17" dt="2024-09-26T10:58:26.453"/>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8725" autoAdjust="0"/>
    <p:restoredTop sz="95742" autoAdjust="0"/>
  </p:normalViewPr>
  <p:slideViewPr>
    <p:cSldViewPr>
      <p:cViewPr varScale="1">
        <p:scale>
          <a:sx n="106" d="100"/>
          <a:sy n="106" d="100"/>
        </p:scale>
        <p:origin x="1152" y="102"/>
      </p:cViewPr>
      <p:guideLst>
        <p:guide orient="horz" pos="2160"/>
        <p:guide pos="3840"/>
      </p:guideLst>
    </p:cSldViewPr>
  </p:slideViewPr>
  <p:notesTextViewPr>
    <p:cViewPr>
      <p:scale>
        <a:sx n="100" d="100"/>
        <a:sy n="100" d="100"/>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microsoft.com/office/2016/11/relationships/changesInfo" Target="changesInfos/changesInfo1.xml"/><Relationship Id="rId3" Type="http://schemas.openxmlformats.org/officeDocument/2006/relationships/slide" Target="slides/slide2.xml"/><Relationship Id="rId21"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 Id="rId27"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hil Beecher" userId="8e59e9d451c39ba5" providerId="LiveId" clId="{07DB3604-C597-49C7-B910-A672710912DA}"/>
    <pc:docChg chg="undo custSel addSld delSld modSld sldOrd modMainMaster modSection">
      <pc:chgData name="Phil Beecher" userId="8e59e9d451c39ba5" providerId="LiveId" clId="{07DB3604-C597-49C7-B910-A672710912DA}" dt="2024-09-26T10:58:33.203" v="387" actId="47"/>
      <pc:docMkLst>
        <pc:docMk/>
      </pc:docMkLst>
      <pc:sldChg chg="modSp mod">
        <pc:chgData name="Phil Beecher" userId="8e59e9d451c39ba5" providerId="LiveId" clId="{07DB3604-C597-49C7-B910-A672710912DA}" dt="2024-09-26T10:55:26.086" v="357" actId="1036"/>
        <pc:sldMkLst>
          <pc:docMk/>
          <pc:sldMk cId="0" sldId="259"/>
        </pc:sldMkLst>
        <pc:spChg chg="mod">
          <ac:chgData name="Phil Beecher" userId="8e59e9d451c39ba5" providerId="LiveId" clId="{07DB3604-C597-49C7-B910-A672710912DA}" dt="2024-09-26T10:55:26.086" v="357" actId="1036"/>
          <ac:spMkLst>
            <pc:docMk/>
            <pc:sldMk cId="0" sldId="259"/>
            <ac:spMk id="6" creationId="{F59EBCD5-D7B1-4150-8007-2DEC53B2A40A}"/>
          </ac:spMkLst>
        </pc:spChg>
        <pc:spChg chg="mod">
          <ac:chgData name="Phil Beecher" userId="8e59e9d451c39ba5" providerId="LiveId" clId="{07DB3604-C597-49C7-B910-A672710912DA}" dt="2024-09-26T10:55:26.086" v="357" actId="1036"/>
          <ac:spMkLst>
            <pc:docMk/>
            <pc:sldMk cId="0" sldId="259"/>
            <ac:spMk id="15362" creationId="{00000000-0000-0000-0000-000000000000}"/>
          </ac:spMkLst>
        </pc:spChg>
        <pc:spChg chg="mod">
          <ac:chgData name="Phil Beecher" userId="8e59e9d451c39ba5" providerId="LiveId" clId="{07DB3604-C597-49C7-B910-A672710912DA}" dt="2024-09-26T10:43:56.700" v="354" actId="20577"/>
          <ac:spMkLst>
            <pc:docMk/>
            <pc:sldMk cId="0" sldId="259"/>
            <ac:spMk id="27651" creationId="{00000000-0000-0000-0000-000000000000}"/>
          </ac:spMkLst>
        </pc:spChg>
      </pc:sldChg>
      <pc:sldChg chg="addSp delSp modSp mod">
        <pc:chgData name="Phil Beecher" userId="8e59e9d451c39ba5" providerId="LiveId" clId="{07DB3604-C597-49C7-B910-A672710912DA}" dt="2024-09-26T10:56:53.796" v="374"/>
        <pc:sldMkLst>
          <pc:docMk/>
          <pc:sldMk cId="2328046606" sldId="264"/>
        </pc:sldMkLst>
        <pc:spChg chg="add mod">
          <ac:chgData name="Phil Beecher" userId="8e59e9d451c39ba5" providerId="LiveId" clId="{07DB3604-C597-49C7-B910-A672710912DA}" dt="2024-09-26T10:56:53.796" v="374"/>
          <ac:spMkLst>
            <pc:docMk/>
            <pc:sldMk cId="2328046606" sldId="264"/>
            <ac:spMk id="2" creationId="{F5B1FBB3-E8B0-89B5-C357-CFC4AB6021A2}"/>
          </ac:spMkLst>
        </pc:spChg>
        <pc:spChg chg="add mod">
          <ac:chgData name="Phil Beecher" userId="8e59e9d451c39ba5" providerId="LiveId" clId="{07DB3604-C597-49C7-B910-A672710912DA}" dt="2024-09-26T10:56:53.796" v="374"/>
          <ac:spMkLst>
            <pc:docMk/>
            <pc:sldMk cId="2328046606" sldId="264"/>
            <ac:spMk id="3" creationId="{7BCA4D8C-6076-7DAF-63D6-F133F648357A}"/>
          </ac:spMkLst>
        </pc:spChg>
        <pc:spChg chg="del">
          <ac:chgData name="Phil Beecher" userId="8e59e9d451c39ba5" providerId="LiveId" clId="{07DB3604-C597-49C7-B910-A672710912DA}" dt="2024-09-26T10:56:48.404" v="372" actId="478"/>
          <ac:spMkLst>
            <pc:docMk/>
            <pc:sldMk cId="2328046606" sldId="264"/>
            <ac:spMk id="5" creationId="{00000000-0000-0000-0000-000000000000}"/>
          </ac:spMkLst>
        </pc:spChg>
        <pc:spChg chg="del">
          <ac:chgData name="Phil Beecher" userId="8e59e9d451c39ba5" providerId="LiveId" clId="{07DB3604-C597-49C7-B910-A672710912DA}" dt="2024-09-26T10:56:52.267" v="373" actId="478"/>
          <ac:spMkLst>
            <pc:docMk/>
            <pc:sldMk cId="2328046606" sldId="264"/>
            <ac:spMk id="6" creationId="{00000000-0000-0000-0000-000000000000}"/>
          </ac:spMkLst>
        </pc:spChg>
        <pc:spChg chg="mod">
          <ac:chgData name="Phil Beecher" userId="8e59e9d451c39ba5" providerId="LiveId" clId="{07DB3604-C597-49C7-B910-A672710912DA}" dt="2024-09-26T10:47:15.975" v="355" actId="2711"/>
          <ac:spMkLst>
            <pc:docMk/>
            <pc:sldMk cId="2328046606" sldId="264"/>
            <ac:spMk id="4098" creationId="{00000000-0000-0000-0000-000000000000}"/>
          </ac:spMkLst>
        </pc:spChg>
        <pc:spChg chg="mod">
          <ac:chgData name="Phil Beecher" userId="8e59e9d451c39ba5" providerId="LiveId" clId="{07DB3604-C597-49C7-B910-A672710912DA}" dt="2024-09-26T10:32:23.534" v="198" actId="6549"/>
          <ac:spMkLst>
            <pc:docMk/>
            <pc:sldMk cId="2328046606" sldId="264"/>
            <ac:spMk id="4099" creationId="{00000000-0000-0000-0000-000000000000}"/>
          </ac:spMkLst>
        </pc:spChg>
      </pc:sldChg>
      <pc:sldChg chg="del">
        <pc:chgData name="Phil Beecher" userId="8e59e9d451c39ba5" providerId="LiveId" clId="{07DB3604-C597-49C7-B910-A672710912DA}" dt="2024-09-26T10:28:29.962" v="120" actId="47"/>
        <pc:sldMkLst>
          <pc:docMk/>
          <pc:sldMk cId="0" sldId="369"/>
        </pc:sldMkLst>
      </pc:sldChg>
      <pc:sldChg chg="addSp modSp mod">
        <pc:chgData name="Phil Beecher" userId="8e59e9d451c39ba5" providerId="LiveId" clId="{07DB3604-C597-49C7-B910-A672710912DA}" dt="2024-09-26T10:55:59.592" v="362"/>
        <pc:sldMkLst>
          <pc:docMk/>
          <pc:sldMk cId="0" sldId="370"/>
        </pc:sldMkLst>
        <pc:spChg chg="mod">
          <ac:chgData name="Phil Beecher" userId="8e59e9d451c39ba5" providerId="LiveId" clId="{07DB3604-C597-49C7-B910-A672710912DA}" dt="2024-09-26T10:37:43.095" v="315" actId="113"/>
          <ac:spMkLst>
            <pc:docMk/>
            <pc:sldMk cId="0" sldId="370"/>
            <ac:spMk id="2" creationId="{34E95DEB-B75C-6F5D-5265-7E6652E5A222}"/>
          </ac:spMkLst>
        </pc:spChg>
        <pc:spChg chg="add mod">
          <ac:chgData name="Phil Beecher" userId="8e59e9d451c39ba5" providerId="LiveId" clId="{07DB3604-C597-49C7-B910-A672710912DA}" dt="2024-09-26T10:55:59.592" v="362"/>
          <ac:spMkLst>
            <pc:docMk/>
            <pc:sldMk cId="0" sldId="370"/>
            <ac:spMk id="3" creationId="{DD32E0C8-572E-58F5-A094-601B99A138F4}"/>
          </ac:spMkLst>
        </pc:spChg>
        <pc:spChg chg="add mod">
          <ac:chgData name="Phil Beecher" userId="8e59e9d451c39ba5" providerId="LiveId" clId="{07DB3604-C597-49C7-B910-A672710912DA}" dt="2024-09-26T10:55:59.592" v="362"/>
          <ac:spMkLst>
            <pc:docMk/>
            <pc:sldMk cId="0" sldId="370"/>
            <ac:spMk id="4" creationId="{C1345DC1-518F-3474-60DE-5C66983C2C51}"/>
          </ac:spMkLst>
        </pc:spChg>
        <pc:spChg chg="mod">
          <ac:chgData name="Phil Beecher" userId="8e59e9d451c39ba5" providerId="LiveId" clId="{07DB3604-C597-49C7-B910-A672710912DA}" dt="2024-09-26T10:25:22.741" v="99" actId="6549"/>
          <ac:spMkLst>
            <pc:docMk/>
            <pc:sldMk cId="0" sldId="370"/>
            <ac:spMk id="5" creationId="{251066F5-F449-A110-08AD-8469EA45F4AA}"/>
          </ac:spMkLst>
        </pc:spChg>
      </pc:sldChg>
      <pc:sldChg chg="addSp modSp">
        <pc:chgData name="Phil Beecher" userId="8e59e9d451c39ba5" providerId="LiveId" clId="{07DB3604-C597-49C7-B910-A672710912DA}" dt="2024-09-26T10:56:02.895" v="363"/>
        <pc:sldMkLst>
          <pc:docMk/>
          <pc:sldMk cId="0" sldId="371"/>
        </pc:sldMkLst>
        <pc:spChg chg="add mod">
          <ac:chgData name="Phil Beecher" userId="8e59e9d451c39ba5" providerId="LiveId" clId="{07DB3604-C597-49C7-B910-A672710912DA}" dt="2024-09-26T10:56:02.895" v="363"/>
          <ac:spMkLst>
            <pc:docMk/>
            <pc:sldMk cId="0" sldId="371"/>
            <ac:spMk id="3" creationId="{38DF67D5-71D5-06A5-44B1-D69754B78DCF}"/>
          </ac:spMkLst>
        </pc:spChg>
        <pc:spChg chg="add mod">
          <ac:chgData name="Phil Beecher" userId="8e59e9d451c39ba5" providerId="LiveId" clId="{07DB3604-C597-49C7-B910-A672710912DA}" dt="2024-09-26T10:56:02.895" v="363"/>
          <ac:spMkLst>
            <pc:docMk/>
            <pc:sldMk cId="0" sldId="371"/>
            <ac:spMk id="4" creationId="{EBE42E24-99E1-645D-9B82-275C302BE591}"/>
          </ac:spMkLst>
        </pc:spChg>
      </pc:sldChg>
      <pc:sldChg chg="addSp modSp">
        <pc:chgData name="Phil Beecher" userId="8e59e9d451c39ba5" providerId="LiveId" clId="{07DB3604-C597-49C7-B910-A672710912DA}" dt="2024-09-26T10:56:18.477" v="368"/>
        <pc:sldMkLst>
          <pc:docMk/>
          <pc:sldMk cId="71060684" sldId="401"/>
        </pc:sldMkLst>
        <pc:spChg chg="add mod">
          <ac:chgData name="Phil Beecher" userId="8e59e9d451c39ba5" providerId="LiveId" clId="{07DB3604-C597-49C7-B910-A672710912DA}" dt="2024-09-26T10:56:18.477" v="368"/>
          <ac:spMkLst>
            <pc:docMk/>
            <pc:sldMk cId="71060684" sldId="401"/>
            <ac:spMk id="5" creationId="{6F1309AE-B544-D239-C68D-888C65C33A4A}"/>
          </ac:spMkLst>
        </pc:spChg>
        <pc:spChg chg="add mod">
          <ac:chgData name="Phil Beecher" userId="8e59e9d451c39ba5" providerId="LiveId" clId="{07DB3604-C597-49C7-B910-A672710912DA}" dt="2024-09-26T10:56:18.477" v="368"/>
          <ac:spMkLst>
            <pc:docMk/>
            <pc:sldMk cId="71060684" sldId="401"/>
            <ac:spMk id="6" creationId="{00BF0698-4CB2-7858-B536-13518E3FBFC6}"/>
          </ac:spMkLst>
        </pc:spChg>
      </pc:sldChg>
      <pc:sldChg chg="addSp modSp mod">
        <pc:chgData name="Phil Beecher" userId="8e59e9d451c39ba5" providerId="LiveId" clId="{07DB3604-C597-49C7-B910-A672710912DA}" dt="2024-09-26T10:56:33.567" v="371"/>
        <pc:sldMkLst>
          <pc:docMk/>
          <pc:sldMk cId="1172289992" sldId="402"/>
        </pc:sldMkLst>
        <pc:spChg chg="add mod">
          <ac:chgData name="Phil Beecher" userId="8e59e9d451c39ba5" providerId="LiveId" clId="{07DB3604-C597-49C7-B910-A672710912DA}" dt="2024-09-26T10:56:29.009" v="370" actId="14100"/>
          <ac:spMkLst>
            <pc:docMk/>
            <pc:sldMk cId="1172289992" sldId="402"/>
            <ac:spMk id="5" creationId="{ECA89B56-76EF-A2DE-64B4-7519C5763CAB}"/>
          </ac:spMkLst>
        </pc:spChg>
        <pc:spChg chg="add mod">
          <ac:chgData name="Phil Beecher" userId="8e59e9d451c39ba5" providerId="LiveId" clId="{07DB3604-C597-49C7-B910-A672710912DA}" dt="2024-09-26T10:56:22.124" v="369"/>
          <ac:spMkLst>
            <pc:docMk/>
            <pc:sldMk cId="1172289992" sldId="402"/>
            <ac:spMk id="6" creationId="{8EA713CA-B0B4-63EB-3E52-716E2C215842}"/>
          </ac:spMkLst>
        </pc:spChg>
        <pc:spChg chg="add mod">
          <ac:chgData name="Phil Beecher" userId="8e59e9d451c39ba5" providerId="LiveId" clId="{07DB3604-C597-49C7-B910-A672710912DA}" dt="2024-09-26T10:56:33.567" v="371"/>
          <ac:spMkLst>
            <pc:docMk/>
            <pc:sldMk cId="1172289992" sldId="402"/>
            <ac:spMk id="7" creationId="{9879F803-F267-4E69-F425-1546C2BFAF14}"/>
          </ac:spMkLst>
        </pc:spChg>
        <pc:spChg chg="add mod">
          <ac:chgData name="Phil Beecher" userId="8e59e9d451c39ba5" providerId="LiveId" clId="{07DB3604-C597-49C7-B910-A672710912DA}" dt="2024-09-26T10:56:33.567" v="371"/>
          <ac:spMkLst>
            <pc:docMk/>
            <pc:sldMk cId="1172289992" sldId="402"/>
            <ac:spMk id="8" creationId="{8C275004-C106-F418-A981-8FF7BB45A820}"/>
          </ac:spMkLst>
        </pc:spChg>
      </pc:sldChg>
      <pc:sldChg chg="modSp mod">
        <pc:chgData name="Phil Beecher" userId="8e59e9d451c39ba5" providerId="LiveId" clId="{07DB3604-C597-49C7-B910-A672710912DA}" dt="2024-09-26T10:43:00.944" v="353" actId="6549"/>
        <pc:sldMkLst>
          <pc:docMk/>
          <pc:sldMk cId="3298499823" sldId="2377"/>
        </pc:sldMkLst>
        <pc:spChg chg="mod">
          <ac:chgData name="Phil Beecher" userId="8e59e9d451c39ba5" providerId="LiveId" clId="{07DB3604-C597-49C7-B910-A672710912DA}" dt="2024-09-26T10:43:00.944" v="353" actId="6549"/>
          <ac:spMkLst>
            <pc:docMk/>
            <pc:sldMk cId="3298499823" sldId="2377"/>
            <ac:spMk id="3" creationId="{00000000-0000-0000-0000-000000000000}"/>
          </ac:spMkLst>
        </pc:spChg>
      </pc:sldChg>
      <pc:sldChg chg="modSp del mod ord">
        <pc:chgData name="Phil Beecher" userId="8e59e9d451c39ba5" providerId="LiveId" clId="{07DB3604-C597-49C7-B910-A672710912DA}" dt="2024-09-26T10:37:24.747" v="314" actId="47"/>
        <pc:sldMkLst>
          <pc:docMk/>
          <pc:sldMk cId="427687117" sldId="2378"/>
        </pc:sldMkLst>
        <pc:spChg chg="mod">
          <ac:chgData name="Phil Beecher" userId="8e59e9d451c39ba5" providerId="LiveId" clId="{07DB3604-C597-49C7-B910-A672710912DA}" dt="2024-09-26T10:26:11.127" v="101" actId="21"/>
          <ac:spMkLst>
            <pc:docMk/>
            <pc:sldMk cId="427687117" sldId="2378"/>
            <ac:spMk id="7" creationId="{748D29DA-DF2B-435A-A805-9E299CB436C1}"/>
          </ac:spMkLst>
        </pc:spChg>
      </pc:sldChg>
      <pc:sldChg chg="addSp modSp">
        <pc:chgData name="Phil Beecher" userId="8e59e9d451c39ba5" providerId="LiveId" clId="{07DB3604-C597-49C7-B910-A672710912DA}" dt="2024-09-26T10:56:08.944" v="365"/>
        <pc:sldMkLst>
          <pc:docMk/>
          <pc:sldMk cId="1575626376" sldId="2422"/>
        </pc:sldMkLst>
        <pc:spChg chg="add mod">
          <ac:chgData name="Phil Beecher" userId="8e59e9d451c39ba5" providerId="LiveId" clId="{07DB3604-C597-49C7-B910-A672710912DA}" dt="2024-09-26T10:56:08.944" v="365"/>
          <ac:spMkLst>
            <pc:docMk/>
            <pc:sldMk cId="1575626376" sldId="2422"/>
            <ac:spMk id="2" creationId="{5B6593A1-C480-FB3B-9586-8F09EDD065FE}"/>
          </ac:spMkLst>
        </pc:spChg>
        <pc:spChg chg="add mod">
          <ac:chgData name="Phil Beecher" userId="8e59e9d451c39ba5" providerId="LiveId" clId="{07DB3604-C597-49C7-B910-A672710912DA}" dt="2024-09-26T10:56:08.944" v="365"/>
          <ac:spMkLst>
            <pc:docMk/>
            <pc:sldMk cId="1575626376" sldId="2422"/>
            <ac:spMk id="3" creationId="{92D84C33-A3AF-BC5B-83F0-68C580BF9901}"/>
          </ac:spMkLst>
        </pc:spChg>
      </pc:sldChg>
      <pc:sldChg chg="addSp modSp">
        <pc:chgData name="Phil Beecher" userId="8e59e9d451c39ba5" providerId="LiveId" clId="{07DB3604-C597-49C7-B910-A672710912DA}" dt="2024-09-26T10:56:12.242" v="366"/>
        <pc:sldMkLst>
          <pc:docMk/>
          <pc:sldMk cId="910309361" sldId="2423"/>
        </pc:sldMkLst>
        <pc:spChg chg="add mod">
          <ac:chgData name="Phil Beecher" userId="8e59e9d451c39ba5" providerId="LiveId" clId="{07DB3604-C597-49C7-B910-A672710912DA}" dt="2024-09-26T10:56:12.242" v="366"/>
          <ac:spMkLst>
            <pc:docMk/>
            <pc:sldMk cId="910309361" sldId="2423"/>
            <ac:spMk id="2" creationId="{E5F5349C-68DE-ED09-C3DD-61E28EA42441}"/>
          </ac:spMkLst>
        </pc:spChg>
        <pc:spChg chg="add mod">
          <ac:chgData name="Phil Beecher" userId="8e59e9d451c39ba5" providerId="LiveId" clId="{07DB3604-C597-49C7-B910-A672710912DA}" dt="2024-09-26T10:56:12.242" v="366"/>
          <ac:spMkLst>
            <pc:docMk/>
            <pc:sldMk cId="910309361" sldId="2423"/>
            <ac:spMk id="3" creationId="{5A1610F5-68B4-CF1B-AB48-0953271D4776}"/>
          </ac:spMkLst>
        </pc:spChg>
      </pc:sldChg>
      <pc:sldChg chg="addSp modSp">
        <pc:chgData name="Phil Beecher" userId="8e59e9d451c39ba5" providerId="LiveId" clId="{07DB3604-C597-49C7-B910-A672710912DA}" dt="2024-09-26T10:56:15.407" v="367"/>
        <pc:sldMkLst>
          <pc:docMk/>
          <pc:sldMk cId="4218585335" sldId="2424"/>
        </pc:sldMkLst>
        <pc:spChg chg="add mod">
          <ac:chgData name="Phil Beecher" userId="8e59e9d451c39ba5" providerId="LiveId" clId="{07DB3604-C597-49C7-B910-A672710912DA}" dt="2024-09-26T10:56:15.407" v="367"/>
          <ac:spMkLst>
            <pc:docMk/>
            <pc:sldMk cId="4218585335" sldId="2424"/>
            <ac:spMk id="2" creationId="{AFC2791D-F9D5-2A12-8246-E0E4CC65613E}"/>
          </ac:spMkLst>
        </pc:spChg>
        <pc:spChg chg="add mod">
          <ac:chgData name="Phil Beecher" userId="8e59e9d451c39ba5" providerId="LiveId" clId="{07DB3604-C597-49C7-B910-A672710912DA}" dt="2024-09-26T10:56:15.407" v="367"/>
          <ac:spMkLst>
            <pc:docMk/>
            <pc:sldMk cId="4218585335" sldId="2424"/>
            <ac:spMk id="4" creationId="{CE96B81D-18AE-8A68-BE39-EFDC25CF67EC}"/>
          </ac:spMkLst>
        </pc:spChg>
      </pc:sldChg>
      <pc:sldChg chg="addSp delSp modSp mod">
        <pc:chgData name="Phil Beecher" userId="8e59e9d451c39ba5" providerId="LiveId" clId="{07DB3604-C597-49C7-B910-A672710912DA}" dt="2024-09-26T10:57:06.627" v="376"/>
        <pc:sldMkLst>
          <pc:docMk/>
          <pc:sldMk cId="1003608405" sldId="2425"/>
        </pc:sldMkLst>
        <pc:spChg chg="del">
          <ac:chgData name="Phil Beecher" userId="8e59e9d451c39ba5" providerId="LiveId" clId="{07DB3604-C597-49C7-B910-A672710912DA}" dt="2024-09-26T10:57:05.368" v="375" actId="478"/>
          <ac:spMkLst>
            <pc:docMk/>
            <pc:sldMk cId="1003608405" sldId="2425"/>
            <ac:spMk id="2" creationId="{2D12B545-F93C-67F0-CA57-EBD1CC91D7F6}"/>
          </ac:spMkLst>
        </pc:spChg>
        <pc:spChg chg="add mod">
          <ac:chgData name="Phil Beecher" userId="8e59e9d451c39ba5" providerId="LiveId" clId="{07DB3604-C597-49C7-B910-A672710912DA}" dt="2024-09-26T10:57:06.627" v="376"/>
          <ac:spMkLst>
            <pc:docMk/>
            <pc:sldMk cId="1003608405" sldId="2425"/>
            <ac:spMk id="3" creationId="{33D89730-8B85-0DE1-0D90-EC599C9215C9}"/>
          </ac:spMkLst>
        </pc:spChg>
        <pc:spChg chg="add mod">
          <ac:chgData name="Phil Beecher" userId="8e59e9d451c39ba5" providerId="LiveId" clId="{07DB3604-C597-49C7-B910-A672710912DA}" dt="2024-09-26T10:57:06.627" v="376"/>
          <ac:spMkLst>
            <pc:docMk/>
            <pc:sldMk cId="1003608405" sldId="2425"/>
            <ac:spMk id="4" creationId="{97A24708-4F0B-30D0-E44C-37C376BA4A3F}"/>
          </ac:spMkLst>
        </pc:spChg>
        <pc:spChg chg="del">
          <ac:chgData name="Phil Beecher" userId="8e59e9d451c39ba5" providerId="LiveId" clId="{07DB3604-C597-49C7-B910-A672710912DA}" dt="2024-09-26T10:57:05.368" v="375" actId="478"/>
          <ac:spMkLst>
            <pc:docMk/>
            <pc:sldMk cId="1003608405" sldId="2425"/>
            <ac:spMk id="6" creationId="{00000000-0000-0000-0000-000000000000}"/>
          </ac:spMkLst>
        </pc:spChg>
        <pc:spChg chg="mod">
          <ac:chgData name="Phil Beecher" userId="8e59e9d451c39ba5" providerId="LiveId" clId="{07DB3604-C597-49C7-B910-A672710912DA}" dt="2024-09-26T10:36:01.450" v="313" actId="20577"/>
          <ac:spMkLst>
            <pc:docMk/>
            <pc:sldMk cId="1003608405" sldId="2425"/>
            <ac:spMk id="4098" creationId="{00000000-0000-0000-0000-000000000000}"/>
          </ac:spMkLst>
        </pc:spChg>
        <pc:spChg chg="mod">
          <ac:chgData name="Phil Beecher" userId="8e59e9d451c39ba5" providerId="LiveId" clId="{07DB3604-C597-49C7-B910-A672710912DA}" dt="2024-09-26T10:35:51.442" v="301" actId="20577"/>
          <ac:spMkLst>
            <pc:docMk/>
            <pc:sldMk cId="1003608405" sldId="2425"/>
            <ac:spMk id="4099" creationId="{00000000-0000-0000-0000-000000000000}"/>
          </ac:spMkLst>
        </pc:spChg>
      </pc:sldChg>
      <pc:sldChg chg="addSp delSp modSp mod">
        <pc:chgData name="Phil Beecher" userId="8e59e9d451c39ba5" providerId="LiveId" clId="{07DB3604-C597-49C7-B910-A672710912DA}" dt="2024-09-26T10:57:46.531" v="385" actId="14100"/>
        <pc:sldMkLst>
          <pc:docMk/>
          <pc:sldMk cId="1896336511" sldId="2426"/>
        </pc:sldMkLst>
        <pc:spChg chg="del">
          <ac:chgData name="Phil Beecher" userId="8e59e9d451c39ba5" providerId="LiveId" clId="{07DB3604-C597-49C7-B910-A672710912DA}" dt="2024-09-26T10:57:12.749" v="377" actId="478"/>
          <ac:spMkLst>
            <pc:docMk/>
            <pc:sldMk cId="1896336511" sldId="2426"/>
            <ac:spMk id="2" creationId="{D200773C-9BCD-4DD6-430B-0B084D3FA5DA}"/>
          </ac:spMkLst>
        </pc:spChg>
        <pc:spChg chg="add mod">
          <ac:chgData name="Phil Beecher" userId="8e59e9d451c39ba5" providerId="LiveId" clId="{07DB3604-C597-49C7-B910-A672710912DA}" dt="2024-09-26T10:57:13.689" v="378"/>
          <ac:spMkLst>
            <pc:docMk/>
            <pc:sldMk cId="1896336511" sldId="2426"/>
            <ac:spMk id="3" creationId="{A53FD068-10E1-EF0E-238F-BC9E577BF82C}"/>
          </ac:spMkLst>
        </pc:spChg>
        <pc:spChg chg="add mod">
          <ac:chgData name="Phil Beecher" userId="8e59e9d451c39ba5" providerId="LiveId" clId="{07DB3604-C597-49C7-B910-A672710912DA}" dt="2024-09-26T10:57:13.689" v="378"/>
          <ac:spMkLst>
            <pc:docMk/>
            <pc:sldMk cId="1896336511" sldId="2426"/>
            <ac:spMk id="4" creationId="{BA38D4B8-2248-14E8-60DA-73237E7D26DA}"/>
          </ac:spMkLst>
        </pc:spChg>
        <pc:spChg chg="del">
          <ac:chgData name="Phil Beecher" userId="8e59e9d451c39ba5" providerId="LiveId" clId="{07DB3604-C597-49C7-B910-A672710912DA}" dt="2024-09-26T10:57:12.749" v="377" actId="478"/>
          <ac:spMkLst>
            <pc:docMk/>
            <pc:sldMk cId="1896336511" sldId="2426"/>
            <ac:spMk id="6" creationId="{00000000-0000-0000-0000-000000000000}"/>
          </ac:spMkLst>
        </pc:spChg>
        <pc:spChg chg="mod">
          <ac:chgData name="Phil Beecher" userId="8e59e9d451c39ba5" providerId="LiveId" clId="{07DB3604-C597-49C7-B910-A672710912DA}" dt="2024-09-26T10:57:32.376" v="382" actId="20577"/>
          <ac:spMkLst>
            <pc:docMk/>
            <pc:sldMk cId="1896336511" sldId="2426"/>
            <ac:spMk id="4098" creationId="{00000000-0000-0000-0000-000000000000}"/>
          </ac:spMkLst>
        </pc:spChg>
        <pc:spChg chg="mod">
          <ac:chgData name="Phil Beecher" userId="8e59e9d451c39ba5" providerId="LiveId" clId="{07DB3604-C597-49C7-B910-A672710912DA}" dt="2024-09-26T10:57:46.531" v="385" actId="14100"/>
          <ac:spMkLst>
            <pc:docMk/>
            <pc:sldMk cId="1896336511" sldId="2426"/>
            <ac:spMk id="4099" creationId="{00000000-0000-0000-0000-000000000000}"/>
          </ac:spMkLst>
        </pc:spChg>
      </pc:sldChg>
      <pc:sldChg chg="ord">
        <pc:chgData name="Phil Beecher" userId="8e59e9d451c39ba5" providerId="LiveId" clId="{07DB3604-C597-49C7-B910-A672710912DA}" dt="2024-09-26T10:33:10.317" v="217"/>
        <pc:sldMkLst>
          <pc:docMk/>
          <pc:sldMk cId="351635755" sldId="2427"/>
        </pc:sldMkLst>
      </pc:sldChg>
      <pc:sldChg chg="addSp modSp add mod">
        <pc:chgData name="Phil Beecher" userId="8e59e9d451c39ba5" providerId="LiveId" clId="{07DB3604-C597-49C7-B910-A672710912DA}" dt="2024-09-26T10:55:47.972" v="361" actId="14100"/>
        <pc:sldMkLst>
          <pc:docMk/>
          <pc:sldMk cId="3512467386" sldId="2428"/>
        </pc:sldMkLst>
        <pc:spChg chg="mod">
          <ac:chgData name="Phil Beecher" userId="8e59e9d451c39ba5" providerId="LiveId" clId="{07DB3604-C597-49C7-B910-A672710912DA}" dt="2024-09-26T10:27:56.793" v="119" actId="113"/>
          <ac:spMkLst>
            <pc:docMk/>
            <pc:sldMk cId="3512467386" sldId="2428"/>
            <ac:spMk id="2" creationId="{E2D785C5-6C3F-BFF4-9BC9-D29E94F9A964}"/>
          </ac:spMkLst>
        </pc:spChg>
        <pc:spChg chg="add mod">
          <ac:chgData name="Phil Beecher" userId="8e59e9d451c39ba5" providerId="LiveId" clId="{07DB3604-C597-49C7-B910-A672710912DA}" dt="2024-09-26T10:55:47.972" v="361" actId="14100"/>
          <ac:spMkLst>
            <pc:docMk/>
            <pc:sldMk cId="3512467386" sldId="2428"/>
            <ac:spMk id="3" creationId="{F088C274-A72F-2193-273D-624255964608}"/>
          </ac:spMkLst>
        </pc:spChg>
        <pc:spChg chg="add mod">
          <ac:chgData name="Phil Beecher" userId="8e59e9d451c39ba5" providerId="LiveId" clId="{07DB3604-C597-49C7-B910-A672710912DA}" dt="2024-09-26T10:55:47.972" v="361" actId="14100"/>
          <ac:spMkLst>
            <pc:docMk/>
            <pc:sldMk cId="3512467386" sldId="2428"/>
            <ac:spMk id="4" creationId="{44CCF739-F039-7E37-9844-C8AB6CBB939B}"/>
          </ac:spMkLst>
        </pc:spChg>
        <pc:spChg chg="mod">
          <ac:chgData name="Phil Beecher" userId="8e59e9d451c39ba5" providerId="LiveId" clId="{07DB3604-C597-49C7-B910-A672710912DA}" dt="2024-09-26T10:27:51.927" v="118" actId="113"/>
          <ac:spMkLst>
            <pc:docMk/>
            <pc:sldMk cId="3512467386" sldId="2428"/>
            <ac:spMk id="5" creationId="{79A374CF-77FE-A382-93D7-8C2C939FDA8C}"/>
          </ac:spMkLst>
        </pc:spChg>
      </pc:sldChg>
      <pc:sldChg chg="addSp modSp new mod">
        <pc:chgData name="Phil Beecher" userId="8e59e9d451c39ba5" providerId="LiveId" clId="{07DB3604-C597-49C7-B910-A672710912DA}" dt="2024-09-26T10:56:05.989" v="364"/>
        <pc:sldMkLst>
          <pc:docMk/>
          <pc:sldMk cId="606308319" sldId="2429"/>
        </pc:sldMkLst>
        <pc:spChg chg="mod">
          <ac:chgData name="Phil Beecher" userId="8e59e9d451c39ba5" providerId="LiveId" clId="{07DB3604-C597-49C7-B910-A672710912DA}" dt="2024-09-26T10:40:17.529" v="319"/>
          <ac:spMkLst>
            <pc:docMk/>
            <pc:sldMk cId="606308319" sldId="2429"/>
            <ac:spMk id="2" creationId="{8A585E58-CDC8-DED0-576B-F1408F1A9D05}"/>
          </ac:spMkLst>
        </pc:spChg>
        <pc:spChg chg="mod">
          <ac:chgData name="Phil Beecher" userId="8e59e9d451c39ba5" providerId="LiveId" clId="{07DB3604-C597-49C7-B910-A672710912DA}" dt="2024-09-26T10:41:53.299" v="339" actId="20577"/>
          <ac:spMkLst>
            <pc:docMk/>
            <pc:sldMk cId="606308319" sldId="2429"/>
            <ac:spMk id="3" creationId="{9C6095E2-1937-423B-0E20-EE9272AF55F2}"/>
          </ac:spMkLst>
        </pc:spChg>
        <pc:spChg chg="add mod">
          <ac:chgData name="Phil Beecher" userId="8e59e9d451c39ba5" providerId="LiveId" clId="{07DB3604-C597-49C7-B910-A672710912DA}" dt="2024-09-26T10:56:05.989" v="364"/>
          <ac:spMkLst>
            <pc:docMk/>
            <pc:sldMk cId="606308319" sldId="2429"/>
            <ac:spMk id="4" creationId="{B2D7539D-EBB9-B96C-217C-BD9545028817}"/>
          </ac:spMkLst>
        </pc:spChg>
        <pc:spChg chg="add mod">
          <ac:chgData name="Phil Beecher" userId="8e59e9d451c39ba5" providerId="LiveId" clId="{07DB3604-C597-49C7-B910-A672710912DA}" dt="2024-09-26T10:56:05.989" v="364"/>
          <ac:spMkLst>
            <pc:docMk/>
            <pc:sldMk cId="606308319" sldId="2429"/>
            <ac:spMk id="5" creationId="{39E63E77-AF08-7E3D-B1D3-B336E8C29181}"/>
          </ac:spMkLst>
        </pc:spChg>
      </pc:sldChg>
      <pc:sldChg chg="add del">
        <pc:chgData name="Phil Beecher" userId="8e59e9d451c39ba5" providerId="LiveId" clId="{07DB3604-C597-49C7-B910-A672710912DA}" dt="2024-09-26T10:58:33.203" v="387" actId="47"/>
        <pc:sldMkLst>
          <pc:docMk/>
          <pc:sldMk cId="3858270928" sldId="2430"/>
        </pc:sldMkLst>
      </pc:sldChg>
      <pc:sldMasterChg chg="modSp mod">
        <pc:chgData name="Phil Beecher" userId="8e59e9d451c39ba5" providerId="LiveId" clId="{07DB3604-C597-49C7-B910-A672710912DA}" dt="2024-09-26T10:20:00.257" v="14" actId="20577"/>
        <pc:sldMasterMkLst>
          <pc:docMk/>
          <pc:sldMasterMk cId="0" sldId="2147483648"/>
        </pc:sldMasterMkLst>
        <pc:spChg chg="mod">
          <ac:chgData name="Phil Beecher" userId="8e59e9d451c39ba5" providerId="LiveId" clId="{07DB3604-C597-49C7-B910-A672710912DA}" dt="2024-09-26T10:20:00.257" v="14" actId="20577"/>
          <ac:spMkLst>
            <pc:docMk/>
            <pc:sldMasterMk cId="0" sldId="2147483648"/>
            <ac:spMk id="13" creationId="{3CB784B2-5860-4B3C-BF6D-C8234231458E}"/>
          </ac:spMkLst>
        </pc:spChg>
        <pc:spChg chg="mod">
          <ac:chgData name="Phil Beecher" userId="8e59e9d451c39ba5" providerId="LiveId" clId="{07DB3604-C597-49C7-B910-A672710912DA}" dt="2024-09-26T10:19:51.878" v="5" actId="6549"/>
          <ac:spMkLst>
            <pc:docMk/>
            <pc:sldMasterMk cId="0" sldId="2147483648"/>
            <ac:spMk id="1031" creationId="{00000000-0000-0000-0000-000000000000}"/>
          </ac:spMkLst>
        </pc:spChg>
      </pc:sldMaster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3544888" y="177800"/>
            <a:ext cx="2693987"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3075" name="Rectangle 3"/>
          <p:cNvSpPr>
            <a:spLocks noGrp="1" noChangeArrowheads="1"/>
          </p:cNvSpPr>
          <p:nvPr>
            <p:ph type="dt" sz="quarter" idx="1"/>
          </p:nvPr>
        </p:nvSpPr>
        <p:spPr bwMode="auto">
          <a:xfrm>
            <a:off x="695325" y="177800"/>
            <a:ext cx="2309813"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3076" name="Rectangle 4"/>
          <p:cNvSpPr>
            <a:spLocks noGrp="1" noChangeArrowheads="1"/>
          </p:cNvSpPr>
          <p:nvPr>
            <p:ph type="ftr" sz="quarter" idx="2"/>
          </p:nvPr>
        </p:nvSpPr>
        <p:spPr bwMode="auto">
          <a:xfrm>
            <a:off x="4160838" y="8982075"/>
            <a:ext cx="2157412"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sz="1000">
                <a:latin typeface="Times New Roman" pitchFamily="18" charset="0"/>
                <a:ea typeface="ＭＳ Ｐゴシック" pitchFamily="-65" charset="-128"/>
                <a:cs typeface="+mn-cs"/>
              </a:defRPr>
            </a:lvl1pPr>
          </a:lstStyle>
          <a:p>
            <a:pPr>
              <a:defRPr/>
            </a:pPr>
            <a:r>
              <a:rPr lang="en-US"/>
              <a:t>&lt;Pat Kinney&gt;, &lt;Kinney Consulting LLC&gt;</a:t>
            </a:r>
          </a:p>
        </p:txBody>
      </p:sp>
      <p:sp>
        <p:nvSpPr>
          <p:cNvPr id="3077" name="Rectangle 5"/>
          <p:cNvSpPr>
            <a:spLocks noGrp="1" noChangeArrowheads="1"/>
          </p:cNvSpPr>
          <p:nvPr>
            <p:ph type="sldNum" sz="quarter" idx="3"/>
          </p:nvPr>
        </p:nvSpPr>
        <p:spPr bwMode="auto">
          <a:xfrm>
            <a:off x="2697163" y="8982075"/>
            <a:ext cx="1385887" cy="15240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ctr" defTabSz="933450" eaLnBrk="0" hangingPunct="0">
              <a:defRPr sz="1000">
                <a:latin typeface="Times New Roman" pitchFamily="18" charset="0"/>
                <a:ea typeface="ＭＳ Ｐゴシック" pitchFamily="-65" charset="-128"/>
                <a:cs typeface="+mn-cs"/>
              </a:defRPr>
            </a:lvl1pPr>
          </a:lstStyle>
          <a:p>
            <a:pPr>
              <a:defRPr/>
            </a:pPr>
            <a:r>
              <a:rPr lang="en-US"/>
              <a:t>Page </a:t>
            </a:r>
            <a:fld id="{A02D7F57-CF25-5744-BB38-A746692E5220}" type="slidenum">
              <a:rPr lang="en-US"/>
              <a:pPr>
                <a:defRPr/>
              </a:pPr>
              <a:t>‹#›</a:t>
            </a:fld>
            <a:endParaRPr lang="en-US"/>
          </a:p>
        </p:txBody>
      </p:sp>
      <p:sp>
        <p:nvSpPr>
          <p:cNvPr id="1331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3319"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defTabSz="933450" eaLnBrk="0" hangingPunct="0"/>
            <a:r>
              <a:rPr lang="en-US"/>
              <a:t>Submission</a:t>
            </a:r>
          </a:p>
        </p:txBody>
      </p:sp>
      <p:sp>
        <p:nvSpPr>
          <p:cNvPr id="1332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830326405"/>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3467100" y="98425"/>
            <a:ext cx="2814638"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algn="r" defTabSz="933450" eaLnBrk="0" hangingPunct="0">
              <a:defRPr sz="1400" b="1">
                <a:latin typeface="Times New Roman" pitchFamily="18" charset="0"/>
                <a:ea typeface="ＭＳ Ｐゴシック" pitchFamily="-65" charset="-128"/>
                <a:cs typeface="+mn-cs"/>
              </a:defRPr>
            </a:lvl1pPr>
          </a:lstStyle>
          <a:p>
            <a:pPr>
              <a:defRPr/>
            </a:pPr>
            <a:r>
              <a:rPr lang="en-US"/>
              <a:t>doc.: IEEE 802.15-&lt;15-09-0758-00-004e&gt;</a:t>
            </a:r>
          </a:p>
        </p:txBody>
      </p:sp>
      <p:sp>
        <p:nvSpPr>
          <p:cNvPr id="2051" name="Rectangle 3"/>
          <p:cNvSpPr>
            <a:spLocks noGrp="1" noChangeArrowheads="1"/>
          </p:cNvSpPr>
          <p:nvPr>
            <p:ph type="dt" idx="1"/>
          </p:nvPr>
        </p:nvSpPr>
        <p:spPr bwMode="auto">
          <a:xfrm>
            <a:off x="654050" y="98425"/>
            <a:ext cx="2736850" cy="212725"/>
          </a:xfrm>
          <a:prstGeom prst="rect">
            <a:avLst/>
          </a:prstGeom>
          <a:noFill/>
          <a:ln w="9525">
            <a:noFill/>
            <a:miter lim="800000"/>
            <a:headEnd/>
            <a:tailEnd/>
          </a:ln>
          <a:effectLst/>
        </p:spPr>
        <p:txBody>
          <a:bodyPr vert="horz" wrap="square" lIns="0" tIns="0" rIns="0" bIns="0" numCol="1" anchor="b" anchorCtr="0" compatLnSpc="1">
            <a:prstTxWarp prst="textNoShape">
              <a:avLst/>
            </a:prstTxWarp>
            <a:spAutoFit/>
          </a:bodyPr>
          <a:lstStyle>
            <a:lvl1pPr defTabSz="933450" eaLnBrk="0" hangingPunct="0">
              <a:defRPr sz="1400" b="1">
                <a:latin typeface="Times New Roman" pitchFamily="18" charset="0"/>
                <a:ea typeface="ＭＳ Ｐゴシック" pitchFamily="-65" charset="-128"/>
                <a:cs typeface="+mn-cs"/>
              </a:defRPr>
            </a:lvl1pPr>
          </a:lstStyle>
          <a:p>
            <a:pPr>
              <a:defRPr/>
            </a:pPr>
            <a:r>
              <a:rPr lang="en-US"/>
              <a:t>&lt;month year&gt;</a:t>
            </a:r>
          </a:p>
        </p:txBody>
      </p:sp>
      <p:sp>
        <p:nvSpPr>
          <p:cNvPr id="14340"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 xmlns:a14="http://schemas.microsoft.com/office/drawing/2010/main">
                <a:solidFill>
                  <a:srgbClr val="FFFFFF"/>
                </a:solidFill>
              </a14:hiddenFill>
            </a:ext>
            <a:ext uri="{FAA26D3D-D897-4be2-8F04-BA451C77F1D7}">
              <ma14:placeholderFlag xmlns="" xmlns:ma14="http://schemas.microsoft.com/office/mac/drawingml/2011/main" val="1"/>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3771900" y="8985250"/>
            <a:ext cx="250983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ＭＳ Ｐゴシック" pitchFamily="-65" charset="-128"/>
                <a:cs typeface="+mn-cs"/>
              </a:defRPr>
            </a:lvl5pPr>
          </a:lstStyle>
          <a:p>
            <a:pPr lvl="4">
              <a:defRPr/>
            </a:pPr>
            <a:r>
              <a:rPr lang="en-US"/>
              <a:t>&lt;Pat Kinney&gt;, &lt;Kinney Consulting LLC&gt;</a:t>
            </a:r>
          </a:p>
        </p:txBody>
      </p:sp>
      <p:sp>
        <p:nvSpPr>
          <p:cNvPr id="2055" name="Rectangle 7"/>
          <p:cNvSpPr>
            <a:spLocks noGrp="1" noChangeArrowheads="1"/>
          </p:cNvSpPr>
          <p:nvPr>
            <p:ph type="sldNum" sz="quarter" idx="5"/>
          </p:nvPr>
        </p:nvSpPr>
        <p:spPr bwMode="auto">
          <a:xfrm>
            <a:off x="2933700" y="8985250"/>
            <a:ext cx="801688" cy="182563"/>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defTabSz="933450" eaLnBrk="0" hangingPunct="0">
              <a:defRPr>
                <a:latin typeface="Times New Roman" pitchFamily="18" charset="0"/>
                <a:ea typeface="ＭＳ Ｐゴシック" pitchFamily="-65" charset="-128"/>
                <a:cs typeface="+mn-cs"/>
              </a:defRPr>
            </a:lvl1pPr>
          </a:lstStyle>
          <a:p>
            <a:pPr>
              <a:defRPr/>
            </a:pPr>
            <a:r>
              <a:rPr lang="en-US"/>
              <a:t>Page </a:t>
            </a:r>
            <a:fld id="{44150747-EEFC-F243-90C1-8A0124CC47EF}" type="slidenum">
              <a:rPr lang="en-US"/>
              <a:pPr>
                <a:defRPr/>
              </a:pPr>
              <a:t>‹#›</a:t>
            </a:fld>
            <a:endParaRPr lang="en-US"/>
          </a:p>
        </p:txBody>
      </p:sp>
      <p:sp>
        <p:nvSpPr>
          <p:cNvPr id="1434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a:t>Submission</a:t>
            </a:r>
          </a:p>
        </p:txBody>
      </p:sp>
      <p:sp>
        <p:nvSpPr>
          <p:cNvPr id="14345"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
        <p:nvSpPr>
          <p:cNvPr id="14346"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1955507818"/>
      </p:ext>
    </p:extLst>
  </p:cSld>
  <p:clrMap bg1="lt1" tx1="dk1" bg2="lt2" tx2="dk2" accent1="accent1" accent2="accent2" accent3="accent3" accent4="accent4" accent5="accent5" accent6="accent6" hlink="hlink" folHlink="folHlink"/>
  <p:hf ftr="0"/>
  <p:notesStyle>
    <a:lvl1pPr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65" charset="-128"/>
        <a:cs typeface="ＭＳ Ｐゴシック" pitchFamily="-65" charset="-128"/>
      </a:defRPr>
    </a:lvl1pPr>
    <a:lvl2pPr marL="1143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09" charset="0"/>
        <a:ea typeface="ＭＳ Ｐゴシック" pitchFamily="-109"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5" name="Rectangle 2"/>
          <p:cNvSpPr>
            <a:spLocks noGrp="1" noChangeArrowheads="1"/>
          </p:cNvSpPr>
          <p:nvPr>
            <p:ph type="hdr" sz="quarter"/>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doc.: IEEE 802.15-&lt;15-09-0758-00-004e&gt;</a:t>
            </a:r>
          </a:p>
        </p:txBody>
      </p:sp>
      <p:sp>
        <p:nvSpPr>
          <p:cNvPr id="16386" name="Rectangle 3"/>
          <p:cNvSpPr>
            <a:spLocks noGrp="1" noChangeArrowheads="1"/>
          </p:cNvSpPr>
          <p:nvPr>
            <p:ph type="dt" sz="quarter"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sz="1400"/>
              <a:t>&lt;month year&gt;</a:t>
            </a:r>
          </a:p>
        </p:txBody>
      </p:sp>
      <p:sp>
        <p:nvSpPr>
          <p:cNvPr id="16387" name="Rectangle 7"/>
          <p:cNvSpPr>
            <a:spLocks noGrp="1" noChangeArrowheads="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33450" eaLnBrk="0" hangingPunct="0">
              <a:defRPr sz="1200">
                <a:solidFill>
                  <a:schemeClr val="tx1"/>
                </a:solidFill>
                <a:latin typeface="Times New Roman" charset="0"/>
                <a:ea typeface="ＭＳ Ｐゴシック" charset="0"/>
                <a:cs typeface="ＭＳ Ｐゴシック" charset="0"/>
              </a:defRPr>
            </a:lvl1pPr>
            <a:lvl2pPr marL="742950" indent="-285750" defTabSz="933450" eaLnBrk="0" hangingPunct="0">
              <a:defRPr sz="1200">
                <a:solidFill>
                  <a:schemeClr val="tx1"/>
                </a:solidFill>
                <a:latin typeface="Times New Roman" charset="0"/>
                <a:ea typeface="ＭＳ Ｐゴシック" charset="0"/>
              </a:defRPr>
            </a:lvl2pPr>
            <a:lvl3pPr marL="1143000" indent="-228600" defTabSz="933450" eaLnBrk="0" hangingPunct="0">
              <a:defRPr sz="1200">
                <a:solidFill>
                  <a:schemeClr val="tx1"/>
                </a:solidFill>
                <a:latin typeface="Times New Roman" charset="0"/>
                <a:ea typeface="ＭＳ Ｐゴシック" charset="0"/>
              </a:defRPr>
            </a:lvl3pPr>
            <a:lvl4pPr marL="1600200" indent="-228600" defTabSz="933450" eaLnBrk="0" hangingPunct="0">
              <a:defRPr sz="1200">
                <a:solidFill>
                  <a:schemeClr val="tx1"/>
                </a:solidFill>
                <a:latin typeface="Times New Roman" charset="0"/>
                <a:ea typeface="ＭＳ Ｐゴシック" charset="0"/>
              </a:defRPr>
            </a:lvl4pPr>
            <a:lvl5pPr marL="2057400" indent="-228600" defTabSz="933450" eaLnBrk="0" hangingPunct="0">
              <a:defRPr sz="1200">
                <a:solidFill>
                  <a:schemeClr val="tx1"/>
                </a:solidFill>
                <a:latin typeface="Times New Roman" charset="0"/>
                <a:ea typeface="ＭＳ Ｐゴシック" charset="0"/>
              </a:defRPr>
            </a:lvl5pPr>
            <a:lvl6pPr marL="2514600" indent="-228600" defTabSz="93345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defTabSz="93345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defTabSz="93345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defTabSz="93345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a:t>Page </a:t>
            </a:r>
            <a:fld id="{866C5DAD-7524-994C-A6BA-A3A5EEF4EA53}" type="slidenum">
              <a:rPr lang="en-US"/>
              <a:pPr/>
              <a:t>1</a:t>
            </a:fld>
            <a:endParaRPr lang="en-US"/>
          </a:p>
        </p:txBody>
      </p:sp>
      <p:sp>
        <p:nvSpPr>
          <p:cNvPr id="16388" name="Rectangle 2"/>
          <p:cNvSpPr>
            <a:spLocks noGrp="1" noRot="1" noChangeAspect="1" noChangeArrowheads="1" noTextEdit="1"/>
          </p:cNvSpPr>
          <p:nvPr>
            <p:ph type="sldImg"/>
          </p:nvPr>
        </p:nvSpPr>
        <p:spPr>
          <a:xfrm>
            <a:off x="384175" y="701675"/>
            <a:ext cx="6165850" cy="3468688"/>
          </a:xfrm>
          <a:ln/>
        </p:spPr>
      </p:sp>
      <p:sp>
        <p:nvSpPr>
          <p:cNvPr id="1638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a:lstStyle/>
          <a:p>
            <a:endParaRPr lang="en-US">
              <a:latin typeface="Times New Roman" charset="0"/>
              <a:ea typeface="ＭＳ Ｐゴシック" charset="0"/>
              <a:cs typeface="ＭＳ Ｐゴシック" charset="0"/>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15</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42752478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17</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278659336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altLang="de-DE"/>
              <a:t>doc.: IEEE 802.15-&lt;doc#&gt;</a:t>
            </a:r>
          </a:p>
        </p:txBody>
      </p:sp>
      <p:sp>
        <p:nvSpPr>
          <p:cNvPr id="5" name="Rectangle 3"/>
          <p:cNvSpPr>
            <a:spLocks noGrp="1" noChangeArrowheads="1"/>
          </p:cNvSpPr>
          <p:nvPr>
            <p:ph type="dt" idx="1"/>
          </p:nvPr>
        </p:nvSpPr>
        <p:spPr>
          <a:ln/>
        </p:spPr>
        <p:txBody>
          <a:bodyPr/>
          <a:lstStyle/>
          <a:p>
            <a:r>
              <a:rPr lang="en-US" altLang="de-DE"/>
              <a:t>&lt;month year&gt;</a:t>
            </a:r>
          </a:p>
        </p:txBody>
      </p:sp>
      <p:sp>
        <p:nvSpPr>
          <p:cNvPr id="6" name="Rectangle 6"/>
          <p:cNvSpPr>
            <a:spLocks noGrp="1" noChangeArrowheads="1"/>
          </p:cNvSpPr>
          <p:nvPr>
            <p:ph type="ftr" sz="quarter" idx="4"/>
          </p:nvPr>
        </p:nvSpPr>
        <p:spPr>
          <a:ln/>
        </p:spPr>
        <p:txBody>
          <a:bodyPr/>
          <a:lstStyle/>
          <a:p>
            <a:pPr lvl="4"/>
            <a:r>
              <a:rPr lang="en-US" altLang="de-DE"/>
              <a:t>&lt;author&gt;, &lt;company&gt;</a:t>
            </a:r>
          </a:p>
        </p:txBody>
      </p:sp>
      <p:sp>
        <p:nvSpPr>
          <p:cNvPr id="7" name="Rectangle 7"/>
          <p:cNvSpPr>
            <a:spLocks noGrp="1" noChangeArrowheads="1"/>
          </p:cNvSpPr>
          <p:nvPr>
            <p:ph type="sldNum" sz="quarter" idx="5"/>
          </p:nvPr>
        </p:nvSpPr>
        <p:spPr>
          <a:ln/>
        </p:spPr>
        <p:txBody>
          <a:bodyPr/>
          <a:lstStyle/>
          <a:p>
            <a:r>
              <a:rPr lang="en-US" altLang="de-DE"/>
              <a:t>Page </a:t>
            </a:r>
            <a:fld id="{5235503D-2593-40A2-BFDD-4AED850549E3}" type="slidenum">
              <a:rPr lang="en-US" altLang="de-DE"/>
              <a:pPr/>
              <a:t>18</a:t>
            </a:fld>
            <a:endParaRPr lang="en-US" altLang="de-DE"/>
          </a:p>
        </p:txBody>
      </p:sp>
      <p:sp>
        <p:nvSpPr>
          <p:cNvPr id="24578" name="Rectangle 2"/>
          <p:cNvSpPr>
            <a:spLocks noGrp="1" noRot="1" noChangeAspect="1" noChangeArrowheads="1" noTextEdit="1"/>
          </p:cNvSpPr>
          <p:nvPr>
            <p:ph type="sldImg"/>
          </p:nvPr>
        </p:nvSpPr>
        <p:spPr>
          <a:xfrm>
            <a:off x="384175" y="701675"/>
            <a:ext cx="6165850" cy="3468688"/>
          </a:xfrm>
          <a:ln/>
        </p:spPr>
      </p:sp>
      <p:sp>
        <p:nvSpPr>
          <p:cNvPr id="24579" name="Rectangle 3"/>
          <p:cNvSpPr>
            <a:spLocks noGrp="1" noChangeArrowheads="1"/>
          </p:cNvSpPr>
          <p:nvPr>
            <p:ph type="body" idx="1"/>
          </p:nvPr>
        </p:nvSpPr>
        <p:spPr/>
        <p:txBody>
          <a:bodyPr/>
          <a:lstStyle/>
          <a:p>
            <a:endParaRPr lang="de-DE" altLang="de-DE"/>
          </a:p>
        </p:txBody>
      </p:sp>
    </p:spTree>
    <p:extLst>
      <p:ext uri="{BB962C8B-B14F-4D97-AF65-F5344CB8AC3E}">
        <p14:creationId xmlns:p14="http://schemas.microsoft.com/office/powerpoint/2010/main" val="38187946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610FB486-AAD8-7A45-91E4-F1992B1AD250}" type="slidenum">
              <a:rPr lang="en-US"/>
              <a:pPr>
                <a:defRPr/>
              </a:pPr>
              <a:t>‹#›</a:t>
            </a:fld>
            <a:endParaRPr lang="en-US"/>
          </a:p>
        </p:txBody>
      </p:sp>
      <p:sp>
        <p:nvSpPr>
          <p:cNvPr id="7" name="Rectangle 5">
            <a:extLst>
              <a:ext uri="{FF2B5EF4-FFF2-40B4-BE49-F238E27FC236}">
                <a16:creationId xmlns:a16="http://schemas.microsoft.com/office/drawing/2014/main" id="{5B07D9AD-AE5C-4EB4-87E8-7441F9EDAC4D}"/>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90835383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7415733E-E371-8944-98C6-8B637C4A033A}" type="slidenum">
              <a:rPr lang="en-US"/>
              <a:pPr>
                <a:defRPr/>
              </a:pPr>
              <a:t>‹#›</a:t>
            </a:fld>
            <a:endParaRPr lang="en-US"/>
          </a:p>
        </p:txBody>
      </p:sp>
    </p:spTree>
    <p:extLst>
      <p:ext uri="{BB962C8B-B14F-4D97-AF65-F5344CB8AC3E}">
        <p14:creationId xmlns:p14="http://schemas.microsoft.com/office/powerpoint/2010/main" val="147736494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5"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BFB76361-5C65-0D4B-B622-28E73D1018C7}" type="slidenum">
              <a:rPr lang="en-US"/>
              <a:pPr>
                <a:defRPr/>
              </a:pPr>
              <a:t>‹#›</a:t>
            </a:fld>
            <a:endParaRPr lang="en-US"/>
          </a:p>
        </p:txBody>
      </p:sp>
    </p:spTree>
    <p:extLst>
      <p:ext uri="{BB962C8B-B14F-4D97-AF65-F5344CB8AC3E}">
        <p14:creationId xmlns:p14="http://schemas.microsoft.com/office/powerpoint/2010/main" val="1238472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9144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F813D194-DC58-0D48-B1D8-DF06EA9AC35A}" type="slidenum">
              <a:rPr lang="en-US"/>
              <a:pPr>
                <a:defRPr/>
              </a:pPr>
              <a:t>‹#›</a:t>
            </a:fld>
            <a:endParaRPr lang="en-US"/>
          </a:p>
        </p:txBody>
      </p:sp>
    </p:spTree>
    <p:extLst>
      <p:ext uri="{BB962C8B-B14F-4D97-AF65-F5344CB8AC3E}">
        <p14:creationId xmlns:p14="http://schemas.microsoft.com/office/powerpoint/2010/main" val="164740652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dirty="0"/>
              <a:t>Click to edit Master title style</a:t>
            </a:r>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Rectangle 5"/>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9D54812-C8A6-0B4F-8842-5277823143D2}" type="slidenum">
              <a:rPr lang="en-US"/>
              <a:pPr>
                <a:defRPr/>
              </a:pPr>
              <a:t>‹#›</a:t>
            </a:fld>
            <a:endParaRPr lang="en-US"/>
          </a:p>
        </p:txBody>
      </p:sp>
    </p:spTree>
    <p:extLst>
      <p:ext uri="{BB962C8B-B14F-4D97-AF65-F5344CB8AC3E}">
        <p14:creationId xmlns:p14="http://schemas.microsoft.com/office/powerpoint/2010/main" val="213137888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5" name="Rectangle 6"/>
          <p:cNvSpPr>
            <a:spLocks noGrp="1" noChangeArrowheads="1"/>
          </p:cNvSpPr>
          <p:nvPr>
            <p:ph type="sldNum" sz="quarter" idx="12"/>
          </p:nvPr>
        </p:nvSpPr>
        <p:spPr>
          <a:ln/>
        </p:spPr>
        <p:txBody>
          <a:bodyPr/>
          <a:lstStyle>
            <a:lvl1pPr>
              <a:defRPr/>
            </a:lvl1pPr>
          </a:lstStyle>
          <a:p>
            <a:pPr>
              <a:defRPr/>
            </a:pPr>
            <a:r>
              <a:rPr lang="en-US"/>
              <a:t>Slide </a:t>
            </a:r>
            <a:fld id="{44D6F7E7-F846-9C47-8234-F22A6D728C69}" type="slidenum">
              <a:rPr lang="en-US"/>
              <a:pPr>
                <a:defRPr/>
              </a:pPr>
              <a:t>‹#›</a:t>
            </a:fld>
            <a:endParaRPr lang="en-US"/>
          </a:p>
        </p:txBody>
      </p:sp>
      <p:sp>
        <p:nvSpPr>
          <p:cNvPr id="3" name="Rectangle 5">
            <a:extLst>
              <a:ext uri="{FF2B5EF4-FFF2-40B4-BE49-F238E27FC236}">
                <a16:creationId xmlns:a16="http://schemas.microsoft.com/office/drawing/2014/main" id="{5C13CC33-2033-9EF6-9D68-DA26E20C07D3}"/>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180582078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Rectangle 6"/>
          <p:cNvSpPr>
            <a:spLocks noGrp="1" noChangeArrowheads="1"/>
          </p:cNvSpPr>
          <p:nvPr>
            <p:ph type="sldNum" sz="quarter" idx="12"/>
          </p:nvPr>
        </p:nvSpPr>
        <p:spPr>
          <a:ln/>
        </p:spPr>
        <p:txBody>
          <a:bodyPr/>
          <a:lstStyle>
            <a:lvl1pPr>
              <a:defRPr/>
            </a:lvl1pPr>
          </a:lstStyle>
          <a:p>
            <a:pPr>
              <a:defRPr/>
            </a:pPr>
            <a:r>
              <a:rPr lang="en-US"/>
              <a:t>Slide </a:t>
            </a:r>
            <a:fld id="{03628903-88D7-C74D-8D58-8597ECE2BB7F}" type="slidenum">
              <a:rPr lang="en-US"/>
              <a:pPr>
                <a:defRPr/>
              </a:pPr>
              <a:t>‹#›</a:t>
            </a:fld>
            <a:endParaRPr lang="en-US"/>
          </a:p>
        </p:txBody>
      </p:sp>
      <p:sp>
        <p:nvSpPr>
          <p:cNvPr id="2" name="Rectangle 5">
            <a:extLst>
              <a:ext uri="{FF2B5EF4-FFF2-40B4-BE49-F238E27FC236}">
                <a16:creationId xmlns:a16="http://schemas.microsoft.com/office/drawing/2014/main" id="{C58AAC64-B14F-3DEE-BCB4-E7E23D517354}"/>
              </a:ext>
            </a:extLst>
          </p:cNvPr>
          <p:cNvSpPr>
            <a:spLocks noGrp="1" noChangeArrowheads="1"/>
          </p:cNvSpPr>
          <p:nvPr>
            <p:ph type="ftr" sz="quarter" idx="11"/>
          </p:nvPr>
        </p:nvSpPr>
        <p:spPr>
          <a:xfrm>
            <a:off x="7315200" y="6475413"/>
            <a:ext cx="4165600" cy="182562"/>
          </a:xfrm>
          <a:prstGeom prst="rect">
            <a:avLst/>
          </a:prstGeom>
          <a:ln/>
        </p:spPr>
        <p:txBody>
          <a:bodyPr/>
          <a:lstStyle>
            <a:lvl1pPr>
              <a:defRPr/>
            </a:lvl1pPr>
          </a:lstStyle>
          <a:p>
            <a:pPr algn="r">
              <a:defRPr/>
            </a:pPr>
            <a:r>
              <a:rPr lang="en-US" dirty="0"/>
              <a:t>Phil Beecher (Wi-SUN Alliance)</a:t>
            </a:r>
          </a:p>
        </p:txBody>
      </p:sp>
    </p:spTree>
    <p:extLst>
      <p:ext uri="{BB962C8B-B14F-4D97-AF65-F5344CB8AC3E}">
        <p14:creationId xmlns:p14="http://schemas.microsoft.com/office/powerpoint/2010/main" val="5647187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2EB96BBA-3FDF-3E2F-E9C1-C0C8307280A0}"/>
              </a:ext>
            </a:extLst>
          </p:cNvPr>
          <p:cNvSpPr/>
          <p:nvPr/>
        </p:nvSpPr>
        <p:spPr>
          <a:xfrm>
            <a:off x="615245"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eaLnBrk="1" fontAlgn="auto" hangingPunct="1">
              <a:spcBef>
                <a:spcPts val="0"/>
              </a:spcBef>
              <a:spcAft>
                <a:spcPts val="0"/>
              </a:spcAft>
              <a:defRPr/>
            </a:pPr>
            <a:endParaRPr lang="en-US" sz="1400" dirty="0"/>
          </a:p>
        </p:txBody>
      </p:sp>
      <p:pic>
        <p:nvPicPr>
          <p:cNvPr id="5" name="Picture 6">
            <a:extLst>
              <a:ext uri="{FF2B5EF4-FFF2-40B4-BE49-F238E27FC236}">
                <a16:creationId xmlns:a16="http://schemas.microsoft.com/office/drawing/2014/main" id="{8074D166-1266-3EEB-946A-0B58F184C291}"/>
              </a:ext>
            </a:extLst>
          </p:cNvPr>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617201" y="6280152"/>
            <a:ext cx="979312" cy="21378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6" name="Picture 7">
            <a:extLst>
              <a:ext uri="{FF2B5EF4-FFF2-40B4-BE49-F238E27FC236}">
                <a16:creationId xmlns:a16="http://schemas.microsoft.com/office/drawing/2014/main" id="{597D5567-8BCA-3E6B-5A39-22B4B882AC76}"/>
              </a:ext>
            </a:extLst>
          </p:cNvPr>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609602" y="6267452"/>
            <a:ext cx="2094089" cy="28786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98484984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9"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ctr" anchorCtr="0" compatLnSpc="1">
            <a:prstTxWarp prst="textNoShape">
              <a:avLst/>
            </a:prstTxWarp>
          </a:bodyPr>
          <a:lstStyle/>
          <a:p>
            <a:pPr lvl="0"/>
            <a:r>
              <a:rPr lang="en-US"/>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 uri="{FAA26D3D-D897-4be2-8F04-BA451C77F1D7}">
              <ma14:placeholderFlag xmlns="" xmlns:ma14="http://schemas.microsoft.com/office/mac/drawingml/2011/main" val="1"/>
            </a:ext>
          </a:extLst>
        </p:spPr>
        <p:txBody>
          <a:bodyPr vert="horz" wrap="square" lIns="92075" tIns="46038" rIns="92075" bIns="46038" numCol="1" anchor="t" anchorCtr="0" compatLnSpc="1">
            <a:prstTxWarp prst="textNoShape">
              <a:avLst/>
            </a:prstTxWarp>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030" name="Rectangle 6"/>
          <p:cNvSpPr>
            <a:spLocks noGrp="1" noChangeArrowheads="1"/>
          </p:cNvSpPr>
          <p:nvPr>
            <p:ph type="sldNum" sz="quarter" idx="4"/>
          </p:nvPr>
        </p:nvSpPr>
        <p:spPr bwMode="auto">
          <a:xfrm>
            <a:off x="5879100"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atin typeface="+mj-lt"/>
                <a:ea typeface="ＭＳ Ｐゴシック" pitchFamily="-65" charset="-128"/>
                <a:cs typeface="Calibri" panose="020F0502020204030204" pitchFamily="34" charset="0"/>
              </a:defRPr>
            </a:lvl1pPr>
          </a:lstStyle>
          <a:p>
            <a:pPr>
              <a:defRPr/>
            </a:pPr>
            <a:r>
              <a:rPr lang="en-US" dirty="0"/>
              <a:t>Slide </a:t>
            </a:r>
            <a:fld id="{AD8365B0-1DCB-374B-8D2E-32E02956BE58}" type="slidenum">
              <a:rPr lang="en-US" smtClean="0"/>
              <a:pPr>
                <a:defRPr/>
              </a:pPr>
              <a:t>‹#›</a:t>
            </a:fld>
            <a:endParaRPr lang="en-US" dirty="0"/>
          </a:p>
        </p:txBody>
      </p:sp>
      <p:sp>
        <p:nvSpPr>
          <p:cNvPr id="1031" name="Rectangle 7"/>
          <p:cNvSpPr>
            <a:spLocks noChangeArrowheads="1"/>
          </p:cNvSpPr>
          <p:nvPr/>
        </p:nvSpPr>
        <p:spPr bwMode="auto">
          <a:xfrm>
            <a:off x="5994400" y="229056"/>
            <a:ext cx="52832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r" eaLnBrk="0" hangingPunct="0"/>
            <a:r>
              <a:rPr lang="en-US" sz="1400" b="0" dirty="0">
                <a:latin typeface="+mj-lt"/>
                <a:cs typeface="Calibri" panose="020F0502020204030204" pitchFamily="34" charset="0"/>
              </a:rPr>
              <a:t>doc #: IEEE 802.15-24-0551-00-04ad</a:t>
            </a:r>
          </a:p>
        </p:txBody>
      </p:sp>
      <p:sp>
        <p:nvSpPr>
          <p:cNvPr id="1033" name="Rectangle 9"/>
          <p:cNvSpPr>
            <a:spLocks noChangeArrowheads="1"/>
          </p:cNvSpPr>
          <p:nvPr/>
        </p:nvSpPr>
        <p:spPr bwMode="auto">
          <a:xfrm>
            <a:off x="914400" y="6475413"/>
            <a:ext cx="948267" cy="184666"/>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0" tIns="0" rIns="0" bIns="0">
            <a:spAutoFit/>
          </a:bodyPr>
          <a:lstStyle/>
          <a:p>
            <a:pPr eaLnBrk="0" hangingPunct="0"/>
            <a:r>
              <a:rPr lang="en-US" sz="1200" dirty="0">
                <a:latin typeface="+mj-lt"/>
                <a:cs typeface="Calibri" panose="020F0502020204030204" pitchFamily="34" charset="0"/>
              </a:rPr>
              <a:t>Submission</a:t>
            </a:r>
          </a:p>
        </p:txBody>
      </p:sp>
      <p:sp>
        <p:nvSpPr>
          <p:cNvPr id="1034"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 xmlns:a14="http://schemas.microsoft.com/office/drawing/2010/main">
                <a:noFill/>
              </a14:hiddenFill>
            </a:ext>
          </a:extLst>
        </p:spPr>
        <p:txBody>
          <a:bodyPr wrap="none" anchor="ctr"/>
          <a:lstStyle/>
          <a:p>
            <a:endParaRPr lang="en-US" sz="1200"/>
          </a:p>
        </p:txBody>
      </p:sp>
      <p:sp>
        <p:nvSpPr>
          <p:cNvPr id="11" name="Rectangle 5">
            <a:extLst>
              <a:ext uri="{FF2B5EF4-FFF2-40B4-BE49-F238E27FC236}">
                <a16:creationId xmlns:a16="http://schemas.microsoft.com/office/drawing/2014/main" id="{C6AE45B6-7BA4-4329-AA29-8E094456F97C}"/>
              </a:ext>
            </a:extLst>
          </p:cNvPr>
          <p:cNvSpPr>
            <a:spLocks noGrp="1" noChangeArrowheads="1"/>
          </p:cNvSpPr>
          <p:nvPr>
            <p:ph type="ftr" sz="quarter" idx="3"/>
          </p:nvPr>
        </p:nvSpPr>
        <p:spPr>
          <a:xfrm>
            <a:off x="7315200" y="6473309"/>
            <a:ext cx="3962400" cy="184666"/>
          </a:xfrm>
          <a:prstGeom prst="rect">
            <a:avLst/>
          </a:prstGeom>
          <a:ln/>
        </p:spPr>
        <p:txBody>
          <a:bodyPr tIns="0" bIns="0"/>
          <a:lstStyle>
            <a:lvl1pPr>
              <a:defRPr>
                <a:latin typeface="+mj-lt"/>
                <a:cs typeface="Calibri" panose="020F0502020204030204" pitchFamily="34" charset="0"/>
              </a:defRPr>
            </a:lvl1pPr>
          </a:lstStyle>
          <a:p>
            <a:pPr algn="r">
              <a:defRPr/>
            </a:pPr>
            <a:r>
              <a:rPr lang="en-US" dirty="0"/>
              <a:t>Phil Beecher (Wi-SUN Alliance)</a:t>
            </a:r>
          </a:p>
        </p:txBody>
      </p:sp>
      <p:sp>
        <p:nvSpPr>
          <p:cNvPr id="13" name="Rectangle 7">
            <a:extLst>
              <a:ext uri="{FF2B5EF4-FFF2-40B4-BE49-F238E27FC236}">
                <a16:creationId xmlns:a16="http://schemas.microsoft.com/office/drawing/2014/main" id="{3CB784B2-5860-4B3C-BF6D-C8234231458E}"/>
              </a:ext>
            </a:extLst>
          </p:cNvPr>
          <p:cNvSpPr>
            <a:spLocks noChangeArrowheads="1"/>
          </p:cNvSpPr>
          <p:nvPr userDrawn="1"/>
        </p:nvSpPr>
        <p:spPr bwMode="auto">
          <a:xfrm>
            <a:off x="914400" y="229056"/>
            <a:ext cx="2641600" cy="21544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square" lIns="0" tIns="0" rIns="0" bIns="0" anchor="b">
            <a:spAutoFit/>
          </a:bodyPr>
          <a:lstStyle/>
          <a:p>
            <a:pPr marL="0" lvl="4" algn="l" eaLnBrk="0" hangingPunct="0"/>
            <a:r>
              <a:rPr lang="en-US" sz="1400" b="0" dirty="0">
                <a:latin typeface="+mj-lt"/>
                <a:cs typeface="Calibri" panose="020F0502020204030204" pitchFamily="34" charset="0"/>
              </a:rPr>
              <a:t>September 2024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Lst>
  <p:hf hdr="0"/>
  <p:txStyles>
    <p:titleStyle>
      <a:lvl1pPr algn="ctr" rtl="0" eaLnBrk="0" fontAlgn="base" hangingPunct="0">
        <a:spcBef>
          <a:spcPct val="0"/>
        </a:spcBef>
        <a:spcAft>
          <a:spcPct val="0"/>
        </a:spcAft>
        <a:defRPr sz="3600">
          <a:solidFill>
            <a:schemeClr val="tx2"/>
          </a:solidFill>
          <a:latin typeface="+mj-lt"/>
          <a:ea typeface="ＭＳ Ｐゴシック" pitchFamily="-65" charset="-128"/>
          <a:cs typeface="ＭＳ Ｐゴシック" pitchFamily="-65" charset="-128"/>
        </a:defRPr>
      </a:lvl1pPr>
      <a:lvl2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2pPr>
      <a:lvl3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3pPr>
      <a:lvl4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4pPr>
      <a:lvl5pPr algn="ctr" rtl="0" eaLnBrk="0" fontAlgn="base" hangingPunct="0">
        <a:spcBef>
          <a:spcPct val="0"/>
        </a:spcBef>
        <a:spcAft>
          <a:spcPct val="0"/>
        </a:spcAft>
        <a:defRPr sz="3600">
          <a:solidFill>
            <a:schemeClr val="tx2"/>
          </a:solidFill>
          <a:latin typeface="Times New Roman" pitchFamily="-109" charset="0"/>
          <a:ea typeface="ＭＳ Ｐゴシック" pitchFamily="-65" charset="-128"/>
          <a:cs typeface="ＭＳ Ｐゴシック" pitchFamily="-65" charset="-128"/>
        </a:defRPr>
      </a:lvl5pPr>
      <a:lvl6pPr marL="457200" algn="ctr" rtl="0" eaLnBrk="0" fontAlgn="base" hangingPunct="0">
        <a:spcBef>
          <a:spcPct val="0"/>
        </a:spcBef>
        <a:spcAft>
          <a:spcPct val="0"/>
        </a:spcAft>
        <a:defRPr sz="3600">
          <a:solidFill>
            <a:schemeClr val="tx2"/>
          </a:solidFill>
          <a:latin typeface="Times New Roman" pitchFamily="-109" charset="0"/>
        </a:defRPr>
      </a:lvl6pPr>
      <a:lvl7pPr marL="914400" algn="ctr" rtl="0" eaLnBrk="0" fontAlgn="base" hangingPunct="0">
        <a:spcBef>
          <a:spcPct val="0"/>
        </a:spcBef>
        <a:spcAft>
          <a:spcPct val="0"/>
        </a:spcAft>
        <a:defRPr sz="3600">
          <a:solidFill>
            <a:schemeClr val="tx2"/>
          </a:solidFill>
          <a:latin typeface="Times New Roman" pitchFamily="-109" charset="0"/>
        </a:defRPr>
      </a:lvl7pPr>
      <a:lvl8pPr marL="1371600" algn="ctr" rtl="0" eaLnBrk="0" fontAlgn="base" hangingPunct="0">
        <a:spcBef>
          <a:spcPct val="0"/>
        </a:spcBef>
        <a:spcAft>
          <a:spcPct val="0"/>
        </a:spcAft>
        <a:defRPr sz="3600">
          <a:solidFill>
            <a:schemeClr val="tx2"/>
          </a:solidFill>
          <a:latin typeface="Times New Roman" pitchFamily="-109" charset="0"/>
        </a:defRPr>
      </a:lvl8pPr>
      <a:lvl9pPr marL="1828800" algn="ctr" rtl="0" eaLnBrk="0" fontAlgn="base" hangingPunct="0">
        <a:spcBef>
          <a:spcPct val="0"/>
        </a:spcBef>
        <a:spcAft>
          <a:spcPct val="0"/>
        </a:spcAft>
        <a:defRPr sz="3600">
          <a:solidFill>
            <a:schemeClr val="tx2"/>
          </a:solidFill>
          <a:latin typeface="Times New Roman" pitchFamily="-109"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ＭＳ Ｐゴシック" pitchFamily="-65" charset="-128"/>
          <a:cs typeface="ＭＳ Ｐゴシック" pitchFamily="-65" charset="-128"/>
        </a:defRPr>
      </a:lvl1pPr>
      <a:lvl2pPr marL="742950" indent="-285750" algn="l" rtl="0" eaLnBrk="0" fontAlgn="base" hangingPunct="0">
        <a:spcBef>
          <a:spcPct val="20000"/>
        </a:spcBef>
        <a:spcAft>
          <a:spcPct val="0"/>
        </a:spcAft>
        <a:buChar char="–"/>
        <a:defRPr sz="2800">
          <a:solidFill>
            <a:schemeClr val="tx1"/>
          </a:solidFill>
          <a:latin typeface="+mn-lt"/>
          <a:ea typeface="ＭＳ Ｐゴシック" pitchFamily="-109" charset="-128"/>
        </a:defRPr>
      </a:lvl2pPr>
      <a:lvl3pPr marL="1085850" indent="-228600" algn="l" rtl="0" eaLnBrk="0" fontAlgn="base" hangingPunct="0">
        <a:spcBef>
          <a:spcPct val="20000"/>
        </a:spcBef>
        <a:spcAft>
          <a:spcPct val="0"/>
        </a:spcAft>
        <a:buChar char="•"/>
        <a:defRPr sz="2400">
          <a:solidFill>
            <a:schemeClr val="tx1"/>
          </a:solidFill>
          <a:latin typeface="+mn-lt"/>
          <a:ea typeface="ＭＳ Ｐゴシック" pitchFamily="-109" charset="-128"/>
        </a:defRPr>
      </a:lvl3pPr>
      <a:lvl4pPr marL="14287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4pPr>
      <a:lvl5pPr marL="17716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5pPr>
      <a:lvl6pPr marL="22288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6pPr>
      <a:lvl7pPr marL="26860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7pPr>
      <a:lvl8pPr marL="31432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8pPr>
      <a:lvl9pPr marL="3600450" indent="-228600" algn="l" rtl="0" eaLnBrk="0" fontAlgn="base" hangingPunct="0">
        <a:spcBef>
          <a:spcPct val="20000"/>
        </a:spcBef>
        <a:spcAft>
          <a:spcPct val="0"/>
        </a:spcAft>
        <a:buChar char="•"/>
        <a:defRPr sz="2000">
          <a:solidFill>
            <a:schemeClr val="tx1"/>
          </a:solidFill>
          <a:latin typeface="+mn-lt"/>
          <a:ea typeface="ＭＳ Ｐゴシック" pitchFamily="-109" charset="-128"/>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12.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8.xml"/><Relationship Id="rId6" Type="http://schemas.openxmlformats.org/officeDocument/2006/relationships/hyperlink" Target="http://standards.ieee.org/content/dam/ieee-standards/standards/web/documents/other/best_practices_for_ieee_standards_development_051215.pdf" TargetMode="External"/><Relationship Id="rId5" Type="http://schemas.openxmlformats.org/officeDocument/2006/relationships/hyperlink" Target="https://standards.ieee.org/faqs/copyrights/" TargetMode="External"/><Relationship Id="rId4" Type="http://schemas.openxmlformats.org/officeDocument/2006/relationships/hyperlink" Target="https://standards.ieee.org/content/dam/ieee-standards/standards/web/documents/other/permissionltrs.zip"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listserv.ieee.org/cgi-bin/wa?LOGON" TargetMode="External"/><Relationship Id="rId2" Type="http://schemas.openxmlformats.org/officeDocument/2006/relationships/hyperlink" Target="mailto:stds-802-15-4ad@listserv.ieee.org" TargetMode="External"/><Relationship Id="rId1" Type="http://schemas.openxmlformats.org/officeDocument/2006/relationships/slideLayout" Target="../slideLayouts/slideLayout2.xml"/><Relationship Id="rId4" Type="http://schemas.openxmlformats.org/officeDocument/2006/relationships/hyperlink" Target="https://listserv.ieee.org/cgi-bin/wa?SUBED1=STDS-802-15-4ad" TargetMode="Externa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development.standards.ieee.org/myproject/Public/mytools/mob/slideset.pdf" TargetMode="External"/><Relationship Id="rId7" Type="http://schemas.openxmlformats.org/officeDocument/2006/relationships/hyperlink" Target="https://standards.ieee.org/content/dam/ieee-standards/standards/web/documents/other/ieee-sa-copyright-policy-2019.pdf" TargetMode="External"/><Relationship Id="rId2" Type="http://schemas.openxmlformats.org/officeDocument/2006/relationships/hyperlink" Target="https://grouper.ieee.org/groups/802/sapolicies.shtml" TargetMode="External"/><Relationship Id="rId1" Type="http://schemas.openxmlformats.org/officeDocument/2006/relationships/slideLayout" Target="../slideLayouts/slideLayout2.xml"/><Relationship Id="rId6" Type="http://schemas.openxmlformats.org/officeDocument/2006/relationships/hyperlink" Target="https://standards.ieee.org/ipr/copyright-materials.html" TargetMode="External"/><Relationship Id="rId5" Type="http://schemas.openxmlformats.org/officeDocument/2006/relationships/hyperlink" Target="https://standards.ieee.org/content/dam/ieee-standards/standards/web/documents/other/Participant-Behavior-Individual-Method.pdf" TargetMode="External"/><Relationship Id="rId4" Type="http://schemas.openxmlformats.org/officeDocument/2006/relationships/hyperlink" Target="https://standards.ieee.org/content/ieee-standards/en/about/sasb/patcom/index.html" TargetMode="External"/></Relationships>
</file>

<file path=ppt/slides/_rels/slide4.xml.rels><?xml version="1.0" encoding="UTF-8" standalone="yes"?>
<Relationships xmlns="http://schemas.openxmlformats.org/package/2006/relationships"><Relationship Id="rId2" Type="http://schemas.openxmlformats.org/officeDocument/2006/relationships/hyperlink" Target="https://development.standards.ieee.org/myproject/Public/mytools/mob/slideset.pdf" TargetMode="External"/><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Slide Number Placeholder 3"/>
          <p:cNvSpPr>
            <a:spLocks noGrp="1"/>
          </p:cNvSpPr>
          <p:nvPr>
            <p:ph type="sldNum" sz="quarter" idx="12"/>
          </p:nvPr>
        </p:nvSpPr>
        <p:spPr>
          <a:xfrm>
            <a:off x="59303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a:t>
            </a:fld>
            <a:endParaRPr lang="en-US" dirty="0"/>
          </a:p>
        </p:txBody>
      </p:sp>
      <p:sp>
        <p:nvSpPr>
          <p:cNvPr id="27651" name="Rectangle 3"/>
          <p:cNvSpPr>
            <a:spLocks noChangeArrowheads="1"/>
          </p:cNvSpPr>
          <p:nvPr/>
        </p:nvSpPr>
        <p:spPr bwMode="auto">
          <a:xfrm>
            <a:off x="1676400" y="609601"/>
            <a:ext cx="8839200" cy="4524315"/>
          </a:xfrm>
          <a:prstGeom prst="rect">
            <a:avLst/>
          </a:prstGeom>
          <a:noFill/>
          <a:ln w="12700">
            <a:noFill/>
            <a:miter lim="800000"/>
            <a:headEnd type="none" w="sm" len="sm"/>
            <a:tailEnd type="none" w="sm" len="sm"/>
          </a:ln>
          <a:effectLst/>
        </p:spPr>
        <p:txBody>
          <a:bodyPr>
            <a:spAutoFit/>
          </a:bodyPr>
          <a:lstStyle/>
          <a:p>
            <a:pPr algn="ctr" eaLnBrk="0" hangingPunct="0">
              <a:defRPr/>
            </a:pPr>
            <a:r>
              <a:rPr lang="en-US" sz="1800" b="1" u="sng" dirty="0">
                <a:solidFill>
                  <a:schemeClr val="tx2"/>
                </a:solidFill>
                <a:effectLst>
                  <a:outerShdw blurRad="38100" dist="38100" dir="2700000" algn="tl">
                    <a:srgbClr val="C0C0C0"/>
                  </a:outerShdw>
                </a:effectLst>
                <a:latin typeface="Calibri" panose="020F0502020204030204" pitchFamily="34" charset="0"/>
                <a:ea typeface="ＭＳ Ｐゴシック" pitchFamily="-65" charset="-128"/>
                <a:cs typeface="Calibri" panose="020F0502020204030204" pitchFamily="34" charset="0"/>
              </a:rPr>
              <a:t>Project: IEEE P802.15 Working Group for Wireless Personal Area Networks (WPANs)</a:t>
            </a:r>
            <a:endParaRPr lang="en-US" sz="1600" b="1"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endParaRPr lang="en-US" sz="1600"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Submission Title: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TG4ad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Conference call slides for 26 September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Date Submitted: </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26 September 2024</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Source: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Phil Beecher</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Company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Wi-SUN Alliance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Address [</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Hove Actually, SE England</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defRPr/>
            </a:pP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Voice:[</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+44-1273-422275</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E-Mail:[</a:t>
            </a:r>
            <a:r>
              <a:rPr lang="en-US" sz="1600" dirty="0">
                <a:solidFill>
                  <a:srgbClr val="FF0000"/>
                </a:solidFill>
                <a:latin typeface="Calibri" panose="020F0502020204030204" pitchFamily="34" charset="0"/>
                <a:ea typeface="ＭＳ Ｐゴシック" pitchFamily="-65" charset="-128"/>
                <a:cs typeface="Calibri" panose="020F0502020204030204" pitchFamily="34" charset="0"/>
              </a:rPr>
              <a:t>pbeecher@wi-sun.org</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endParaRPr lang="en-US" dirty="0">
              <a:solidFill>
                <a:schemeClr val="tx2"/>
              </a:solidFill>
              <a:latin typeface="Calibri" panose="020F0502020204030204" pitchFamily="34" charset="0"/>
              <a:ea typeface="ＭＳ Ｐゴシック" pitchFamily="-65" charset="-128"/>
              <a:cs typeface="Calibri" panose="020F0502020204030204" pitchFamily="34" charset="0"/>
            </a:endParaRP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Abstract:</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a:t>
            </a:r>
            <a:r>
              <a:rPr lang="en-US" sz="1600" dirty="0">
                <a:latin typeface="Calibri" panose="020F0502020204030204" pitchFamily="34" charset="0"/>
                <a:ea typeface="ＭＳ Ｐゴシック" pitchFamily="-65" charset="-128"/>
                <a:cs typeface="Calibri" panose="020F0502020204030204" pitchFamily="34" charset="0"/>
              </a:rPr>
              <a:t>TG4ad Conference call</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a:t>
            </a:r>
          </a:p>
          <a:p>
            <a:pPr eaLnBrk="0" hangingPunct="0">
              <a:spcBef>
                <a:spcPts val="600"/>
              </a:spcBef>
              <a:spcAft>
                <a:spcPts val="600"/>
              </a:spcAft>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Purpose: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[Contribution for SC Maintenance]</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Notice: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eaLnBrk="0" hangingPunct="0">
              <a:defRPr/>
            </a:pPr>
            <a:r>
              <a:rPr lang="en-US" sz="1600" b="1" dirty="0">
                <a:solidFill>
                  <a:schemeClr val="tx2"/>
                </a:solidFill>
                <a:latin typeface="Calibri" panose="020F0502020204030204" pitchFamily="34" charset="0"/>
                <a:ea typeface="ＭＳ Ｐゴシック" pitchFamily="-65" charset="-128"/>
                <a:cs typeface="Calibri" panose="020F0502020204030204" pitchFamily="34" charset="0"/>
              </a:rPr>
              <a:t>Release:</a:t>
            </a:r>
            <a:r>
              <a:rPr lang="en-US" sz="1600" dirty="0">
                <a:solidFill>
                  <a:schemeClr val="tx2"/>
                </a:solidFill>
                <a:latin typeface="Calibri" panose="020F0502020204030204" pitchFamily="34" charset="0"/>
                <a:ea typeface="ＭＳ Ｐゴシック" pitchFamily="-65" charset="-128"/>
                <a:cs typeface="Calibri" panose="020F0502020204030204" pitchFamily="34" charset="0"/>
              </a:rPr>
              <a:t>	The contributor acknowledges and accepts that this contribution becomes the property of IEEE and may be made publicly available by P802.15.	</a:t>
            </a:r>
          </a:p>
        </p:txBody>
      </p:sp>
      <p:sp>
        <p:nvSpPr>
          <p:cNvPr id="6" name="Footer Placeholder 2">
            <a:extLst>
              <a:ext uri="{FF2B5EF4-FFF2-40B4-BE49-F238E27FC236}">
                <a16:creationId xmlns:a16="http://schemas.microsoft.com/office/drawing/2014/main" id="{F59EBCD5-D7B1-4150-8007-2DEC53B2A40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E014D1A5-FBCD-C246-5D45-9817D20BFAF8}"/>
              </a:ext>
            </a:extLst>
          </p:cNvPr>
          <p:cNvPicPr>
            <a:picLocks noChangeAspect="1"/>
          </p:cNvPicPr>
          <p:nvPr/>
        </p:nvPicPr>
        <p:blipFill>
          <a:blip r:embed="rId2"/>
          <a:stretch>
            <a:fillRect/>
          </a:stretch>
        </p:blipFill>
        <p:spPr>
          <a:xfrm>
            <a:off x="2087533" y="548680"/>
            <a:ext cx="7742267" cy="5755183"/>
          </a:xfrm>
          <a:prstGeom prst="rect">
            <a:avLst/>
          </a:prstGeom>
        </p:spPr>
      </p:pic>
      <p:sp>
        <p:nvSpPr>
          <p:cNvPr id="2" name="Slide Number Placeholder 3">
            <a:extLst>
              <a:ext uri="{FF2B5EF4-FFF2-40B4-BE49-F238E27FC236}">
                <a16:creationId xmlns:a16="http://schemas.microsoft.com/office/drawing/2014/main" id="{AFC2791D-F9D5-2A12-8246-E0E4CC65613E}"/>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10</a:t>
            </a:fld>
            <a:endParaRPr lang="en-US" dirty="0"/>
          </a:p>
        </p:txBody>
      </p:sp>
      <p:sp>
        <p:nvSpPr>
          <p:cNvPr id="4" name="Footer Placeholder 2">
            <a:extLst>
              <a:ext uri="{FF2B5EF4-FFF2-40B4-BE49-F238E27FC236}">
                <a16:creationId xmlns:a16="http://schemas.microsoft.com/office/drawing/2014/main" id="{CE96B81D-18AE-8A68-BE39-EFDC25CF67EC}"/>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42185853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0" y="1752600"/>
            <a:ext cx="10363200" cy="4114800"/>
          </a:xfrm>
        </p:spPr>
        <p:txBody>
          <a:bodyPr>
            <a:normAutofit/>
          </a:bodyPr>
          <a:lstStyle/>
          <a:p>
            <a:r>
              <a:rPr lang="en-US" altLang="en-US" sz="2133" dirty="0"/>
              <a:t>By participating in this activity, you agree to comply with the IEEE Code of Ethics, all applicable laws, and all IEEE policies and procedures including, but not limited to, the IEEE SA Copyright Policy. </a:t>
            </a:r>
          </a:p>
          <a:p>
            <a:pPr>
              <a:spcBef>
                <a:spcPts val="0"/>
              </a:spcBef>
              <a:spcAft>
                <a:spcPts val="0"/>
              </a:spcAft>
              <a:buClr>
                <a:srgbClr val="CC3300"/>
              </a:buClr>
              <a:buSzPct val="50000"/>
            </a:pPr>
            <a:endParaRPr lang="en-US" altLang="en-US" sz="2933" dirty="0">
              <a:latin typeface="Calibri" pitchFamily="34" charset="0"/>
              <a:cs typeface="Calibri" pitchFamily="34" charset="0"/>
            </a:endParaRPr>
          </a:p>
          <a:p>
            <a:pPr lvl="2">
              <a:buSzPct val="150000"/>
            </a:pPr>
            <a:r>
              <a:rPr lang="en-US" altLang="en-US" sz="1867" dirty="0"/>
              <a:t>Previously Published material (copyright assertion indicated) shall not be presented/submitted to the Working Group nor incorporated into a Working Group draft unless permission is granted. </a:t>
            </a:r>
          </a:p>
          <a:p>
            <a:pPr lvl="2">
              <a:buSzPct val="150000"/>
            </a:pPr>
            <a:r>
              <a:rPr lang="en-US" altLang="en-US" sz="1867" dirty="0"/>
              <a:t>Prior to presentation or submission, you shall notify the Working Group Chair of previously Published material and should assist the Chair in obtaining copyright permission acceptable to IEEE SA.</a:t>
            </a:r>
          </a:p>
          <a:p>
            <a:pPr lvl="2">
              <a:buSzPct val="150000"/>
            </a:pPr>
            <a:r>
              <a:rPr lang="en-US" altLang="en-US" sz="1867" dirty="0"/>
              <a:t>For material that is not previously Published, IEEE is automatically granted a license to use any material that is presented or submitted.</a:t>
            </a:r>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11</a:t>
            </a:fld>
            <a:endParaRPr lang="en-US" altLang="en-US">
              <a:solidFill>
                <a:prstClr val="black"/>
              </a:solidFill>
              <a:latin typeface="Montserrat" charset="0"/>
            </a:endParaRPr>
          </a:p>
        </p:txBody>
      </p:sp>
      <p:sp>
        <p:nvSpPr>
          <p:cNvPr id="5" name="Slide Number Placeholder 3">
            <a:extLst>
              <a:ext uri="{FF2B5EF4-FFF2-40B4-BE49-F238E27FC236}">
                <a16:creationId xmlns:a16="http://schemas.microsoft.com/office/drawing/2014/main" id="{6F1309AE-B544-D239-C68D-888C65C33A4A}"/>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11</a:t>
            </a:fld>
            <a:endParaRPr lang="en-US" dirty="0"/>
          </a:p>
        </p:txBody>
      </p:sp>
      <p:sp>
        <p:nvSpPr>
          <p:cNvPr id="6" name="Footer Placeholder 2">
            <a:extLst>
              <a:ext uri="{FF2B5EF4-FFF2-40B4-BE49-F238E27FC236}">
                <a16:creationId xmlns:a16="http://schemas.microsoft.com/office/drawing/2014/main" id="{00BF0698-4CB2-7858-B536-13518E3FBFC6}"/>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7106068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1981200" y="455669"/>
            <a:ext cx="8229600" cy="819459"/>
          </a:xfrm>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1981200" y="1655428"/>
            <a:ext cx="8229600" cy="4521007"/>
          </a:xfrm>
        </p:spPr>
        <p:txBody>
          <a:bodyPr>
            <a:normAutofit fontScale="62500" lnSpcReduction="20000"/>
          </a:bodyPr>
          <a:lstStyle/>
          <a:p>
            <a:pPr lvl="2">
              <a:buSzPct val="150000"/>
            </a:pPr>
            <a:r>
              <a:rPr lang="en-US" dirty="0"/>
              <a:t>The IEEE SA Copyright Policy is described in the IEEE SA Standards Board Bylaws and IEEE SA Standards Board Operations Manual</a:t>
            </a:r>
            <a:br>
              <a:rPr lang="en-US" dirty="0"/>
            </a:br>
            <a:endParaRPr lang="en-US" dirty="0"/>
          </a:p>
          <a:p>
            <a:pPr lvl="3">
              <a:buSzPct val="150000"/>
            </a:pPr>
            <a:r>
              <a:rPr lang="en-US" sz="2267" dirty="0"/>
              <a:t>IEEE SA Copyright Policy, see </a:t>
            </a:r>
            <a:br>
              <a:rPr lang="en-US" sz="2267" dirty="0"/>
            </a:br>
            <a:r>
              <a:rPr lang="en-US" sz="2267" dirty="0"/>
              <a:t>	Clause 7 of the IEEE SA Standards Board Bylaws</a:t>
            </a:r>
            <a:br>
              <a:rPr lang="en-US" sz="2267" dirty="0"/>
            </a:br>
            <a:r>
              <a:rPr lang="en-US" sz="2267" dirty="0"/>
              <a:t> 	</a:t>
            </a:r>
            <a:r>
              <a:rPr lang="en-US" sz="1867" dirty="0">
                <a:hlinkClick r:id="rId2"/>
              </a:rPr>
              <a:t>https://standards.ieee.org/about/policies/bylaws/sect6-7.html#7</a:t>
            </a:r>
            <a:br>
              <a:rPr lang="en-US" sz="1867" dirty="0"/>
            </a:br>
            <a:r>
              <a:rPr lang="en-US" sz="2267" dirty="0"/>
              <a:t>	Clause 6.1 of the IEEE SA Standards Board Operations Manual</a:t>
            </a:r>
            <a:br>
              <a:rPr lang="en-US" sz="2267" dirty="0"/>
            </a:br>
            <a:r>
              <a:rPr lang="en-US" sz="2267" dirty="0"/>
              <a:t>	</a:t>
            </a:r>
            <a:r>
              <a:rPr lang="en-US" sz="1867" dirty="0">
                <a:hlinkClick r:id="rId3"/>
              </a:rPr>
              <a:t>https://standards.ieee.org/about/policies/opman/sect6.html</a:t>
            </a:r>
            <a:br>
              <a:rPr lang="en-US" sz="1867" dirty="0"/>
            </a:br>
            <a:endParaRPr lang="en-US" sz="1867" dirty="0"/>
          </a:p>
          <a:p>
            <a:pPr lvl="2">
              <a:buSzPct val="150000"/>
            </a:pPr>
            <a:r>
              <a:rPr lang="en-US" dirty="0"/>
              <a:t>IEEE SA Copyright Permission</a:t>
            </a:r>
          </a:p>
          <a:p>
            <a:pPr lvl="3">
              <a:buSzPct val="150000"/>
            </a:pPr>
            <a:r>
              <a:rPr lang="en-US" sz="1867" dirty="0">
                <a:hlinkClick r:id="rId4"/>
              </a:rPr>
              <a:t>https://standards.ieee.org/content/dam/ieee-standards/standards/web/documents/other/permissionltrs.zip</a:t>
            </a:r>
            <a:br>
              <a:rPr lang="en-US" sz="1867" dirty="0"/>
            </a:br>
            <a:endParaRPr lang="en-US" sz="1867" dirty="0"/>
          </a:p>
          <a:p>
            <a:pPr lvl="2">
              <a:buSzPct val="150000"/>
            </a:pPr>
            <a:r>
              <a:rPr lang="en-US" dirty="0"/>
              <a:t>IEEE SA Copyright FAQs</a:t>
            </a:r>
          </a:p>
          <a:p>
            <a:pPr lvl="3">
              <a:buSzPct val="150000"/>
            </a:pPr>
            <a:r>
              <a:rPr lang="en-US" sz="1867" dirty="0">
                <a:hlinkClick r:id="rId5"/>
              </a:rPr>
              <a:t>https://standards.ieee.org/faqs/copyrights/</a:t>
            </a:r>
            <a:endParaRPr lang="en-US" sz="1867" dirty="0"/>
          </a:p>
          <a:p>
            <a:pPr lvl="3">
              <a:buSzPct val="150000"/>
            </a:pPr>
            <a:endParaRPr lang="en-US" sz="1867" dirty="0"/>
          </a:p>
          <a:p>
            <a:pPr lvl="2">
              <a:buSzPct val="150000"/>
            </a:pPr>
            <a:r>
              <a:rPr lang="en-US" dirty="0"/>
              <a:t>IEEE SA Best Practices for IEEE Standards Development </a:t>
            </a:r>
          </a:p>
          <a:p>
            <a:pPr marL="1588" lvl="2" indent="0">
              <a:buSzPct val="150000"/>
              <a:buNone/>
            </a:pPr>
            <a:r>
              <a:rPr lang="en-US" dirty="0">
                <a:hlinkClick r:id="rId6"/>
              </a:rPr>
              <a:t>http://standards.ieee.org/content/dam/ieee-standards/standards/web/documents/other/best_practices_for_ieee_standards_development_051215.pdf</a:t>
            </a:r>
            <a:endParaRPr lang="en-US" dirty="0"/>
          </a:p>
          <a:p>
            <a:pPr marL="114297" lvl="3" indent="0">
              <a:buSzPct val="150000"/>
              <a:buNone/>
            </a:pPr>
            <a:br>
              <a:rPr lang="en-US" sz="1867" dirty="0"/>
            </a:br>
            <a:endParaRPr lang="en-US" sz="1867" dirty="0"/>
          </a:p>
          <a:p>
            <a:pPr lvl="2">
              <a:buSzPct val="150000"/>
            </a:pPr>
            <a:r>
              <a:rPr lang="en-US" dirty="0"/>
              <a:t>Distribution of Draft Standards (see 6.1.3 of the SASB Operations Manual)</a:t>
            </a:r>
          </a:p>
          <a:p>
            <a:pPr lvl="3">
              <a:buSzPct val="150000"/>
            </a:pPr>
            <a:r>
              <a:rPr lang="en-US" sz="1867" dirty="0">
                <a:hlinkClick r:id="rId3"/>
              </a:rPr>
              <a:t>https://standards.ieee.org/about/policies/opman/sect6.html</a:t>
            </a:r>
            <a:endParaRPr lang="en-US" sz="1867" dirty="0"/>
          </a:p>
          <a:p>
            <a:pPr lvl="2">
              <a:buSzPct val="150000"/>
            </a:pPr>
            <a:endParaRPr lang="en-US" altLang="en-US" sz="1867" dirty="0"/>
          </a:p>
        </p:txBody>
      </p:sp>
      <p:sp>
        <p:nvSpPr>
          <p:cNvPr id="4" name="Slide Number Placeholder 3">
            <a:extLst>
              <a:ext uri="{FF2B5EF4-FFF2-40B4-BE49-F238E27FC236}">
                <a16:creationId xmlns:a16="http://schemas.microsoft.com/office/drawing/2014/main" id="{55A750C8-A4EC-EF46-8EBE-2438A1154D1B}"/>
              </a:ext>
            </a:extLst>
          </p:cNvPr>
          <p:cNvSpPr>
            <a:spLocks noGrp="1"/>
          </p:cNvSpPr>
          <p:nvPr>
            <p:ph type="sldNum" sz="quarter" idx="10"/>
          </p:nvPr>
        </p:nvSpPr>
        <p:spPr>
          <a:xfrm>
            <a:off x="9609139" y="6173474"/>
            <a:ext cx="601663" cy="366183"/>
          </a:xfrm>
          <a:prstGeom prst="rect">
            <a:avLst/>
          </a:prstGeom>
        </p:spPr>
        <p:txBody>
          <a:bodyPr vert="horz" wrap="square" lIns="0" tIns="0" rIns="0" bIns="0" numCol="1" anchor="ctr" anchorCtr="0" compatLnSpc="1">
            <a:prstTxWarp prst="textNoShape">
              <a:avLst/>
            </a:prstTxWarp>
          </a:bodyPr>
          <a:lstStyle>
            <a:defPPr>
              <a:defRPr lang="en-GB"/>
            </a:defPPr>
            <a:lvl1pPr algn="r" defTabSz="449263" rtl="0" eaLnBrk="0" fontAlgn="base" hangingPunct="0">
              <a:spcBef>
                <a:spcPct val="0"/>
              </a:spcBef>
              <a:spcAft>
                <a:spcPct val="0"/>
              </a:spcAft>
              <a:defRPr sz="933" kern="1200">
                <a:solidFill>
                  <a:schemeClr val="bg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defTabSz="914377" eaLnBrk="1" hangingPunct="1"/>
            <a:fld id="{A3979A82-1A5E-4C7B-AFC0-111CA6C3130A}" type="slidenum">
              <a:rPr lang="en-US" altLang="en-US" smtClean="0"/>
              <a:pPr defTabSz="914377" eaLnBrk="1" hangingPunct="1"/>
              <a:t>12</a:t>
            </a:fld>
            <a:endParaRPr lang="en-US" altLang="en-US">
              <a:solidFill>
                <a:prstClr val="black"/>
              </a:solidFill>
              <a:latin typeface="Montserrat" charset="0"/>
            </a:endParaRPr>
          </a:p>
        </p:txBody>
      </p:sp>
      <p:sp>
        <p:nvSpPr>
          <p:cNvPr id="5" name="Slide Number Placeholder 3">
            <a:extLst>
              <a:ext uri="{FF2B5EF4-FFF2-40B4-BE49-F238E27FC236}">
                <a16:creationId xmlns:a16="http://schemas.microsoft.com/office/drawing/2014/main" id="{ECA89B56-76EF-A2DE-64B4-7519C5763CAB}"/>
              </a:ext>
            </a:extLst>
          </p:cNvPr>
          <p:cNvSpPr txBox="1">
            <a:spLocks/>
          </p:cNvSpPr>
          <p:nvPr/>
        </p:nvSpPr>
        <p:spPr>
          <a:xfrm>
            <a:off x="5531790" y="6400800"/>
            <a:ext cx="831418"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12</a:t>
            </a:fld>
            <a:endParaRPr lang="en-US" dirty="0"/>
          </a:p>
        </p:txBody>
      </p:sp>
      <p:sp>
        <p:nvSpPr>
          <p:cNvPr id="6" name="Footer Placeholder 2">
            <a:extLst>
              <a:ext uri="{FF2B5EF4-FFF2-40B4-BE49-F238E27FC236}">
                <a16:creationId xmlns:a16="http://schemas.microsoft.com/office/drawing/2014/main" id="{8EA713CA-B0B4-63EB-3E52-716E2C215842}"/>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172289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IEEE 802 Ground Rules</a:t>
            </a:r>
          </a:p>
        </p:txBody>
      </p:sp>
      <p:sp>
        <p:nvSpPr>
          <p:cNvPr id="3" name="Content Placeholder 2"/>
          <p:cNvSpPr>
            <a:spLocks noGrp="1"/>
          </p:cNvSpPr>
          <p:nvPr>
            <p:ph idx="1"/>
          </p:nvPr>
        </p:nvSpPr>
        <p:spPr>
          <a:xfrm>
            <a:off x="2063552" y="1628801"/>
            <a:ext cx="8208912"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product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corporate pitches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prices</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NO restrictive notices – </a:t>
            </a:r>
          </a:p>
          <a:p>
            <a:pPr marL="857250" lvl="1" indent="-457200">
              <a:buFont typeface="Arial" panose="020B0604020202020204" pitchFamily="34" charset="0"/>
              <a:buChar char="•"/>
            </a:pPr>
            <a:r>
              <a:rPr lang="en-US" dirty="0">
                <a:latin typeface="Calibri" panose="020F0502020204030204" pitchFamily="34" charset="0"/>
                <a:cs typeface="Calibri" panose="020F0502020204030204" pitchFamily="34" charset="0"/>
              </a:rPr>
              <a:t>(e.g. no “confidential” notices in email)</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Presentations must be openly available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Please respect all participants</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13</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5635735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latin typeface="Calibri" panose="020F0502020204030204" pitchFamily="34" charset="0"/>
                <a:cs typeface="Calibri" panose="020F0502020204030204" pitchFamily="34" charset="0"/>
              </a:rPr>
              <a:t>TG4ad Leadership</a:t>
            </a:r>
          </a:p>
        </p:txBody>
      </p:sp>
      <p:sp>
        <p:nvSpPr>
          <p:cNvPr id="3" name="Content Placeholder 2"/>
          <p:cNvSpPr>
            <a:spLocks noGrp="1"/>
          </p:cNvSpPr>
          <p:nvPr>
            <p:ph idx="1"/>
          </p:nvPr>
        </p:nvSpPr>
        <p:spPr>
          <a:xfrm>
            <a:off x="609600" y="1628801"/>
            <a:ext cx="10668000" cy="4611663"/>
          </a:xfrm>
        </p:spPr>
        <p:txBody>
          <a:bodyPr/>
          <a:lstStyle/>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Chair:  Phil Beecher (Wi-SUN Alliance)</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Joerg Robert (</a:t>
            </a:r>
            <a:r>
              <a:rPr lang="en-US" altLang="de-DE" sz="3200" dirty="0"/>
              <a:t>TU Ilmenau/Fraunhofer IIS</a:t>
            </a:r>
            <a:r>
              <a:rPr lang="en-US" altLang="de-DE" sz="3200" dirty="0">
                <a:latin typeface="Calibri" panose="020F0502020204030204" pitchFamily="34" charset="0"/>
                <a:cs typeface="Calibri" panose="020F0502020204030204" pitchFamily="34" charset="0"/>
              </a:rPr>
              <a:t>)</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Vice Chair: Hiroshi Harada (Kyoto University)</a:t>
            </a:r>
          </a:p>
          <a:p>
            <a:pPr marL="457200" indent="-457200">
              <a:buFont typeface="Arial" panose="020B0604020202020204" pitchFamily="34" charset="0"/>
              <a:buChar char="•"/>
            </a:pPr>
            <a:r>
              <a:rPr lang="en-US" dirty="0">
                <a:latin typeface="Calibri" panose="020F0502020204030204" pitchFamily="34" charset="0"/>
                <a:cs typeface="Calibri" panose="020F0502020204030204" pitchFamily="34" charset="0"/>
              </a:rPr>
              <a:t>Secretary: Gary Stuebing (Cisco Systems) (from Nov 2024) </a:t>
            </a:r>
          </a:p>
        </p:txBody>
      </p:sp>
      <p:sp>
        <p:nvSpPr>
          <p:cNvPr id="5" name="Slide Number Placeholder 3">
            <a:extLst>
              <a:ext uri="{FF2B5EF4-FFF2-40B4-BE49-F238E27FC236}">
                <a16:creationId xmlns:a16="http://schemas.microsoft.com/office/drawing/2014/main" id="{78AE3118-A7C8-4D0C-B58F-3D8860DAC0EA}"/>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14</a:t>
            </a:fld>
            <a:endParaRPr lang="en-US" dirty="0"/>
          </a:p>
        </p:txBody>
      </p:sp>
      <p:sp>
        <p:nvSpPr>
          <p:cNvPr id="4" name="Footer Placeholder 2">
            <a:extLst>
              <a:ext uri="{FF2B5EF4-FFF2-40B4-BE49-F238E27FC236}">
                <a16:creationId xmlns:a16="http://schemas.microsoft.com/office/drawing/2014/main" id="{371F7736-CCF8-1584-F6F8-74BAA55C3D5C}"/>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extLst>
      <p:ext uri="{BB962C8B-B14F-4D97-AF65-F5344CB8AC3E}">
        <p14:creationId xmlns:p14="http://schemas.microsoft.com/office/powerpoint/2010/main" val="329849982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9" name="Rectangle 3"/>
          <p:cNvSpPr>
            <a:spLocks noGrp="1" noChangeArrowheads="1"/>
          </p:cNvSpPr>
          <p:nvPr>
            <p:ph idx="1"/>
          </p:nvPr>
        </p:nvSpPr>
        <p:spPr>
          <a:xfrm>
            <a:off x="914400" y="1371600"/>
            <a:ext cx="10439400" cy="4648200"/>
          </a:xfrm>
          <a:ln/>
        </p:spPr>
        <p:txBody>
          <a:bodyPr/>
          <a:lstStyle/>
          <a:p>
            <a:pPr marL="514350" indent="-514350">
              <a:buFont typeface="+mj-lt"/>
              <a:buAutoNum type="arabicPeriod"/>
            </a:pPr>
            <a:r>
              <a:rPr lang="en-US" altLang="de-DE" sz="1600" dirty="0"/>
              <a:t>Policies and guidelines</a:t>
            </a:r>
          </a:p>
          <a:p>
            <a:pPr marL="514350" indent="-514350">
              <a:buFont typeface="+mj-lt"/>
              <a:buAutoNum type="arabicPeriod"/>
            </a:pPr>
            <a:r>
              <a:rPr lang="en-US" altLang="de-DE" sz="1600" dirty="0"/>
              <a:t>Call for Patents</a:t>
            </a:r>
          </a:p>
          <a:p>
            <a:pPr marL="514350" indent="-514350">
              <a:buFont typeface="+mj-lt"/>
              <a:buAutoNum type="arabicPeriod"/>
            </a:pPr>
            <a:r>
              <a:rPr lang="en-US" altLang="de-DE" sz="1600" dirty="0"/>
              <a:t>Approval of the agenda</a:t>
            </a:r>
          </a:p>
          <a:p>
            <a:pPr marL="514350" indent="-514350">
              <a:buFont typeface="+mj-lt"/>
              <a:buAutoNum type="arabicPeriod"/>
            </a:pPr>
            <a:r>
              <a:rPr lang="en-US" altLang="de-DE" sz="1600" dirty="0"/>
              <a:t>Presentation: </a:t>
            </a:r>
          </a:p>
          <a:p>
            <a:pPr marL="914400" lvl="1" indent="-514350"/>
            <a:r>
              <a:rPr lang="en-US" sz="1400" dirty="0">
                <a:effectLst/>
                <a:latin typeface="Calibri" panose="020F0502020204030204" pitchFamily="34" charset="0"/>
                <a:ea typeface="Yu Gothic" panose="020B0400000000000000" pitchFamily="34" charset="-128"/>
              </a:rPr>
              <a:t>15-24-0061-04-04ad-draft-802-15-4-next-generation-sun-phy-technical-guidance-document</a:t>
            </a:r>
            <a:r>
              <a:rPr lang="en-US" altLang="de-DE" sz="1200" dirty="0"/>
              <a:t> – Phil Beecher / Joerg Robert</a:t>
            </a:r>
          </a:p>
          <a:p>
            <a:pPr marL="514350" indent="-514350">
              <a:buFont typeface="+mj-lt"/>
              <a:buAutoNum type="arabicPeriod"/>
            </a:pPr>
            <a:r>
              <a:rPr lang="en-US" altLang="de-DE" sz="1600" dirty="0"/>
              <a:t>Email reflector available</a:t>
            </a:r>
          </a:p>
          <a:p>
            <a:pPr marL="514350" indent="-514350">
              <a:buFont typeface="+mj-lt"/>
              <a:buAutoNum type="arabicPeriod"/>
            </a:pPr>
            <a:r>
              <a:rPr lang="en-US" altLang="de-DE" sz="1600" dirty="0"/>
              <a:t>Any Other Business</a:t>
            </a:r>
          </a:p>
          <a:p>
            <a:pPr marL="514350" indent="-514350">
              <a:buFont typeface="+mj-lt"/>
              <a:buAutoNum type="arabicPeriod"/>
            </a:pPr>
            <a:r>
              <a:rPr lang="en-US" altLang="de-DE" sz="1600" dirty="0"/>
              <a:t>Adjourn</a:t>
            </a:r>
          </a:p>
          <a:p>
            <a:pPr marL="514350" indent="-514350">
              <a:buFont typeface="+mj-lt"/>
              <a:buAutoNum type="arabicPeriod"/>
            </a:pPr>
            <a:endParaRPr lang="en-US" altLang="de-DE" sz="1600" dirty="0"/>
          </a:p>
          <a:p>
            <a:pPr marL="514350" indent="-514350">
              <a:buFont typeface="+mj-lt"/>
              <a:buAutoNum type="arabicPeriod"/>
            </a:pPr>
            <a:endParaRPr lang="en-US" altLang="de-DE" sz="2000" dirty="0"/>
          </a:p>
        </p:txBody>
      </p:sp>
      <p:sp>
        <p:nvSpPr>
          <p:cNvPr id="4098" name="Rectangle 2"/>
          <p:cNvSpPr>
            <a:spLocks noGrp="1" noChangeArrowheads="1"/>
          </p:cNvSpPr>
          <p:nvPr>
            <p:ph type="title"/>
          </p:nvPr>
        </p:nvSpPr>
        <p:spPr>
          <a:xfrm>
            <a:off x="914400" y="685800"/>
            <a:ext cx="10363200" cy="685800"/>
          </a:xfrm>
          <a:ln/>
        </p:spPr>
        <p:txBody>
          <a:bodyPr/>
          <a:lstStyle/>
          <a:p>
            <a:r>
              <a:rPr lang="de-DE" altLang="de-DE" sz="3200" dirty="0" err="1">
                <a:latin typeface="Calibri" panose="020F0502020204030204" pitchFamily="34" charset="0"/>
                <a:ea typeface="Calibri" panose="020F0502020204030204" pitchFamily="34" charset="0"/>
                <a:cs typeface="Calibri" panose="020F0502020204030204" pitchFamily="34" charset="0"/>
              </a:rPr>
              <a:t>Draft</a:t>
            </a:r>
            <a:r>
              <a:rPr lang="de-DE" altLang="de-DE" sz="3200" dirty="0">
                <a:latin typeface="Calibri" panose="020F0502020204030204" pitchFamily="34" charset="0"/>
                <a:ea typeface="Calibri" panose="020F0502020204030204" pitchFamily="34" charset="0"/>
                <a:cs typeface="Calibri" panose="020F0502020204030204" pitchFamily="34" charset="0"/>
              </a:rPr>
              <a:t> Agenda</a:t>
            </a:r>
          </a:p>
        </p:txBody>
      </p:sp>
      <p:sp>
        <p:nvSpPr>
          <p:cNvPr id="2" name="Slide Number Placeholder 3">
            <a:extLst>
              <a:ext uri="{FF2B5EF4-FFF2-40B4-BE49-F238E27FC236}">
                <a16:creationId xmlns:a16="http://schemas.microsoft.com/office/drawing/2014/main" id="{F5B1FBB3-E8B0-89B5-C357-CFC4AB6021A2}"/>
              </a:ext>
            </a:extLst>
          </p:cNvPr>
          <p:cNvSpPr txBox="1">
            <a:spLocks/>
          </p:cNvSpPr>
          <p:nvPr/>
        </p:nvSpPr>
        <p:spPr>
          <a:xfrm>
            <a:off x="5531790" y="6400800"/>
            <a:ext cx="831418"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15</a:t>
            </a:fld>
            <a:endParaRPr lang="en-US" dirty="0"/>
          </a:p>
        </p:txBody>
      </p:sp>
      <p:sp>
        <p:nvSpPr>
          <p:cNvPr id="3" name="Footer Placeholder 2">
            <a:extLst>
              <a:ext uri="{FF2B5EF4-FFF2-40B4-BE49-F238E27FC236}">
                <a16:creationId xmlns:a16="http://schemas.microsoft.com/office/drawing/2014/main" id="{7BCA4D8C-6076-7DAF-63D6-F133F648357A}"/>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23280466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0BD50D-DF68-ED75-4F12-E53656D2CF4F}"/>
              </a:ext>
            </a:extLst>
          </p:cNvPr>
          <p:cNvSpPr>
            <a:spLocks noGrp="1"/>
          </p:cNvSpPr>
          <p:nvPr>
            <p:ph type="title"/>
          </p:nvPr>
        </p:nvSpPr>
        <p:spPr>
          <a:xfrm>
            <a:off x="914400" y="685800"/>
            <a:ext cx="10363200" cy="685800"/>
          </a:xfrm>
        </p:spPr>
        <p:txBody>
          <a:bodyPr/>
          <a:lstStyle/>
          <a:p>
            <a:pPr marL="0" indent="0">
              <a:buNone/>
            </a:pPr>
            <a:r>
              <a:rPr lang="en-GB" sz="2400" dirty="0"/>
              <a:t>IEEE 802.15 "802.15.4ad" SUN PHY Amendment for 15.4 Task Group (TG 4ad) Mailing List</a:t>
            </a:r>
          </a:p>
        </p:txBody>
      </p:sp>
      <p:sp>
        <p:nvSpPr>
          <p:cNvPr id="3" name="Content Placeholder 2">
            <a:extLst>
              <a:ext uri="{FF2B5EF4-FFF2-40B4-BE49-F238E27FC236}">
                <a16:creationId xmlns:a16="http://schemas.microsoft.com/office/drawing/2014/main" id="{44F66056-545A-E3AE-B3AA-C5E38FB9A4BD}"/>
              </a:ext>
            </a:extLst>
          </p:cNvPr>
          <p:cNvSpPr>
            <a:spLocks noGrp="1"/>
          </p:cNvSpPr>
          <p:nvPr>
            <p:ph idx="1"/>
          </p:nvPr>
        </p:nvSpPr>
        <p:spPr>
          <a:xfrm>
            <a:off x="914400" y="1524000"/>
            <a:ext cx="10363200" cy="4572000"/>
          </a:xfrm>
        </p:spPr>
        <p:txBody>
          <a:bodyPr/>
          <a:lstStyle/>
          <a:p>
            <a:pPr marL="0" indent="0">
              <a:buNone/>
            </a:pPr>
            <a:r>
              <a:rPr lang="en-GB" sz="1600" dirty="0"/>
              <a:t>This reflector is for the Task Group's official business. Technical discussions and questions, comments on presentations and documents, meeting announcements, etc., are welcome. </a:t>
            </a:r>
          </a:p>
          <a:p>
            <a:pPr marL="0" indent="0">
              <a:buNone/>
            </a:pPr>
            <a:r>
              <a:rPr lang="en-GB" sz="1600" dirty="0"/>
              <a:t>Post your message to </a:t>
            </a:r>
            <a:r>
              <a:rPr lang="en-GB" sz="1600" dirty="0">
                <a:solidFill>
                  <a:schemeClr val="accent6"/>
                </a:solidFill>
                <a:hlinkClick r:id="rId2">
                  <a:extLst>
                    <a:ext uri="{A12FA001-AC4F-418D-AE19-62706E023703}">
                      <ahyp:hlinkClr xmlns:ahyp="http://schemas.microsoft.com/office/drawing/2018/hyperlinkcolor" val="tx"/>
                    </a:ext>
                  </a:extLst>
                </a:hlinkClick>
              </a:rPr>
              <a:t>mailto:stds-802-15-4ad@listserv.ieee.org</a:t>
            </a:r>
            <a:r>
              <a:rPr lang="en-GB" sz="1600" dirty="0">
                <a:solidFill>
                  <a:schemeClr val="accent6"/>
                </a:solidFill>
              </a:rPr>
              <a:t> </a:t>
            </a:r>
            <a:r>
              <a:rPr lang="en-GB" sz="1600" dirty="0"/>
              <a:t>. Please be aware that posted material is not considered confidential, and do not assume it will be treated as such by the recipients.</a:t>
            </a:r>
          </a:p>
          <a:p>
            <a:pPr marL="0" indent="0" algn="ctr">
              <a:spcBef>
                <a:spcPts val="0"/>
              </a:spcBef>
              <a:buNone/>
            </a:pPr>
            <a:endParaRPr lang="en-GB" sz="1600" b="1" dirty="0"/>
          </a:p>
          <a:p>
            <a:pPr marL="0" indent="0" algn="ctr">
              <a:spcBef>
                <a:spcPts val="0"/>
              </a:spcBef>
              <a:buNone/>
            </a:pPr>
            <a:r>
              <a:rPr lang="en-GB" sz="1600" b="1" dirty="0"/>
              <a:t>*** Commercial activities are not permitted ***</a:t>
            </a:r>
            <a:r>
              <a:rPr lang="en-GB" sz="1600" dirty="0"/>
              <a:t>.</a:t>
            </a:r>
          </a:p>
          <a:p>
            <a:pPr marL="0" indent="0" algn="ctr">
              <a:spcBef>
                <a:spcPts val="0"/>
              </a:spcBef>
              <a:buNone/>
            </a:pPr>
            <a:endParaRPr lang="en-GB" sz="1600" dirty="0"/>
          </a:p>
          <a:p>
            <a:pPr marL="0" indent="0">
              <a:buNone/>
            </a:pPr>
            <a:r>
              <a:rPr lang="en-GB" sz="1600" dirty="0"/>
              <a:t>To JOIN this email reflector:</a:t>
            </a:r>
          </a:p>
          <a:p>
            <a:pPr marL="400050" lvl="1" indent="0">
              <a:buNone/>
            </a:pPr>
            <a:r>
              <a:rPr lang="en-GB" sz="1400" dirty="0"/>
              <a:t>Login to: </a:t>
            </a:r>
            <a:r>
              <a:rPr lang="en-GB" sz="1400" dirty="0">
                <a:solidFill>
                  <a:schemeClr val="accent6"/>
                </a:solidFill>
                <a:hlinkClick r:id="rId3">
                  <a:extLst>
                    <a:ext uri="{A12FA001-AC4F-418D-AE19-62706E023703}">
                      <ahyp:hlinkClr xmlns:ahyp="http://schemas.microsoft.com/office/drawing/2018/hyperlinkcolor" val="tx"/>
                    </a:ext>
                  </a:extLst>
                </a:hlinkClick>
              </a:rPr>
              <a:t>https://listserv.ieee.org/cgi-bin/wa?LOGON</a:t>
            </a:r>
            <a:r>
              <a:rPr lang="en-GB" sz="1400" dirty="0">
                <a:solidFill>
                  <a:schemeClr val="accent6"/>
                </a:solidFill>
              </a:rPr>
              <a:t> </a:t>
            </a:r>
          </a:p>
          <a:p>
            <a:pPr marL="400050" lvl="1" indent="0">
              <a:buNone/>
            </a:pPr>
            <a:r>
              <a:rPr lang="en-GB" sz="1400" dirty="0"/>
              <a:t>Go to</a:t>
            </a:r>
            <a:r>
              <a:rPr lang="en-GB" sz="1400" dirty="0">
                <a:solidFill>
                  <a:schemeClr val="accent6"/>
                </a:solidFill>
              </a:rPr>
              <a:t>: </a:t>
            </a:r>
            <a:r>
              <a:rPr lang="en-GB" sz="1400" dirty="0">
                <a:solidFill>
                  <a:schemeClr val="accent6"/>
                </a:solidFill>
                <a:hlinkClick r:id="rId4">
                  <a:extLst>
                    <a:ext uri="{A12FA001-AC4F-418D-AE19-62706E023703}">
                      <ahyp:hlinkClr xmlns:ahyp="http://schemas.microsoft.com/office/drawing/2018/hyperlinkcolor" val="tx"/>
                    </a:ext>
                  </a:extLst>
                </a:hlinkClick>
              </a:rPr>
              <a:t>https://listserv.ieee.org/cgi-bin/wa?SUBED1=STDS-802-15-4ad</a:t>
            </a:r>
            <a:r>
              <a:rPr lang="en-GB" sz="1400" dirty="0">
                <a:solidFill>
                  <a:schemeClr val="accent6"/>
                </a:solidFill>
              </a:rPr>
              <a:t> </a:t>
            </a:r>
            <a:r>
              <a:rPr lang="en-GB" sz="1400" dirty="0"/>
              <a:t>, login and your request to be added to the list will be forwarded to the list owner.</a:t>
            </a:r>
          </a:p>
          <a:p>
            <a:pPr marL="0" indent="0">
              <a:buNone/>
            </a:pPr>
            <a:endParaRPr lang="en-GB" sz="1600" dirty="0"/>
          </a:p>
          <a:p>
            <a:pPr marL="0" indent="0">
              <a:buNone/>
            </a:pPr>
            <a:r>
              <a:rPr lang="en-GB" sz="1600" dirty="0"/>
              <a:t>To LEAVE this email reflector choose one of the following methods:</a:t>
            </a:r>
          </a:p>
          <a:p>
            <a:pPr marL="400050" lvl="1" indent="0">
              <a:buNone/>
            </a:pPr>
            <a:r>
              <a:rPr lang="en-GB" sz="1400" dirty="0"/>
              <a:t>Login to: </a:t>
            </a:r>
            <a:r>
              <a:rPr lang="en-GB" sz="1400" dirty="0">
                <a:solidFill>
                  <a:schemeClr val="accent6"/>
                </a:solidFill>
                <a:hlinkClick r:id="rId3">
                  <a:extLst>
                    <a:ext uri="{A12FA001-AC4F-418D-AE19-62706E023703}">
                      <ahyp:hlinkClr xmlns:ahyp="http://schemas.microsoft.com/office/drawing/2018/hyperlinkcolor" val="tx"/>
                    </a:ext>
                  </a:extLst>
                </a:hlinkClick>
              </a:rPr>
              <a:t>https://listserv.ieee.org/cgi-bin/wa?LOGON</a:t>
            </a:r>
            <a:r>
              <a:rPr lang="en-GB" sz="1400" dirty="0">
                <a:solidFill>
                  <a:schemeClr val="accent6"/>
                </a:solidFill>
              </a:rPr>
              <a:t> </a:t>
            </a:r>
          </a:p>
          <a:p>
            <a:pPr marL="400050" lvl="1" indent="0">
              <a:buNone/>
            </a:pPr>
            <a:r>
              <a:rPr lang="en-GB" sz="1400" dirty="0"/>
              <a:t>Go to: </a:t>
            </a:r>
            <a:r>
              <a:rPr lang="en-GB" sz="1400" dirty="0">
                <a:solidFill>
                  <a:schemeClr val="accent6"/>
                </a:solidFill>
                <a:hlinkClick r:id="rId4">
                  <a:extLst>
                    <a:ext uri="{A12FA001-AC4F-418D-AE19-62706E023703}">
                      <ahyp:hlinkClr xmlns:ahyp="http://schemas.microsoft.com/office/drawing/2018/hyperlinkcolor" val="tx"/>
                    </a:ext>
                  </a:extLst>
                </a:hlinkClick>
              </a:rPr>
              <a:t>https://listserv.ieee.org/cgi-bin/wa?SUBED1=STDS-802-15-4ad</a:t>
            </a:r>
            <a:r>
              <a:rPr lang="en-GB" sz="1400" dirty="0">
                <a:solidFill>
                  <a:schemeClr val="accent6"/>
                </a:solidFill>
              </a:rPr>
              <a:t>  </a:t>
            </a:r>
            <a:r>
              <a:rPr lang="en-GB" sz="1400" dirty="0"/>
              <a:t>and press the LEAVE button,</a:t>
            </a:r>
          </a:p>
          <a:p>
            <a:pPr marL="400050" lvl="1" indent="0">
              <a:buNone/>
            </a:pPr>
            <a:r>
              <a:rPr lang="en-GB" sz="1400" dirty="0"/>
              <a:t>or </a:t>
            </a:r>
          </a:p>
          <a:p>
            <a:pPr marL="400050" lvl="1" indent="0">
              <a:buNone/>
            </a:pPr>
            <a:r>
              <a:rPr lang="en-GB" sz="1400" dirty="0"/>
              <a:t>send an email to listserv@listserv.ieee.org with "signoff stds-802-15-4ad" in the body of your message</a:t>
            </a:r>
          </a:p>
        </p:txBody>
      </p:sp>
      <p:sp>
        <p:nvSpPr>
          <p:cNvPr id="4" name="Footer Placeholder 3">
            <a:extLst>
              <a:ext uri="{FF2B5EF4-FFF2-40B4-BE49-F238E27FC236}">
                <a16:creationId xmlns:a16="http://schemas.microsoft.com/office/drawing/2014/main" id="{7940C4BA-537A-CD69-1740-CAE88056E260}"/>
              </a:ext>
            </a:extLst>
          </p:cNvPr>
          <p:cNvSpPr>
            <a:spLocks noGrp="1"/>
          </p:cNvSpPr>
          <p:nvPr>
            <p:ph type="ftr" sz="quarter" idx="11"/>
          </p:nvPr>
        </p:nvSpPr>
        <p:spPr/>
        <p:txBody>
          <a:bodyPr/>
          <a:lstStyle/>
          <a:p>
            <a:pPr algn="r">
              <a:defRPr/>
            </a:pPr>
            <a:r>
              <a:rPr lang="en-US"/>
              <a:t>Phil Beecher (Wi-SUN Alliance)</a:t>
            </a:r>
            <a:endParaRPr lang="en-US" dirty="0"/>
          </a:p>
        </p:txBody>
      </p:sp>
      <p:sp>
        <p:nvSpPr>
          <p:cNvPr id="5" name="Slide Number Placeholder 4">
            <a:extLst>
              <a:ext uri="{FF2B5EF4-FFF2-40B4-BE49-F238E27FC236}">
                <a16:creationId xmlns:a16="http://schemas.microsoft.com/office/drawing/2014/main" id="{00F97BE3-2192-128F-105B-1725BAA7EFC9}"/>
              </a:ext>
            </a:extLst>
          </p:cNvPr>
          <p:cNvSpPr>
            <a:spLocks noGrp="1"/>
          </p:cNvSpPr>
          <p:nvPr>
            <p:ph type="sldNum" sz="quarter" idx="12"/>
          </p:nvPr>
        </p:nvSpPr>
        <p:spPr/>
        <p:txBody>
          <a:bodyPr/>
          <a:lstStyle/>
          <a:p>
            <a:pPr>
              <a:defRPr/>
            </a:pPr>
            <a:r>
              <a:rPr lang="en-US"/>
              <a:t>Slide </a:t>
            </a:r>
            <a:fld id="{7415733E-E371-8944-98C6-8B637C4A033A}" type="slidenum">
              <a:rPr lang="en-US" smtClean="0"/>
              <a:pPr>
                <a:defRPr/>
              </a:pPr>
              <a:t>16</a:t>
            </a:fld>
            <a:endParaRPr lang="en-US"/>
          </a:p>
        </p:txBody>
      </p:sp>
    </p:spTree>
    <p:extLst>
      <p:ext uri="{BB962C8B-B14F-4D97-AF65-F5344CB8AC3E}">
        <p14:creationId xmlns:p14="http://schemas.microsoft.com/office/powerpoint/2010/main" val="3516357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838200" y="609600"/>
            <a:ext cx="10363200" cy="462272"/>
          </a:xfrm>
          <a:ln/>
        </p:spPr>
        <p:txBody>
          <a:bodyPr/>
          <a:lstStyle/>
          <a:p>
            <a:r>
              <a:rPr lang="de-DE" altLang="de-DE" sz="2800" dirty="0"/>
              <a:t>Next Conference Call</a:t>
            </a:r>
          </a:p>
        </p:txBody>
      </p:sp>
      <p:sp>
        <p:nvSpPr>
          <p:cNvPr id="4099" name="Rectangle 3"/>
          <p:cNvSpPr>
            <a:spLocks noGrp="1" noChangeArrowheads="1"/>
          </p:cNvSpPr>
          <p:nvPr>
            <p:ph type="body" idx="1"/>
          </p:nvPr>
        </p:nvSpPr>
        <p:spPr>
          <a:xfrm>
            <a:off x="457200" y="990600"/>
            <a:ext cx="11430000" cy="5257800"/>
          </a:xfrm>
          <a:ln/>
        </p:spPr>
        <p:txBody>
          <a:bodyPr/>
          <a:lstStyle/>
          <a:p>
            <a:pPr marL="514350" indent="-514350">
              <a:buFont typeface="+mj-lt"/>
              <a:buAutoNum type="arabicPeriod"/>
            </a:pPr>
            <a:endParaRPr lang="en-US" altLang="de-DE" sz="2000" dirty="0"/>
          </a:p>
          <a:p>
            <a:r>
              <a:rPr lang="en-US" altLang="de-DE" sz="2000" dirty="0"/>
              <a:t>17 October - 6am PDT, 8am CDT, 2pm BST, 3pm CET,10pm JST (Other calls will be scheduled if necessary)</a:t>
            </a:r>
          </a:p>
          <a:p>
            <a:pPr marL="0" indent="0">
              <a:buNone/>
            </a:pPr>
            <a:endParaRPr lang="en-US" altLang="de-DE" sz="2000" dirty="0"/>
          </a:p>
          <a:p>
            <a:pPr marL="0" indent="0">
              <a:buNone/>
            </a:pPr>
            <a:r>
              <a:rPr lang="en-US" altLang="de-DE" sz="2000" dirty="0"/>
              <a:t>Topics:</a:t>
            </a:r>
          </a:p>
          <a:p>
            <a:pPr marL="457200" indent="-457200">
              <a:buFont typeface="+mj-lt"/>
              <a:buAutoNum type="arabicPeriod"/>
            </a:pPr>
            <a:r>
              <a:rPr lang="en-US" altLang="de-DE" sz="2000" dirty="0"/>
              <a:t>Finalize Use cases</a:t>
            </a:r>
          </a:p>
          <a:p>
            <a:pPr marL="457200" indent="-457200">
              <a:buFont typeface="+mj-lt"/>
              <a:buAutoNum type="arabicPeriod"/>
            </a:pPr>
            <a:r>
              <a:rPr lang="en-US" altLang="de-DE" sz="2000" dirty="0"/>
              <a:t>Complete technical guidance document</a:t>
            </a:r>
          </a:p>
          <a:p>
            <a:pPr marL="457200" indent="-457200">
              <a:buFont typeface="+mj-lt"/>
              <a:buAutoNum type="arabicPeriod"/>
            </a:pPr>
            <a:r>
              <a:rPr lang="en-US" altLang="de-DE" sz="2000" dirty="0"/>
              <a:t>Agree Call for Proposals</a:t>
            </a:r>
          </a:p>
          <a:p>
            <a:pPr marL="457200" indent="-457200">
              <a:buFont typeface="+mj-lt"/>
              <a:buAutoNum type="arabicPeriod"/>
            </a:pPr>
            <a:r>
              <a:rPr lang="en-US" altLang="de-DE" sz="2000" dirty="0"/>
              <a:t>Decide if we need another conference call</a:t>
            </a:r>
          </a:p>
          <a:p>
            <a:pPr marL="514350" indent="-514350">
              <a:buFont typeface="+mj-lt"/>
              <a:buAutoNum type="arabicPeriod"/>
            </a:pPr>
            <a:endParaRPr lang="en-US" altLang="de-DE" sz="2000" dirty="0"/>
          </a:p>
          <a:p>
            <a:pPr marL="514350" indent="-514350">
              <a:buFont typeface="+mj-lt"/>
              <a:buAutoNum type="arabicPeriod"/>
            </a:pPr>
            <a:endParaRPr lang="en-US" altLang="de-DE" sz="2000" dirty="0"/>
          </a:p>
        </p:txBody>
      </p:sp>
      <p:sp>
        <p:nvSpPr>
          <p:cNvPr id="3" name="Slide Number Placeholder 3">
            <a:extLst>
              <a:ext uri="{FF2B5EF4-FFF2-40B4-BE49-F238E27FC236}">
                <a16:creationId xmlns:a16="http://schemas.microsoft.com/office/drawing/2014/main" id="{33D89730-8B85-0DE1-0D90-EC599C9215C9}"/>
              </a:ext>
            </a:extLst>
          </p:cNvPr>
          <p:cNvSpPr txBox="1">
            <a:spLocks/>
          </p:cNvSpPr>
          <p:nvPr/>
        </p:nvSpPr>
        <p:spPr>
          <a:xfrm>
            <a:off x="5531790" y="6400800"/>
            <a:ext cx="831418"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17</a:t>
            </a:fld>
            <a:endParaRPr lang="en-US" dirty="0"/>
          </a:p>
        </p:txBody>
      </p:sp>
      <p:sp>
        <p:nvSpPr>
          <p:cNvPr id="4" name="Footer Placeholder 2">
            <a:extLst>
              <a:ext uri="{FF2B5EF4-FFF2-40B4-BE49-F238E27FC236}">
                <a16:creationId xmlns:a16="http://schemas.microsoft.com/office/drawing/2014/main" id="{97A24708-4F0B-30D0-E44C-37C376BA4A3F}"/>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0036084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a:xfrm>
            <a:off x="914400" y="685800"/>
            <a:ext cx="10363200" cy="685800"/>
          </a:xfrm>
          <a:ln/>
        </p:spPr>
        <p:txBody>
          <a:bodyPr/>
          <a:lstStyle/>
          <a:p>
            <a:r>
              <a:rPr lang="de-DE" altLang="de-DE" sz="3200" dirty="0"/>
              <a:t>AoB?</a:t>
            </a:r>
          </a:p>
        </p:txBody>
      </p:sp>
      <p:sp>
        <p:nvSpPr>
          <p:cNvPr id="4099" name="Rectangle 3"/>
          <p:cNvSpPr>
            <a:spLocks noGrp="1" noChangeArrowheads="1"/>
          </p:cNvSpPr>
          <p:nvPr>
            <p:ph type="body" idx="1"/>
          </p:nvPr>
        </p:nvSpPr>
        <p:spPr>
          <a:xfrm>
            <a:off x="914400" y="1371600"/>
            <a:ext cx="10515600" cy="4648200"/>
          </a:xfrm>
          <a:ln/>
        </p:spPr>
        <p:txBody>
          <a:bodyPr/>
          <a:lstStyle/>
          <a:p>
            <a:pPr marL="514350" indent="-514350">
              <a:buFont typeface="+mj-lt"/>
              <a:buAutoNum type="arabicPeriod"/>
            </a:pPr>
            <a:endParaRPr lang="en-US" altLang="de-DE" sz="1600" dirty="0"/>
          </a:p>
          <a:p>
            <a:pPr marL="514350" indent="-514350">
              <a:buFont typeface="+mj-lt"/>
              <a:buAutoNum type="arabicPeriod"/>
            </a:pPr>
            <a:endParaRPr lang="en-US" altLang="de-DE" sz="2000" dirty="0"/>
          </a:p>
        </p:txBody>
      </p:sp>
      <p:sp>
        <p:nvSpPr>
          <p:cNvPr id="3" name="Slide Number Placeholder 3">
            <a:extLst>
              <a:ext uri="{FF2B5EF4-FFF2-40B4-BE49-F238E27FC236}">
                <a16:creationId xmlns:a16="http://schemas.microsoft.com/office/drawing/2014/main" id="{A53FD068-10E1-EF0E-238F-BC9E577BF82C}"/>
              </a:ext>
            </a:extLst>
          </p:cNvPr>
          <p:cNvSpPr txBox="1">
            <a:spLocks/>
          </p:cNvSpPr>
          <p:nvPr/>
        </p:nvSpPr>
        <p:spPr>
          <a:xfrm>
            <a:off x="5531790" y="6400800"/>
            <a:ext cx="831418"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dirty="0"/>
              <a:t>Slide </a:t>
            </a:r>
            <a:fld id="{848D596F-C781-734B-BBB7-F4522741765A}" type="slidenum">
              <a:rPr lang="en-US" smtClean="0"/>
              <a:pPr/>
              <a:t>18</a:t>
            </a:fld>
            <a:endParaRPr lang="en-US" dirty="0"/>
          </a:p>
        </p:txBody>
      </p:sp>
      <p:sp>
        <p:nvSpPr>
          <p:cNvPr id="4" name="Footer Placeholder 2">
            <a:extLst>
              <a:ext uri="{FF2B5EF4-FFF2-40B4-BE49-F238E27FC236}">
                <a16:creationId xmlns:a16="http://schemas.microsoft.com/office/drawing/2014/main" id="{BA38D4B8-2248-14E8-60DA-73237E7D26DA}"/>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896336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a:extLst>
              <a:ext uri="{FF2B5EF4-FFF2-40B4-BE49-F238E27FC236}">
                <a16:creationId xmlns:a16="http://schemas.microsoft.com/office/drawing/2014/main" id="{36718B4E-F129-4540-8327-0CA973C57CEE}"/>
              </a:ext>
            </a:extLst>
          </p:cNvPr>
          <p:cNvSpPr>
            <a:spLocks noGrp="1" noChangeArrowheads="1"/>
          </p:cNvSpPr>
          <p:nvPr>
            <p:ph type="title"/>
          </p:nvPr>
        </p:nvSpPr>
        <p:spPr>
          <a:xfrm>
            <a:off x="2209800" y="685800"/>
            <a:ext cx="7772400" cy="762000"/>
          </a:xfrm>
        </p:spPr>
        <p:txBody>
          <a:bodyPr/>
          <a:lstStyle/>
          <a:p>
            <a:r>
              <a:rPr lang="en-US" altLang="en-US" dirty="0">
                <a:solidFill>
                  <a:schemeClr val="accent2"/>
                </a:solidFill>
                <a:latin typeface="Calibri" panose="020F0502020204030204" pitchFamily="34" charset="0"/>
                <a:cs typeface="Calibri" panose="020F0502020204030204" pitchFamily="34" charset="0"/>
              </a:rPr>
              <a:t>802.15.4ad Reminders</a:t>
            </a:r>
          </a:p>
        </p:txBody>
      </p:sp>
      <p:sp>
        <p:nvSpPr>
          <p:cNvPr id="3" name="Content Placeholder 2">
            <a:extLst>
              <a:ext uri="{FF2B5EF4-FFF2-40B4-BE49-F238E27FC236}">
                <a16:creationId xmlns:a16="http://schemas.microsoft.com/office/drawing/2014/main" id="{36DD7F8A-592E-4905-9BBC-EABDCB63D314}"/>
              </a:ext>
            </a:extLst>
          </p:cNvPr>
          <p:cNvSpPr>
            <a:spLocks noGrp="1"/>
          </p:cNvSpPr>
          <p:nvPr>
            <p:ph idx="1"/>
          </p:nvPr>
        </p:nvSpPr>
        <p:spPr>
          <a:xfrm>
            <a:off x="1676400" y="1628801"/>
            <a:ext cx="8534400" cy="4611663"/>
          </a:xfrm>
        </p:spPr>
        <p:txBody>
          <a:bodyPr>
            <a:normAutofit/>
          </a:bodyPr>
          <a:lstStyle/>
          <a:p>
            <a:pPr marL="457200" indent="-457200">
              <a:defRPr/>
            </a:pPr>
            <a:r>
              <a:rPr lang="en-US" sz="2400" dirty="0">
                <a:latin typeface="Calibri" panose="020F0502020204030204" pitchFamily="34" charset="0"/>
                <a:cs typeface="Calibri" panose="020F0502020204030204" pitchFamily="34" charset="0"/>
              </a:rPr>
              <a:t>Please identify yourself with your name and affiliation when you first speak</a:t>
            </a:r>
          </a:p>
          <a:p>
            <a:pPr marL="457200" indent="-457200">
              <a:buFont typeface="Arial" panose="020B0604020202020204" pitchFamily="34" charset="0"/>
              <a:buChar char="•"/>
              <a:defRPr/>
            </a:pPr>
            <a:r>
              <a:rPr lang="en-US" sz="2400" dirty="0">
                <a:latin typeface="Calibri" panose="020F0502020204030204" pitchFamily="34" charset="0"/>
                <a:cs typeface="Calibri" panose="020F0502020204030204" pitchFamily="34" charset="0"/>
              </a:rPr>
              <a:t>Participation is by individual</a:t>
            </a:r>
          </a:p>
        </p:txBody>
      </p:sp>
      <p:sp>
        <p:nvSpPr>
          <p:cNvPr id="5" name="Slide Number Placeholder 3">
            <a:extLst>
              <a:ext uri="{FF2B5EF4-FFF2-40B4-BE49-F238E27FC236}">
                <a16:creationId xmlns:a16="http://schemas.microsoft.com/office/drawing/2014/main" id="{835E5DF7-29D8-48A4-9769-F3FCD87BF904}"/>
              </a:ext>
            </a:extLst>
          </p:cNvPr>
          <p:cNvSpPr>
            <a:spLocks noGrp="1"/>
          </p:cNvSpPr>
          <p:nvPr>
            <p:ph type="sldNum" sz="quarter" idx="12"/>
          </p:nvPr>
        </p:nvSpPr>
        <p:spPr>
          <a:xfrm>
            <a:off x="5917696" y="6475413"/>
            <a:ext cx="432811" cy="184666"/>
          </a:xfr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r>
              <a:rPr lang="en-US" dirty="0"/>
              <a:t>Slide </a:t>
            </a:r>
            <a:fld id="{848D596F-C781-734B-BBB7-F4522741765A}" type="slidenum">
              <a:rPr lang="en-US"/>
              <a:pPr/>
              <a:t>2</a:t>
            </a:fld>
            <a:endParaRPr lang="en-US" dirty="0"/>
          </a:p>
        </p:txBody>
      </p:sp>
      <p:sp>
        <p:nvSpPr>
          <p:cNvPr id="2" name="Footer Placeholder 2">
            <a:extLst>
              <a:ext uri="{FF2B5EF4-FFF2-40B4-BE49-F238E27FC236}">
                <a16:creationId xmlns:a16="http://schemas.microsoft.com/office/drawing/2014/main" id="{113B82A9-745B-D741-BD25-F473F1C72CAF}"/>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FFE2C5-D70C-40E3-A2EB-D5C8ABD7984C}"/>
              </a:ext>
            </a:extLst>
          </p:cNvPr>
          <p:cNvSpPr>
            <a:spLocks noGrp="1"/>
          </p:cNvSpPr>
          <p:nvPr>
            <p:ph type="title"/>
          </p:nvPr>
        </p:nvSpPr>
        <p:spPr>
          <a:xfrm>
            <a:off x="2279651" y="692151"/>
            <a:ext cx="7764463" cy="792163"/>
          </a:xfrm>
        </p:spPr>
        <p:txBody>
          <a:bodyPr>
            <a:normAutofit fontScale="90000"/>
          </a:bodyPr>
          <a:lstStyle/>
          <a:p>
            <a:pPr>
              <a:defRPr/>
            </a:pPr>
            <a:r>
              <a:rPr lang="en-US" sz="2800" b="1" dirty="0"/>
              <a:t>IEEE-SA Patent, Copyright, and Participation Policies</a:t>
            </a:r>
            <a:endParaRPr lang="en-US" sz="2800" dirty="0"/>
          </a:p>
        </p:txBody>
      </p:sp>
      <p:sp>
        <p:nvSpPr>
          <p:cNvPr id="7171" name="Slide Number Placeholder 3">
            <a:extLst>
              <a:ext uri="{FF2B5EF4-FFF2-40B4-BE49-F238E27FC236}">
                <a16:creationId xmlns:a16="http://schemas.microsoft.com/office/drawing/2014/main" id="{E5B693B6-7D5C-4745-8E51-1E0CC2759C84}"/>
              </a:ext>
            </a:extLst>
          </p:cNvPr>
          <p:cNvSpPr>
            <a:spLocks noGrp="1"/>
          </p:cNvSpPr>
          <p:nvPr>
            <p:ph type="sldNum" sz="quarter" idx="10"/>
          </p:nvPr>
        </p:nvSpPr>
        <p:spPr bwMode="auto">
          <a:xfrm>
            <a:off x="5735639" y="6554788"/>
            <a:ext cx="655637" cy="239712"/>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0" rIns="0" bIns="0" numCol="1" anchor="ctr" anchorCtr="0" compatLnSpc="1">
            <a:prstTxWarp prst="textNoShape">
              <a:avLst/>
            </a:prstTxWarp>
          </a:bodyPr>
          <a:lstStyle>
            <a:defPPr>
              <a:defRPr lang="en-GB"/>
            </a:defPPr>
            <a:lvl1pPr algn="ctr" defTabSz="449263" rtl="0" eaLnBrk="1" fontAlgn="base" hangingPunct="1">
              <a:spcBef>
                <a:spcPct val="0"/>
              </a:spcBef>
              <a:spcAft>
                <a:spcPct val="0"/>
              </a:spcAft>
              <a:buSzPct val="100000"/>
              <a:tabLst>
                <a:tab pos="0" algn="l"/>
                <a:tab pos="447675" algn="l"/>
                <a:tab pos="896938" algn="l"/>
                <a:tab pos="1346200" algn="l"/>
                <a:tab pos="1795463" algn="l"/>
                <a:tab pos="2244725" algn="l"/>
                <a:tab pos="2693988" algn="l"/>
                <a:tab pos="3143250" algn="l"/>
                <a:tab pos="3592513" algn="l"/>
                <a:tab pos="4041775" algn="l"/>
                <a:tab pos="4491038" algn="l"/>
                <a:tab pos="4940300" algn="l"/>
                <a:tab pos="5389563" algn="l"/>
                <a:tab pos="5838825" algn="l"/>
                <a:tab pos="6288088" algn="l"/>
                <a:tab pos="6737350" algn="l"/>
                <a:tab pos="7186613" algn="l"/>
                <a:tab pos="7635875" algn="l"/>
                <a:tab pos="8085138" algn="l"/>
                <a:tab pos="8534400" algn="l"/>
                <a:tab pos="8983663" algn="l"/>
              </a:tabLst>
              <a:defRPr sz="1200" kern="1200">
                <a:solidFill>
                  <a:schemeClr val="tx1"/>
                </a:solidFill>
                <a:latin typeface="Times New Roman" panose="02020603050405020304" pitchFamily="18" charset="0"/>
                <a:ea typeface="MS PGothic" panose="020B0600070205080204" pitchFamily="34" charset="-128"/>
                <a:cs typeface="+mn-cs"/>
              </a:defRPr>
            </a:lvl1pPr>
            <a:lvl2pPr marL="742950" indent="-28575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2pPr>
            <a:lvl3pPr marL="11430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3pPr>
            <a:lvl4pPr marL="16002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4pPr>
            <a:lvl5pPr marL="2057400" indent="-228600" algn="l" defTabSz="449263" rtl="0" eaLnBrk="0" fontAlgn="base" hangingPunct="0">
              <a:spcBef>
                <a:spcPct val="0"/>
              </a:spcBef>
              <a:spcAft>
                <a:spcPct val="0"/>
              </a:spcAft>
              <a:defRPr sz="1200" kern="1200">
                <a:solidFill>
                  <a:schemeClr val="bg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bg1"/>
                </a:solidFill>
                <a:latin typeface="Times New Roman" panose="02020603050405020304" pitchFamily="18" charset="0"/>
                <a:ea typeface="MS PGothic" panose="020B0600070205080204" pitchFamily="34" charset="-128"/>
                <a:cs typeface="+mn-cs"/>
              </a:defRPr>
            </a:lvl9pPr>
          </a:lstStyle>
          <a:p>
            <a:pPr>
              <a:defRPr/>
            </a:pPr>
            <a:r>
              <a:rPr lang="en-US" altLang="en-US"/>
              <a:t>Slide </a:t>
            </a:r>
            <a:fld id="{5DD27314-9434-4B6F-80C2-AAC402118CDA}" type="slidenum">
              <a:rPr lang="en-US" altLang="en-US" smtClean="0"/>
              <a:pPr>
                <a:defRPr/>
              </a:pPr>
              <a:t>3</a:t>
            </a:fld>
            <a:endParaRPr lang="en-US" altLang="en-US">
              <a:solidFill>
                <a:schemeClr val="tx1"/>
              </a:solidFill>
            </a:endParaRPr>
          </a:p>
        </p:txBody>
      </p:sp>
      <p:sp>
        <p:nvSpPr>
          <p:cNvPr id="7" name="Content Placeholder 5">
            <a:extLst>
              <a:ext uri="{FF2B5EF4-FFF2-40B4-BE49-F238E27FC236}">
                <a16:creationId xmlns:a16="http://schemas.microsoft.com/office/drawing/2014/main" id="{748D29DA-DF2B-435A-A805-9E299CB436C1}"/>
              </a:ext>
            </a:extLst>
          </p:cNvPr>
          <p:cNvSpPr txBox="1">
            <a:spLocks/>
          </p:cNvSpPr>
          <p:nvPr/>
        </p:nvSpPr>
        <p:spPr bwMode="auto">
          <a:xfrm>
            <a:off x="2213769" y="1641923"/>
            <a:ext cx="7764463" cy="475525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160" tIns="46080" rIns="92160" bIns="46080" numCol="1" anchor="t" anchorCtr="0" compatLnSpc="1">
            <a:prstTxWarp prst="textNoShape">
              <a:avLst/>
            </a:prstTxWarp>
            <a:normAutofit fontScale="47500" lnSpcReduction="20000"/>
          </a:bodyPr>
          <a:lstStyle>
            <a:lvl1pPr marL="342900" indent="-342900" algn="l" defTabSz="449263" rtl="0" eaLnBrk="0" fontAlgn="base" hangingPunct="0">
              <a:spcBef>
                <a:spcPts val="800"/>
              </a:spcBef>
              <a:spcAft>
                <a:spcPct val="0"/>
              </a:spcAft>
              <a:buClr>
                <a:srgbClr val="000000"/>
              </a:buClr>
              <a:buSzPct val="100000"/>
              <a:buFont typeface="Times New Roman" panose="02020603050405020304" pitchFamily="18" charset="0"/>
              <a:defRPr sz="3200">
                <a:solidFill>
                  <a:srgbClr val="000000"/>
                </a:solidFill>
                <a:latin typeface="+mn-lt"/>
                <a:ea typeface="MS PGothic" panose="020B0600070205080204" pitchFamily="34" charset="-128"/>
                <a:cs typeface="+mn-cs"/>
              </a:defRPr>
            </a:lvl1pPr>
            <a:lvl2pPr marL="742950" indent="-285750" algn="l" defTabSz="449263" rtl="0" eaLnBrk="0" fontAlgn="base" hangingPunct="0">
              <a:spcBef>
                <a:spcPts val="700"/>
              </a:spcBef>
              <a:spcAft>
                <a:spcPct val="0"/>
              </a:spcAft>
              <a:buClr>
                <a:srgbClr val="000000"/>
              </a:buClr>
              <a:buSzPct val="100000"/>
              <a:buFont typeface="Times New Roman" panose="02020603050405020304" pitchFamily="18" charset="0"/>
              <a:defRPr sz="2800">
                <a:solidFill>
                  <a:srgbClr val="000000"/>
                </a:solidFill>
                <a:latin typeface="+mn-lt"/>
                <a:ea typeface="MS PGothic" panose="020B0600070205080204" pitchFamily="34" charset="-128"/>
                <a:cs typeface="+mn-cs"/>
              </a:defRPr>
            </a:lvl2pPr>
            <a:lvl3pPr marL="1143000" indent="-228600" algn="l" defTabSz="449263" rtl="0" eaLnBrk="0" fontAlgn="base" hangingPunct="0">
              <a:spcBef>
                <a:spcPts val="600"/>
              </a:spcBef>
              <a:spcAft>
                <a:spcPct val="0"/>
              </a:spcAft>
              <a:buClr>
                <a:srgbClr val="000000"/>
              </a:buClr>
              <a:buSzPct val="100000"/>
              <a:buFont typeface="Times New Roman" panose="02020603050405020304" pitchFamily="18" charset="0"/>
              <a:defRPr sz="2400">
                <a:solidFill>
                  <a:srgbClr val="000000"/>
                </a:solidFill>
                <a:latin typeface="+mn-lt"/>
                <a:ea typeface="MS PGothic" panose="020B0600070205080204" pitchFamily="34" charset="-128"/>
                <a:cs typeface="+mn-cs"/>
              </a:defRPr>
            </a:lvl3pPr>
            <a:lvl4pPr marL="16002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4pPr>
            <a:lvl5pPr marL="2057400" indent="-228600" algn="l" defTabSz="449263" rtl="0" eaLnBrk="0" fontAlgn="base" hangingPunct="0">
              <a:spcBef>
                <a:spcPts val="500"/>
              </a:spcBef>
              <a:spcAft>
                <a:spcPct val="0"/>
              </a:spcAft>
              <a:buClr>
                <a:srgbClr val="000000"/>
              </a:buClr>
              <a:buSzPct val="100000"/>
              <a:buFont typeface="Times New Roman" panose="02020603050405020304" pitchFamily="18" charset="0"/>
              <a:defRPr sz="2000">
                <a:solidFill>
                  <a:srgbClr val="000000"/>
                </a:solidFill>
                <a:latin typeface="+mn-lt"/>
                <a:ea typeface="MS PGothic" panose="020B0600070205080204" pitchFamily="34" charset="-128"/>
                <a:cs typeface="+mn-cs"/>
              </a:defRPr>
            </a:lvl5pPr>
            <a:lvl6pPr marL="25146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6pPr>
            <a:lvl7pPr marL="29718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7pPr>
            <a:lvl8pPr marL="34290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8pPr>
            <a:lvl9pPr marL="3886200" indent="-228600" algn="l" defTabSz="449263" rtl="0" eaLnBrk="0" fontAlgn="base" hangingPunct="0">
              <a:spcBef>
                <a:spcPts val="500"/>
              </a:spcBef>
              <a:spcAft>
                <a:spcPct val="0"/>
              </a:spcAft>
              <a:buClr>
                <a:srgbClr val="000000"/>
              </a:buClr>
              <a:buSzPct val="100000"/>
              <a:buFont typeface="Times New Roman" charset="0"/>
              <a:defRPr sz="2000">
                <a:solidFill>
                  <a:srgbClr val="000000"/>
                </a:solidFill>
                <a:latin typeface="+mn-lt"/>
                <a:ea typeface="+mn-ea"/>
                <a:cs typeface="+mn-cs"/>
              </a:defRPr>
            </a:lvl9pPr>
          </a:lstStyle>
          <a:p>
            <a:pPr>
              <a:defRPr/>
            </a:pPr>
            <a:r>
              <a:rPr lang="en-US" kern="0" dirty="0"/>
              <a:t>See: </a:t>
            </a:r>
            <a:r>
              <a:rPr lang="en-US" kern="0" dirty="0">
                <a:hlinkClick r:id="rId2"/>
              </a:rPr>
              <a:t>https://grouper.ieee.org/groups/802/sapolicies.shtml</a:t>
            </a:r>
            <a:endParaRPr lang="en-US" kern="0" dirty="0"/>
          </a:p>
          <a:p>
            <a:pPr>
              <a:defRPr/>
            </a:pPr>
            <a:endParaRPr lang="en-US" kern="0" dirty="0"/>
          </a:p>
          <a:p>
            <a:pPr>
              <a:defRPr/>
            </a:pPr>
            <a:r>
              <a:rPr lang="en-US" kern="0" dirty="0"/>
              <a:t>IEEE-SA Patent Slides for Standards Development Meetings (.pdf)</a:t>
            </a:r>
          </a:p>
          <a:p>
            <a:pPr>
              <a:defRPr/>
            </a:pPr>
            <a:r>
              <a:rPr lang="en-US" kern="0" dirty="0">
                <a:hlinkClick r:id="rId3"/>
              </a:rPr>
              <a:t>https://development.standards.ieee.org/myproject/Public/mytools/mob/slideset.pdf</a:t>
            </a:r>
            <a:endParaRPr lang="en-US" kern="0" dirty="0"/>
          </a:p>
          <a:p>
            <a:pPr>
              <a:defRPr/>
            </a:pPr>
            <a:r>
              <a:rPr lang="en-US" kern="0" dirty="0"/>
              <a:t>IEEE-SA Standards Board Patent Committee (</a:t>
            </a:r>
            <a:r>
              <a:rPr lang="en-US" kern="0" dirty="0" err="1"/>
              <a:t>PatCom</a:t>
            </a:r>
            <a:r>
              <a:rPr lang="en-US" kern="0" dirty="0"/>
              <a:t>) home page</a:t>
            </a:r>
          </a:p>
          <a:p>
            <a:pPr>
              <a:defRPr/>
            </a:pPr>
            <a:r>
              <a:rPr lang="en-US" kern="0" dirty="0">
                <a:hlinkClick r:id="rId4"/>
              </a:rPr>
              <a:t>https://standards.ieee.org/content/ieee-standards/en/about/sasb/patcom/index.html</a:t>
            </a:r>
            <a:endParaRPr lang="en-US" kern="0" dirty="0"/>
          </a:p>
          <a:p>
            <a:pPr>
              <a:defRPr/>
            </a:pPr>
            <a:endParaRPr lang="en-US" kern="0" dirty="0"/>
          </a:p>
          <a:p>
            <a:pPr>
              <a:defRPr/>
            </a:pPr>
            <a:r>
              <a:rPr lang="en-US" kern="0" dirty="0"/>
              <a:t>IEEE-SA Participation Policy meeting slide set - individual method (.pdf)</a:t>
            </a:r>
          </a:p>
          <a:p>
            <a:pPr>
              <a:defRPr/>
            </a:pPr>
            <a:r>
              <a:rPr lang="en-US" kern="0" dirty="0">
                <a:hlinkClick r:id="rId5"/>
              </a:rPr>
              <a:t>https://standards.ieee.org/content/dam/ieee-standards/standards/web/documents/other/Participant-Behavior-Individual-Method.pdf</a:t>
            </a:r>
            <a:endParaRPr lang="en-US" kern="0" dirty="0"/>
          </a:p>
          <a:p>
            <a:pPr>
              <a:defRPr/>
            </a:pPr>
            <a:endParaRPr lang="en-US" kern="0" dirty="0"/>
          </a:p>
          <a:p>
            <a:pPr>
              <a:defRPr/>
            </a:pPr>
            <a:r>
              <a:rPr lang="en-US" kern="0" dirty="0"/>
              <a:t>Working Group Copyright Materials</a:t>
            </a:r>
          </a:p>
          <a:p>
            <a:pPr>
              <a:defRPr/>
            </a:pPr>
            <a:r>
              <a:rPr lang="en-US" kern="0" dirty="0">
                <a:hlinkClick r:id="rId6"/>
              </a:rPr>
              <a:t>https://standards.ieee.org/ipr/copyright-materials.html</a:t>
            </a:r>
            <a:endParaRPr lang="en-US" kern="0" dirty="0"/>
          </a:p>
          <a:p>
            <a:pPr>
              <a:defRPr/>
            </a:pPr>
            <a:r>
              <a:rPr lang="en-US" kern="0" dirty="0">
                <a:hlinkClick r:id="rId7"/>
              </a:rPr>
              <a:t>https://standards.ieee.org/content/dam/ieee-standards/standards/web/documents/other/ieee-sa-copyright-policy-2019.pdf</a:t>
            </a:r>
            <a:endParaRPr lang="en-US" kern="0" dirty="0"/>
          </a:p>
        </p:txBody>
      </p:sp>
      <p:sp>
        <p:nvSpPr>
          <p:cNvPr id="3" name="Footer Placeholder 2">
            <a:extLst>
              <a:ext uri="{FF2B5EF4-FFF2-40B4-BE49-F238E27FC236}">
                <a16:creationId xmlns:a16="http://schemas.microsoft.com/office/drawing/2014/main" id="{38839FE3-597B-A8DC-73EC-80287DF9613A}"/>
              </a:ext>
            </a:extLst>
          </p:cNvPr>
          <p:cNvSpPr>
            <a:spLocks noGrp="1"/>
          </p:cNvSpPr>
          <p:nvPr>
            <p:ph type="ftr" sz="quarter" idx="11"/>
          </p:nvPr>
        </p:nvSpPr>
        <p:spPr>
          <a:xfrm>
            <a:off x="8305800" y="6475413"/>
            <a:ext cx="3124200" cy="184666"/>
          </a:xfr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1200">
                <a:solidFill>
                  <a:schemeClr val="tx1"/>
                </a:solidFill>
                <a:latin typeface="Times New Roman" charset="0"/>
                <a:ea typeface="ＭＳ Ｐゴシック" charset="0"/>
                <a:cs typeface="ＭＳ Ｐゴシック" charset="0"/>
              </a:defRPr>
            </a:lvl1pPr>
            <a:lvl2pPr marL="742950" indent="-285750" eaLnBrk="0" hangingPunct="0">
              <a:defRPr sz="1200">
                <a:solidFill>
                  <a:schemeClr val="tx1"/>
                </a:solidFill>
                <a:latin typeface="Times New Roman" charset="0"/>
                <a:ea typeface="ＭＳ Ｐゴシック" charset="0"/>
              </a:defRPr>
            </a:lvl2pPr>
            <a:lvl3pPr marL="1143000" indent="-228600" eaLnBrk="0" hangingPunct="0">
              <a:defRPr sz="1200">
                <a:solidFill>
                  <a:schemeClr val="tx1"/>
                </a:solidFill>
                <a:latin typeface="Times New Roman" charset="0"/>
                <a:ea typeface="ＭＳ Ｐゴシック" charset="0"/>
              </a:defRPr>
            </a:lvl3pPr>
            <a:lvl4pPr marL="1600200" indent="-228600" eaLnBrk="0" hangingPunct="0">
              <a:defRPr sz="1200">
                <a:solidFill>
                  <a:schemeClr val="tx1"/>
                </a:solidFill>
                <a:latin typeface="Times New Roman" charset="0"/>
                <a:ea typeface="ＭＳ Ｐゴシック" charset="0"/>
              </a:defRPr>
            </a:lvl4pPr>
            <a:lvl5pPr marL="2057400" indent="-228600" eaLnBrk="0" hangingPunct="0">
              <a:defRPr sz="1200">
                <a:solidFill>
                  <a:schemeClr val="tx1"/>
                </a:solidFill>
                <a:latin typeface="Times New Roman" charset="0"/>
                <a:ea typeface="ＭＳ Ｐゴシック" charset="0"/>
              </a:defRPr>
            </a:lvl5pPr>
            <a:lvl6pPr marL="2514600" indent="-228600" eaLnBrk="0" fontAlgn="base" hangingPunct="0">
              <a:spcBef>
                <a:spcPct val="0"/>
              </a:spcBef>
              <a:spcAft>
                <a:spcPct val="0"/>
              </a:spcAft>
              <a:defRPr sz="1200">
                <a:solidFill>
                  <a:schemeClr val="tx1"/>
                </a:solidFill>
                <a:latin typeface="Times New Roman" charset="0"/>
                <a:ea typeface="ＭＳ Ｐゴシック" charset="0"/>
              </a:defRPr>
            </a:lvl6pPr>
            <a:lvl7pPr marL="2971800" indent="-228600" eaLnBrk="0" fontAlgn="base" hangingPunct="0">
              <a:spcBef>
                <a:spcPct val="0"/>
              </a:spcBef>
              <a:spcAft>
                <a:spcPct val="0"/>
              </a:spcAft>
              <a:defRPr sz="1200">
                <a:solidFill>
                  <a:schemeClr val="tx1"/>
                </a:solidFill>
                <a:latin typeface="Times New Roman" charset="0"/>
                <a:ea typeface="ＭＳ Ｐゴシック" charset="0"/>
              </a:defRPr>
            </a:lvl7pPr>
            <a:lvl8pPr marL="3429000" indent="-228600" eaLnBrk="0" fontAlgn="base" hangingPunct="0">
              <a:spcBef>
                <a:spcPct val="0"/>
              </a:spcBef>
              <a:spcAft>
                <a:spcPct val="0"/>
              </a:spcAft>
              <a:defRPr sz="1200">
                <a:solidFill>
                  <a:schemeClr val="tx1"/>
                </a:solidFill>
                <a:latin typeface="Times New Roman" charset="0"/>
                <a:ea typeface="ＭＳ Ｐゴシック" charset="0"/>
              </a:defRPr>
            </a:lvl8pPr>
            <a:lvl9pPr marL="3886200" indent="-228600" eaLnBrk="0" fontAlgn="base" hangingPunct="0">
              <a:spcBef>
                <a:spcPct val="0"/>
              </a:spcBef>
              <a:spcAft>
                <a:spcPct val="0"/>
              </a:spcAft>
              <a:defRPr sz="1200">
                <a:solidFill>
                  <a:schemeClr val="tx1"/>
                </a:solidFill>
                <a:latin typeface="Times New Roman" charset="0"/>
                <a:ea typeface="ＭＳ Ｐゴシック" charset="0"/>
              </a:defRPr>
            </a:lvl9pPr>
          </a:lstStyle>
          <a:p>
            <a:pPr algn="r"/>
            <a:r>
              <a:rPr lang="en-US" dirty="0"/>
              <a:t>Phil Beecher (Wi-SUN Alliance)</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D785C5-6C3F-BFF4-9BC9-D29E94F9A964}"/>
              </a:ext>
            </a:extLst>
          </p:cNvPr>
          <p:cNvSpPr>
            <a:spLocks noGrp="1"/>
          </p:cNvSpPr>
          <p:nvPr>
            <p:ph type="title"/>
          </p:nvPr>
        </p:nvSpPr>
        <p:spPr>
          <a:xfrm>
            <a:off x="1981200" y="764704"/>
            <a:ext cx="8229600" cy="792088"/>
          </a:xfrm>
          <a:solidFill>
            <a:schemeClr val="bg1"/>
          </a:solidFill>
        </p:spPr>
        <p:txBody>
          <a:bodyPr>
            <a:normAutofit/>
          </a:bodyPr>
          <a:lstStyle/>
          <a:p>
            <a:pPr eaLnBrk="1" hangingPunct="1">
              <a:defRPr/>
            </a:pPr>
            <a:r>
              <a:rPr lang="en-US" altLang="en-US" sz="3200" b="1" dirty="0">
                <a:solidFill>
                  <a:schemeClr val="tx1"/>
                </a:solidFill>
              </a:rPr>
              <a:t>Participants have a duty to inform the IEEE</a:t>
            </a:r>
            <a:endParaRPr lang="en-US" sz="3200" b="1" dirty="0">
              <a:solidFill>
                <a:schemeClr val="tx1"/>
              </a:solidFill>
            </a:endParaRPr>
          </a:p>
        </p:txBody>
      </p:sp>
      <p:sp>
        <p:nvSpPr>
          <p:cNvPr id="5" name="Rectangle 4">
            <a:extLst>
              <a:ext uri="{FF2B5EF4-FFF2-40B4-BE49-F238E27FC236}">
                <a16:creationId xmlns:a16="http://schemas.microsoft.com/office/drawing/2014/main" id="{79A374CF-77FE-A382-93D7-8C2C939FDA8C}"/>
              </a:ext>
            </a:extLst>
          </p:cNvPr>
          <p:cNvSpPr/>
          <p:nvPr/>
        </p:nvSpPr>
        <p:spPr>
          <a:xfrm>
            <a:off x="381000" y="1447800"/>
            <a:ext cx="11430000" cy="4401205"/>
          </a:xfrm>
          <a:prstGeom prst="rect">
            <a:avLst/>
          </a:prstGeom>
        </p:spPr>
        <p:txBody>
          <a:bodyPr wrap="square">
            <a:spAutoFit/>
          </a:bodyPr>
          <a:lstStyle/>
          <a:p>
            <a:pPr marL="230394" lvl="1" indent="-230394">
              <a:buClr>
                <a:srgbClr val="4AC9E3"/>
              </a:buClr>
              <a:buSzPct val="150000"/>
              <a:buFont typeface="Arial" panose="020B0604020202020204" pitchFamily="34" charset="0"/>
              <a:buChar char="•"/>
              <a:defRPr/>
            </a:pPr>
            <a:r>
              <a:rPr lang="en-US" altLang="en-US" sz="2400" dirty="0">
                <a:latin typeface="Calibri" panose="020F0502020204030204" pitchFamily="34" charset="0"/>
                <a:cs typeface="Calibri" panose="020F0502020204030204" pitchFamily="34" charset="0"/>
              </a:rPr>
              <a:t>Participants </a:t>
            </a:r>
            <a:r>
              <a:rPr lang="en-US" altLang="en-US" sz="2400" u="sng" dirty="0">
                <a:latin typeface="Calibri" panose="020F0502020204030204" pitchFamily="34" charset="0"/>
                <a:cs typeface="Calibri" panose="020F0502020204030204" pitchFamily="34" charset="0"/>
              </a:rPr>
              <a:t>shall</a:t>
            </a:r>
            <a:r>
              <a:rPr lang="en-US" altLang="en-US" sz="2400"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400" dirty="0">
              <a:latin typeface="Calibri" panose="020F0502020204030204" pitchFamily="34" charset="0"/>
              <a:cs typeface="Calibri" panose="020F0502020204030204" pitchFamily="34" charset="0"/>
            </a:endParaRPr>
          </a:p>
          <a:p>
            <a:pPr marL="230394" lvl="1" indent="-230394">
              <a:buClr>
                <a:srgbClr val="4AC9E3"/>
              </a:buClr>
              <a:buSzPct val="150000"/>
              <a:buFont typeface="Arial" panose="020B0604020202020204" pitchFamily="34" charset="0"/>
              <a:buChar char="•"/>
              <a:defRPr/>
            </a:pPr>
            <a:r>
              <a:rPr lang="en-US" altLang="en-US" sz="2400" dirty="0">
                <a:latin typeface="Calibri" panose="020F0502020204030204" pitchFamily="34" charset="0"/>
                <a:cs typeface="Calibri" panose="020F0502020204030204" pitchFamily="34" charset="0"/>
              </a:rPr>
              <a:t>Participants </a:t>
            </a:r>
            <a:r>
              <a:rPr lang="en-US" altLang="en-US" sz="2400" u="sng" dirty="0">
                <a:latin typeface="Calibri" panose="020F0502020204030204" pitchFamily="34" charset="0"/>
                <a:cs typeface="Calibri" panose="020F0502020204030204" pitchFamily="34" charset="0"/>
              </a:rPr>
              <a:t>should </a:t>
            </a:r>
            <a:r>
              <a:rPr lang="en-US" altLang="en-US" sz="2400"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1600" dirty="0">
              <a:latin typeface="Calibri" panose="020F0502020204030204" pitchFamily="34" charset="0"/>
              <a:cs typeface="Calibri" panose="020F0502020204030204" pitchFamily="34" charset="0"/>
            </a:endParaRPr>
          </a:p>
          <a:p>
            <a:pPr marL="0" lvl="1" algn="ctr">
              <a:defRPr/>
            </a:pPr>
            <a:r>
              <a:rPr lang="en-US" altLang="en-US" sz="2800" dirty="0">
                <a:latin typeface="Calibri" panose="020F0502020204030204" pitchFamily="34" charset="0"/>
                <a:cs typeface="Calibri" panose="020F0502020204030204" pitchFamily="34" charset="0"/>
              </a:rPr>
              <a:t>Early identification of holders of potential Essential Patent Claims is encouraged</a:t>
            </a:r>
          </a:p>
          <a:p>
            <a:pPr marL="457200" lvl="1" indent="0">
              <a:buSzPct val="150000"/>
              <a:buNone/>
              <a:defRPr/>
            </a:pPr>
            <a:r>
              <a:rPr lang="en-US" altLang="en-US" sz="2000" dirty="0">
                <a:latin typeface="Calibri" panose="020F0502020204030204" pitchFamily="34" charset="0"/>
                <a:cs typeface="Calibri" panose="020F0502020204030204" pitchFamily="34" charset="0"/>
              </a:rPr>
              <a:t>Please see the entire policy at this link:</a:t>
            </a:r>
          </a:p>
          <a:p>
            <a:pPr marL="457200" lvl="1" indent="0">
              <a:buSzPct val="150000"/>
              <a:buNone/>
              <a:defRPr/>
            </a:pPr>
            <a:r>
              <a:rPr lang="en-US" altLang="en-US" sz="2000" dirty="0">
                <a:latin typeface="Calibri" panose="020F0502020204030204" pitchFamily="34" charset="0"/>
                <a:cs typeface="Calibri" panose="020F0502020204030204" pitchFamily="34" charset="0"/>
                <a:hlinkClick r:id="rId2"/>
              </a:rPr>
              <a:t>https://development.standards.ieee.org/myproject/Public/mytools/mob/slideset.pdf</a:t>
            </a:r>
            <a:endParaRPr lang="en-US" altLang="en-US" sz="2000" dirty="0">
              <a:latin typeface="Calibri" panose="020F0502020204030204" pitchFamily="34" charset="0"/>
              <a:cs typeface="Calibri" panose="020F0502020204030204" pitchFamily="34" charset="0"/>
            </a:endParaRPr>
          </a:p>
        </p:txBody>
      </p:sp>
      <p:sp>
        <p:nvSpPr>
          <p:cNvPr id="3" name="Slide Number Placeholder 3">
            <a:extLst>
              <a:ext uri="{FF2B5EF4-FFF2-40B4-BE49-F238E27FC236}">
                <a16:creationId xmlns:a16="http://schemas.microsoft.com/office/drawing/2014/main" id="{F088C274-A72F-2193-273D-624255964608}"/>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4</a:t>
            </a:fld>
            <a:endParaRPr lang="en-US" dirty="0"/>
          </a:p>
        </p:txBody>
      </p:sp>
      <p:sp>
        <p:nvSpPr>
          <p:cNvPr id="4" name="Footer Placeholder 2">
            <a:extLst>
              <a:ext uri="{FF2B5EF4-FFF2-40B4-BE49-F238E27FC236}">
                <a16:creationId xmlns:a16="http://schemas.microsoft.com/office/drawing/2014/main" id="{44CCF739-F039-7E37-9844-C8AB6CBB939B}"/>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3512467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4E95DEB-B75C-6F5D-5265-7E6652E5A222}"/>
              </a:ext>
            </a:extLst>
          </p:cNvPr>
          <p:cNvSpPr>
            <a:spLocks noGrp="1"/>
          </p:cNvSpPr>
          <p:nvPr>
            <p:ph type="title"/>
          </p:nvPr>
        </p:nvSpPr>
        <p:spPr>
          <a:xfrm>
            <a:off x="1981200" y="692697"/>
            <a:ext cx="8229600" cy="720080"/>
          </a:xfrm>
          <a:solidFill>
            <a:schemeClr val="bg1"/>
          </a:solidFill>
        </p:spPr>
        <p:txBody>
          <a:bodyPr>
            <a:noAutofit/>
          </a:bodyPr>
          <a:lstStyle/>
          <a:p>
            <a:pPr eaLnBrk="1" hangingPunct="1">
              <a:defRPr/>
            </a:pPr>
            <a:r>
              <a:rPr lang="en-US" altLang="en-US" b="1" dirty="0"/>
              <a:t>Ways to inform IEEE</a:t>
            </a:r>
            <a:endParaRPr lang="en-US" b="1" dirty="0"/>
          </a:p>
        </p:txBody>
      </p:sp>
      <p:sp>
        <p:nvSpPr>
          <p:cNvPr id="43011" name="Content Placeholder 2">
            <a:extLst>
              <a:ext uri="{FF2B5EF4-FFF2-40B4-BE49-F238E27FC236}">
                <a16:creationId xmlns:a16="http://schemas.microsoft.com/office/drawing/2014/main" id="{6F4D160C-524F-2E9E-6D36-A5B2C6B17F18}"/>
              </a:ext>
            </a:extLst>
          </p:cNvPr>
          <p:cNvSpPr>
            <a:spLocks noGrp="1" noChangeArrowheads="1"/>
          </p:cNvSpPr>
          <p:nvPr>
            <p:ph idx="1"/>
          </p:nvPr>
        </p:nvSpPr>
        <p:spPr>
          <a:xfrm>
            <a:off x="1981200" y="1484784"/>
            <a:ext cx="8229600" cy="4439768"/>
          </a:xfrm>
        </p:spPr>
        <p:txBody>
          <a:bodyPr/>
          <a:lstStyle/>
          <a:p>
            <a:pPr eaLnBrk="1" hangingPunct="1"/>
            <a:endParaRPr lang="en-US" altLang="en-US" sz="1867" b="0" dirty="0">
              <a:latin typeface="Calibri" panose="020F0502020204030204" pitchFamily="34" charset="0"/>
              <a:cs typeface="Montserrat" panose="00000500000000000000" pitchFamily="2" charset="0"/>
            </a:endParaRPr>
          </a:p>
          <a:p>
            <a:pPr eaLnBrk="1" hangingPunct="1"/>
            <a:endParaRPr lang="en-US" altLang="en-US" sz="1867" b="0" dirty="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dirty="0">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251066F5-F449-A110-08AD-8469EA45F4AA}"/>
              </a:ext>
            </a:extLst>
          </p:cNvPr>
          <p:cNvSpPr/>
          <p:nvPr/>
        </p:nvSpPr>
        <p:spPr>
          <a:xfrm>
            <a:off x="609601" y="1551158"/>
            <a:ext cx="10972800" cy="4184479"/>
          </a:xfrm>
          <a:prstGeom prst="rect">
            <a:avLst/>
          </a:prstGeom>
        </p:spPr>
        <p:txBody>
          <a:bodyPr wrap="square">
            <a:spAutoFit/>
          </a:bodyPr>
          <a:lstStyle/>
          <a:p>
            <a:pPr marL="230394" indent="-230394">
              <a:buClr>
                <a:srgbClr val="4AC9E3"/>
              </a:buClr>
              <a:buSzPct val="150000"/>
              <a:buFont typeface="Arial" panose="020B0604020202020204" pitchFamily="34" charset="0"/>
              <a:buChar char="•"/>
              <a:defRPr/>
            </a:pPr>
            <a:r>
              <a:rPr lang="en-US" altLang="en-US" sz="2000" b="1" dirty="0">
                <a:latin typeface="Calibri" pitchFamily="34" charset="0"/>
                <a:cs typeface="Calibri" pitchFamily="34" charset="0"/>
              </a:rPr>
              <a:t>Cause an LOA to be submitted to the IEEE SA (patcom@ieee.org); or</a:t>
            </a:r>
          </a:p>
          <a:p>
            <a:pPr marL="230394" indent="-230394">
              <a:buClr>
                <a:srgbClr val="4AC9E3"/>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000" b="1" dirty="0">
                <a:latin typeface="Calibri" pitchFamily="34" charset="0"/>
                <a:cs typeface="Calibri" pitchFamily="34" charset="0"/>
              </a:rPr>
              <a:t>Provide the chair of this group with the identity of the holder(s) of any and all such claims as soon as possible; or</a:t>
            </a:r>
          </a:p>
          <a:p>
            <a:pPr marL="230394" indent="-230394">
              <a:buClr>
                <a:srgbClr val="4AC9E3"/>
              </a:buClr>
              <a:buSzPct val="150000"/>
              <a:buFont typeface="Arial" panose="020B0604020202020204" pitchFamily="34" charset="0"/>
              <a:buChar char="•"/>
              <a:defRPr/>
            </a:pPr>
            <a:endParaRPr lang="en-US" altLang="en-US" sz="2000" b="1" dirty="0">
              <a:latin typeface="Calibri" pitchFamily="34" charset="0"/>
              <a:cs typeface="Calibri" pitchFamily="34" charset="0"/>
            </a:endParaRPr>
          </a:p>
          <a:p>
            <a:pPr marL="230394" indent="-230394">
              <a:buClr>
                <a:srgbClr val="4AC9E3"/>
              </a:buClr>
              <a:buSzPct val="150000"/>
              <a:buFont typeface="Arial" panose="020B0604020202020204" pitchFamily="34" charset="0"/>
              <a:buChar char="•"/>
              <a:defRPr/>
            </a:pPr>
            <a:r>
              <a:rPr lang="en-US" altLang="en-US" sz="2000"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000" b="1" dirty="0">
              <a:latin typeface="Calibri" pitchFamily="34" charset="0"/>
              <a:cs typeface="Calibri" pitchFamily="34" charset="0"/>
            </a:endParaRPr>
          </a:p>
          <a:p>
            <a:pPr eaLnBrk="1" hangingPunct="1">
              <a:buClr>
                <a:srgbClr val="C00000"/>
              </a:buClr>
              <a:defRPr/>
            </a:pPr>
            <a:r>
              <a:rPr lang="en-US" altLang="en-US" sz="200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TG Chair (or inform the chair of this group or the working group chair or cause an </a:t>
            </a:r>
            <a:r>
              <a:rPr lang="en-US" altLang="en-US" sz="2000" dirty="0" err="1">
                <a:latin typeface="Calibri" panose="020F0502020204030204" pitchFamily="34" charset="0"/>
                <a:cs typeface="Calibri" panose="020F0502020204030204" pitchFamily="34" charset="0"/>
              </a:rPr>
              <a:t>LoA</a:t>
            </a:r>
            <a:r>
              <a:rPr lang="en-US" altLang="en-US" sz="2000" dirty="0">
                <a:latin typeface="Calibri" panose="020F0502020204030204" pitchFamily="34" charset="0"/>
                <a:cs typeface="Calibri" panose="020F0502020204030204" pitchFamily="34" charset="0"/>
              </a:rPr>
              <a:t> to be submitted.)</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6" name="TextBox 5">
            <a:extLst>
              <a:ext uri="{FF2B5EF4-FFF2-40B4-BE49-F238E27FC236}">
                <a16:creationId xmlns:a16="http://schemas.microsoft.com/office/drawing/2014/main" id="{7E29906C-4864-0301-8AFF-66330E40465C}"/>
              </a:ext>
            </a:extLst>
          </p:cNvPr>
          <p:cNvSpPr txBox="1"/>
          <p:nvPr/>
        </p:nvSpPr>
        <p:spPr>
          <a:xfrm>
            <a:off x="1524000" y="6237818"/>
            <a:ext cx="9144000" cy="297454"/>
          </a:xfrm>
          <a:prstGeom prst="rect">
            <a:avLst/>
          </a:prstGeom>
          <a:noFill/>
        </p:spPr>
        <p:txBody>
          <a:bodyPr>
            <a:spAutoFit/>
          </a:bodyPr>
          <a:lstStyle/>
          <a:p>
            <a:pPr algn="ctr" eaLnBrk="1" hangingPunct="1">
              <a:defRPr/>
            </a:pPr>
            <a:r>
              <a:rPr lang="en-US" sz="1333" dirty="0">
                <a:latin typeface="+mn-lt"/>
              </a:rPr>
              <a:t>08 June 2021 – Slide 2</a:t>
            </a:r>
          </a:p>
        </p:txBody>
      </p:sp>
      <p:sp>
        <p:nvSpPr>
          <p:cNvPr id="3" name="Slide Number Placeholder 3">
            <a:extLst>
              <a:ext uri="{FF2B5EF4-FFF2-40B4-BE49-F238E27FC236}">
                <a16:creationId xmlns:a16="http://schemas.microsoft.com/office/drawing/2014/main" id="{DD32E0C8-572E-58F5-A094-601B99A138F4}"/>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5</a:t>
            </a:fld>
            <a:endParaRPr lang="en-US" dirty="0"/>
          </a:p>
        </p:txBody>
      </p:sp>
      <p:sp>
        <p:nvSpPr>
          <p:cNvPr id="4" name="Footer Placeholder 2">
            <a:extLst>
              <a:ext uri="{FF2B5EF4-FFF2-40B4-BE49-F238E27FC236}">
                <a16:creationId xmlns:a16="http://schemas.microsoft.com/office/drawing/2014/main" id="{C1345DC1-518F-3474-60DE-5C66983C2C51}"/>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0F7EA71-2A9F-F865-B7CB-EA6B1AEEA510}"/>
              </a:ext>
            </a:extLst>
          </p:cNvPr>
          <p:cNvSpPr>
            <a:spLocks noGrp="1"/>
          </p:cNvSpPr>
          <p:nvPr>
            <p:ph type="title"/>
          </p:nvPr>
        </p:nvSpPr>
        <p:spPr>
          <a:xfrm>
            <a:off x="1981200" y="692696"/>
            <a:ext cx="8229600" cy="1152128"/>
          </a:xfrm>
          <a:solidFill>
            <a:schemeClr val="accent3"/>
          </a:solidFill>
        </p:spPr>
        <p:txBody>
          <a:bodyPr>
            <a:noAutofit/>
          </a:bodyPr>
          <a:lstStyle/>
          <a:p>
            <a:pPr eaLnBrk="1" hangingPunct="1">
              <a:defRPr/>
            </a:pPr>
            <a:r>
              <a:rPr lang="en-US" altLang="en-US" dirty="0">
                <a:solidFill>
                  <a:schemeClr val="tx1"/>
                </a:solidFill>
              </a:rPr>
              <a:t>Other Guidelines for IEEE Working Group Meetings</a:t>
            </a:r>
            <a:endParaRPr lang="en-US" dirty="0">
              <a:solidFill>
                <a:schemeClr val="tx1"/>
              </a:solidFill>
            </a:endParaRPr>
          </a:p>
        </p:txBody>
      </p:sp>
      <p:sp>
        <p:nvSpPr>
          <p:cNvPr id="44035" name="Content Placeholder 2">
            <a:extLst>
              <a:ext uri="{FF2B5EF4-FFF2-40B4-BE49-F238E27FC236}">
                <a16:creationId xmlns:a16="http://schemas.microsoft.com/office/drawing/2014/main" id="{AAC6EA5D-92B1-2040-D175-A5A2D064CB0D}"/>
              </a:ext>
            </a:extLst>
          </p:cNvPr>
          <p:cNvSpPr>
            <a:spLocks noGrp="1" noChangeArrowheads="1"/>
          </p:cNvSpPr>
          <p:nvPr>
            <p:ph idx="1"/>
          </p:nvPr>
        </p:nvSpPr>
        <p:spPr>
          <a:xfrm>
            <a:off x="1981200" y="1128186"/>
            <a:ext cx="8229600" cy="4796367"/>
          </a:xfrm>
        </p:spPr>
        <p:txBody>
          <a:bodyPr/>
          <a:lstStyle/>
          <a:p>
            <a:pPr eaLnBrk="1" hangingPunct="1"/>
            <a:endParaRPr lang="en-US" altLang="en-US" sz="1867" b="0">
              <a:latin typeface="Calibri" panose="020F0502020204030204" pitchFamily="34" charset="0"/>
              <a:cs typeface="Montserrat" panose="00000500000000000000" pitchFamily="2" charset="0"/>
            </a:endParaRPr>
          </a:p>
          <a:p>
            <a:pPr eaLnBrk="1" hangingPunct="1"/>
            <a:endParaRPr lang="en-US" altLang="en-US" sz="1867" b="0">
              <a:latin typeface="Montserrat" panose="00000500000000000000" pitchFamily="2" charset="0"/>
              <a:cs typeface="Montserrat" panose="00000500000000000000" pitchFamily="2" charset="0"/>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6DC5F527-C4F7-239D-641F-9024257755FC}"/>
              </a:ext>
            </a:extLst>
          </p:cNvPr>
          <p:cNvSpPr>
            <a:spLocks noChangeArrowheads="1"/>
          </p:cNvSpPr>
          <p:nvPr/>
        </p:nvSpPr>
        <p:spPr bwMode="auto">
          <a:xfrm>
            <a:off x="1864785" y="2017120"/>
            <a:ext cx="8492067" cy="4292201"/>
          </a:xfrm>
          <a:prstGeom prst="rect">
            <a:avLst/>
          </a:prstGeom>
          <a:noFill/>
          <a:ln>
            <a:noFill/>
          </a:ln>
        </p:spPr>
        <p:txBody>
          <a:bodyPr>
            <a:spAutoFit/>
          </a:bodyPr>
          <a:lstStyle/>
          <a:p>
            <a:pPr marL="153596" indent="-1535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specific license rates, terms, or conditions.</a:t>
            </a:r>
          </a:p>
          <a:p>
            <a:pPr marL="767981" lvl="2" indent="-153596">
              <a:lnSpc>
                <a:spcPct val="80000"/>
              </a:lnSpc>
              <a:spcAft>
                <a:spcPts val="800"/>
              </a:spcAft>
              <a:buClr>
                <a:srgbClr val="4AC9E3"/>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a:lnSpc>
                <a:spcPct val="80000"/>
              </a:lnSpc>
              <a:spcAft>
                <a:spcPts val="800"/>
              </a:spcAft>
              <a:buClr>
                <a:srgbClr val="4AC9E3"/>
              </a:buClr>
              <a:buSzPct val="150000"/>
              <a:buFont typeface="Arial" panose="020B0604020202020204" pitchFamily="34" charset="0"/>
              <a:buChar char="•"/>
              <a:defRPr/>
            </a:pPr>
            <a:r>
              <a:rPr lang="en-GB" altLang="en-US" sz="1600" b="1" dirty="0">
                <a:latin typeface="Calibri" panose="020F0502020204030204" pitchFamily="34" charset="0"/>
                <a:cs typeface="Calibri" panose="020F0502020204030204" pitchFamily="34" charset="0"/>
              </a:rPr>
              <a:t>Technical considerations remain the primary focus.</a:t>
            </a:r>
            <a:endParaRPr lang="en-US" altLang="en-US" sz="1600" b="1" dirty="0">
              <a:latin typeface="Calibri" panose="020F0502020204030204" pitchFamily="34" charset="0"/>
              <a:cs typeface="Calibri" panose="020F0502020204030204" pitchFamily="34" charset="0"/>
            </a:endParaRP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a:lnSpc>
                <a:spcPct val="80000"/>
              </a:lnSpc>
              <a:spcAft>
                <a:spcPts val="800"/>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discuss the status or substance of ongoing or threatened litigation.</a:t>
            </a:r>
          </a:p>
          <a:p>
            <a:pPr marL="460788" lvl="1" indent="-152396">
              <a:lnSpc>
                <a:spcPct val="80000"/>
              </a:lnSpc>
              <a:spcAft>
                <a:spcPts val="533"/>
              </a:spcAft>
              <a:buClr>
                <a:srgbClr val="4AC9E3"/>
              </a:buClr>
              <a:buSzPct val="150000"/>
              <a:buFont typeface="Arial" panose="020B0604020202020204" pitchFamily="34" charset="0"/>
              <a:buChar char="•"/>
              <a:defRPr/>
            </a:pPr>
            <a:r>
              <a:rPr lang="en-US" altLang="en-US" sz="1600"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600" b="1" dirty="0">
                <a:latin typeface="Calibri" panose="020F0502020204030204" pitchFamily="34" charset="0"/>
                <a:cs typeface="Calibri" panose="020F0502020204030204" pitchFamily="34" charset="0"/>
              </a:rPr>
              <a:t>---------------------------------------------------------------   </a:t>
            </a:r>
          </a:p>
          <a:p>
            <a:pPr algn="ctr">
              <a:lnSpc>
                <a:spcPct val="80000"/>
              </a:lnSpc>
              <a:spcBef>
                <a:spcPts val="533"/>
              </a:spcBef>
              <a:defRPr/>
            </a:pPr>
            <a:r>
              <a:rPr lang="en-US" altLang="en-US" sz="1600" b="1" dirty="0">
                <a:latin typeface="Calibri" panose="020F0502020204030204" pitchFamily="34" charset="0"/>
                <a:cs typeface="Calibri" panose="020F0502020204030204" pitchFamily="34" charset="0"/>
              </a:rPr>
              <a:t>For more details, see </a:t>
            </a:r>
            <a:r>
              <a:rPr lang="en-US" altLang="en-US" sz="1600" b="1" i="1" dirty="0">
                <a:latin typeface="Calibri" panose="020F0502020204030204" pitchFamily="34" charset="0"/>
                <a:cs typeface="Calibri" panose="020F0502020204030204" pitchFamily="34" charset="0"/>
              </a:rPr>
              <a:t>IEEE SA Standards Board Operations Manual</a:t>
            </a:r>
            <a:r>
              <a:rPr lang="en-US" altLang="en-US" sz="1600" b="1" dirty="0">
                <a:latin typeface="Calibri" panose="020F0502020204030204" pitchFamily="34" charset="0"/>
                <a:cs typeface="Calibri" panose="020F0502020204030204" pitchFamily="34" charset="0"/>
              </a:rPr>
              <a:t>, clause 5.3.10 and </a:t>
            </a:r>
            <a:br>
              <a:rPr lang="en-US" altLang="en-US" sz="1600" b="1" dirty="0">
                <a:latin typeface="Calibri" panose="020F0502020204030204" pitchFamily="34" charset="0"/>
                <a:cs typeface="Calibri" panose="020F0502020204030204" pitchFamily="34" charset="0"/>
              </a:rPr>
            </a:br>
            <a:r>
              <a:rPr lang="en-US" altLang="en-US" sz="1600" b="1" i="1" dirty="0">
                <a:latin typeface="Calibri" panose="020F0502020204030204" pitchFamily="34" charset="0"/>
                <a:cs typeface="Calibri" panose="020F0502020204030204" pitchFamily="34" charset="0"/>
              </a:rPr>
              <a:t>Antitrust and Competition Policy: What You Need to Know </a:t>
            </a:r>
            <a:r>
              <a:rPr lang="en-US" altLang="en-US" sz="1600" b="1" dirty="0">
                <a:latin typeface="Calibri" panose="020F0502020204030204" pitchFamily="34" charset="0"/>
                <a:cs typeface="Calibri" panose="020F0502020204030204" pitchFamily="34" charset="0"/>
              </a:rPr>
              <a:t>at http://standards.ieee.org/develop/policies/antitrust.pdf</a:t>
            </a: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
        <p:nvSpPr>
          <p:cNvPr id="3" name="Slide Number Placeholder 3">
            <a:extLst>
              <a:ext uri="{FF2B5EF4-FFF2-40B4-BE49-F238E27FC236}">
                <a16:creationId xmlns:a16="http://schemas.microsoft.com/office/drawing/2014/main" id="{38DF67D5-71D5-06A5-44B1-D69754B78DCF}"/>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6</a:t>
            </a:fld>
            <a:endParaRPr lang="en-US" dirty="0"/>
          </a:p>
        </p:txBody>
      </p:sp>
      <p:sp>
        <p:nvSpPr>
          <p:cNvPr id="4" name="Footer Placeholder 2">
            <a:extLst>
              <a:ext uri="{FF2B5EF4-FFF2-40B4-BE49-F238E27FC236}">
                <a16:creationId xmlns:a16="http://schemas.microsoft.com/office/drawing/2014/main" id="{EBE42E24-99E1-645D-9B82-275C302BE591}"/>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A585E58-CDC8-DED0-576B-F1408F1A9D05}"/>
              </a:ext>
            </a:extLst>
          </p:cNvPr>
          <p:cNvSpPr>
            <a:spLocks noGrp="1"/>
          </p:cNvSpPr>
          <p:nvPr>
            <p:ph type="title"/>
          </p:nvPr>
        </p:nvSpPr>
        <p:spPr/>
        <p:txBody>
          <a:bodyPr/>
          <a:lstStyle/>
          <a:p>
            <a:r>
              <a:rPr lang="en-GB" dirty="0"/>
              <a:t>PATENT-RELATED INFORMATION</a:t>
            </a:r>
          </a:p>
        </p:txBody>
      </p:sp>
      <p:sp>
        <p:nvSpPr>
          <p:cNvPr id="3" name="Content Placeholder 2">
            <a:extLst>
              <a:ext uri="{FF2B5EF4-FFF2-40B4-BE49-F238E27FC236}">
                <a16:creationId xmlns:a16="http://schemas.microsoft.com/office/drawing/2014/main" id="{9C6095E2-1937-423B-0E20-EE9272AF55F2}"/>
              </a:ext>
            </a:extLst>
          </p:cNvPr>
          <p:cNvSpPr>
            <a:spLocks noGrp="1"/>
          </p:cNvSpPr>
          <p:nvPr>
            <p:ph idx="1"/>
          </p:nvPr>
        </p:nvSpPr>
        <p:spPr>
          <a:xfrm>
            <a:off x="685800" y="1600200"/>
            <a:ext cx="10591800" cy="4495800"/>
          </a:xfrm>
        </p:spPr>
        <p:txBody>
          <a:bodyPr/>
          <a:lstStyle/>
          <a:p>
            <a:r>
              <a:rPr lang="en-GB" sz="2000" b="0" dirty="0"/>
              <a:t>The patent policy and the procedures used to execute that policy are documented in :</a:t>
            </a:r>
          </a:p>
          <a:p>
            <a:pPr marL="0" indent="0">
              <a:buNone/>
            </a:pPr>
            <a:r>
              <a:rPr lang="en-GB" sz="2000" b="0" dirty="0"/>
              <a:t> </a:t>
            </a:r>
          </a:p>
          <a:p>
            <a:pPr lvl="1"/>
            <a:r>
              <a:rPr lang="en-GB" sz="2000" b="0" dirty="0"/>
              <a:t>IEEE SA Standards Board Bylaws (http://standards.ieee.org/develop/policies/bylaws/sect6-7.html#6)  </a:t>
            </a:r>
          </a:p>
          <a:p>
            <a:pPr lvl="1"/>
            <a:r>
              <a:rPr lang="en-GB" sz="2000" b="0" dirty="0"/>
              <a:t>IEEE SA Standards Board Operations Manual (http://standards.ieee.org/develop/policies/opman/sect6.html#6.3) </a:t>
            </a:r>
          </a:p>
          <a:p>
            <a:pPr lvl="1"/>
            <a:r>
              <a:rPr lang="en-GB" sz="2000" b="0" dirty="0"/>
              <a:t>Material about the patent policy is available at http://standards.ieee.org/about/sasb/patcom/materials.html </a:t>
            </a:r>
          </a:p>
          <a:p>
            <a:pPr lvl="1"/>
            <a:r>
              <a:rPr lang="en-GB" sz="2000" b="0" dirty="0"/>
              <a:t>If you have questions, contact the IEEE SA Standards Board Patent Committee Administrator at patcom@ieee.org</a:t>
            </a:r>
          </a:p>
        </p:txBody>
      </p:sp>
      <p:sp>
        <p:nvSpPr>
          <p:cNvPr id="4" name="Slide Number Placeholder 3">
            <a:extLst>
              <a:ext uri="{FF2B5EF4-FFF2-40B4-BE49-F238E27FC236}">
                <a16:creationId xmlns:a16="http://schemas.microsoft.com/office/drawing/2014/main" id="{B2D7539D-EBB9-B96C-217C-BD9545028817}"/>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7</a:t>
            </a:fld>
            <a:endParaRPr lang="en-US" dirty="0"/>
          </a:p>
        </p:txBody>
      </p:sp>
      <p:sp>
        <p:nvSpPr>
          <p:cNvPr id="5" name="Footer Placeholder 2">
            <a:extLst>
              <a:ext uri="{FF2B5EF4-FFF2-40B4-BE49-F238E27FC236}">
                <a16:creationId xmlns:a16="http://schemas.microsoft.com/office/drawing/2014/main" id="{39E63E77-AF08-7E3D-B1D3-B336E8C29181}"/>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606308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DF731A5E-FD85-8E5E-F30C-1C8D440DBE6A}"/>
              </a:ext>
            </a:extLst>
          </p:cNvPr>
          <p:cNvPicPr>
            <a:picLocks noChangeAspect="1"/>
          </p:cNvPicPr>
          <p:nvPr/>
        </p:nvPicPr>
        <p:blipFill>
          <a:blip r:embed="rId2"/>
          <a:stretch>
            <a:fillRect/>
          </a:stretch>
        </p:blipFill>
        <p:spPr>
          <a:xfrm>
            <a:off x="2144688" y="570186"/>
            <a:ext cx="7902625" cy="5678214"/>
          </a:xfrm>
          <a:prstGeom prst="rect">
            <a:avLst/>
          </a:prstGeom>
        </p:spPr>
      </p:pic>
      <p:sp>
        <p:nvSpPr>
          <p:cNvPr id="2" name="Slide Number Placeholder 3">
            <a:extLst>
              <a:ext uri="{FF2B5EF4-FFF2-40B4-BE49-F238E27FC236}">
                <a16:creationId xmlns:a16="http://schemas.microsoft.com/office/drawing/2014/main" id="{5B6593A1-C480-FB3B-9586-8F09EDD065FE}"/>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8</a:t>
            </a:fld>
            <a:endParaRPr lang="en-US" dirty="0"/>
          </a:p>
        </p:txBody>
      </p:sp>
      <p:sp>
        <p:nvSpPr>
          <p:cNvPr id="3" name="Footer Placeholder 2">
            <a:extLst>
              <a:ext uri="{FF2B5EF4-FFF2-40B4-BE49-F238E27FC236}">
                <a16:creationId xmlns:a16="http://schemas.microsoft.com/office/drawing/2014/main" id="{92D84C33-A3AF-BC5B-83F0-68C580BF9901}"/>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157562637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Picture 5">
            <a:extLst>
              <a:ext uri="{FF2B5EF4-FFF2-40B4-BE49-F238E27FC236}">
                <a16:creationId xmlns:a16="http://schemas.microsoft.com/office/drawing/2014/main" id="{1554B134-9DBA-712A-26EF-D430A75481B0}"/>
              </a:ext>
            </a:extLst>
          </p:cNvPr>
          <p:cNvPicPr>
            <a:picLocks noChangeAspect="1"/>
          </p:cNvPicPr>
          <p:nvPr/>
        </p:nvPicPr>
        <p:blipFill>
          <a:blip r:embed="rId2"/>
          <a:stretch>
            <a:fillRect/>
          </a:stretch>
        </p:blipFill>
        <p:spPr>
          <a:xfrm>
            <a:off x="2224705" y="646394"/>
            <a:ext cx="7742591" cy="5806943"/>
          </a:xfrm>
          <a:prstGeom prst="rect">
            <a:avLst/>
          </a:prstGeom>
        </p:spPr>
      </p:pic>
      <p:sp>
        <p:nvSpPr>
          <p:cNvPr id="2" name="Slide Number Placeholder 3">
            <a:extLst>
              <a:ext uri="{FF2B5EF4-FFF2-40B4-BE49-F238E27FC236}">
                <a16:creationId xmlns:a16="http://schemas.microsoft.com/office/drawing/2014/main" id="{E5F5349C-68DE-ED09-C3DD-61E28EA42441}"/>
              </a:ext>
            </a:extLst>
          </p:cNvPr>
          <p:cNvSpPr txBox="1">
            <a:spLocks/>
          </p:cNvSpPr>
          <p:nvPr/>
        </p:nvSpPr>
        <p:spPr>
          <a:xfrm>
            <a:off x="5715000" y="6400800"/>
            <a:ext cx="648207" cy="259279"/>
          </a:xfrm>
          <a:prstGeom prst="rect">
            <a:avLst/>
          </a:prstGeom>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r>
              <a:rPr lang="en-US"/>
              <a:t>Slide </a:t>
            </a:r>
            <a:fld id="{848D596F-C781-734B-BBB7-F4522741765A}" type="slidenum">
              <a:rPr lang="en-US" smtClean="0"/>
              <a:pPr/>
              <a:t>9</a:t>
            </a:fld>
            <a:endParaRPr lang="en-US" dirty="0"/>
          </a:p>
        </p:txBody>
      </p:sp>
      <p:sp>
        <p:nvSpPr>
          <p:cNvPr id="3" name="Footer Placeholder 2">
            <a:extLst>
              <a:ext uri="{FF2B5EF4-FFF2-40B4-BE49-F238E27FC236}">
                <a16:creationId xmlns:a16="http://schemas.microsoft.com/office/drawing/2014/main" id="{5A1610F5-68B4-CF1B-AB48-0953271D4776}"/>
              </a:ext>
            </a:extLst>
          </p:cNvPr>
          <p:cNvSpPr txBox="1">
            <a:spLocks/>
          </p:cNvSpPr>
          <p:nvPr/>
        </p:nvSpPr>
        <p:spPr>
          <a:xfrm>
            <a:off x="6750987" y="6400800"/>
            <a:ext cx="4679013" cy="259279"/>
          </a:xfrm>
          <a:prstGeom prst="rect">
            <a:avLst/>
          </a:prstGeom>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defPPr>
              <a:defRPr lang="en-US"/>
            </a:defPPr>
            <a:lvl1pPr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1pPr>
            <a:lvl2pPr marL="742950" indent="-28575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2pPr>
            <a:lvl3pPr marL="11430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3pPr>
            <a:lvl4pPr marL="16002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4pPr>
            <a:lvl5pPr marL="2057400" indent="-228600" algn="l" rtl="0" eaLnBrk="0" fontAlgn="base" hangingPunct="0">
              <a:spcBef>
                <a:spcPct val="0"/>
              </a:spcBef>
              <a:spcAft>
                <a:spcPct val="0"/>
              </a:spcAft>
              <a:defRPr sz="1200" kern="1200">
                <a:solidFill>
                  <a:schemeClr val="tx1"/>
                </a:solidFill>
                <a:latin typeface="Times New Roman" charset="0"/>
                <a:ea typeface="ＭＳ Ｐゴシック" charset="0"/>
                <a:cs typeface="ＭＳ Ｐゴシック" charset="0"/>
              </a:defRPr>
            </a:lvl5pPr>
            <a:lvl6pPr marL="25146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6pPr>
            <a:lvl7pPr marL="29718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7pPr>
            <a:lvl8pPr marL="34290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8pPr>
            <a:lvl9pPr marL="3886200" indent="-228600" algn="l" defTabSz="457200" rtl="0" eaLnBrk="0" fontAlgn="base" latinLnBrk="0" hangingPunct="0">
              <a:spcBef>
                <a:spcPct val="0"/>
              </a:spcBef>
              <a:spcAft>
                <a:spcPct val="0"/>
              </a:spcAft>
              <a:defRPr sz="1200" kern="1200">
                <a:solidFill>
                  <a:schemeClr val="tx1"/>
                </a:solidFill>
                <a:latin typeface="Times New Roman" charset="0"/>
                <a:ea typeface="ＭＳ Ｐゴシック" charset="0"/>
                <a:cs typeface="ＭＳ Ｐゴシック" charset="0"/>
              </a:defRPr>
            </a:lvl9pPr>
          </a:lstStyle>
          <a:p>
            <a:pPr algn="r"/>
            <a:r>
              <a:rPr lang="en-US"/>
              <a:t>Phil Beecher (Wi-SUN Alliance)</a:t>
            </a:r>
            <a:endParaRPr lang="en-US" dirty="0"/>
          </a:p>
        </p:txBody>
      </p:sp>
    </p:spTree>
    <p:extLst>
      <p:ext uri="{BB962C8B-B14F-4D97-AF65-F5344CB8AC3E}">
        <p14:creationId xmlns:p14="http://schemas.microsoft.com/office/powerpoint/2010/main" val="910309361"/>
      </p:ext>
    </p:extLst>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Default Design">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a:ln>
              <a:noFill/>
            </a:ln>
            <a:solidFill>
              <a:schemeClr val="tx1"/>
            </a:solidFill>
            <a:effectLst/>
            <a:latin typeface="Times New Roman" pitchFamily="-109" charset="0"/>
          </a:defRPr>
        </a:defPPr>
      </a:lstStyle>
    </a:lnDef>
  </a:objectDefaults>
  <a:extraClrSchemeLst>
    <a:extraClrScheme>
      <a:clrScheme name="Default Desig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Default Desig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Default Desig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Default Desig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73256</TotalTime>
  <Words>1905</Words>
  <Application>Microsoft Office PowerPoint</Application>
  <PresentationFormat>Widescreen</PresentationFormat>
  <Paragraphs>185</Paragraphs>
  <Slides>18</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18</vt:i4>
      </vt:variant>
    </vt:vector>
  </HeadingPairs>
  <TitlesOfParts>
    <vt:vector size="25" baseType="lpstr">
      <vt:lpstr>Lucida Grande</vt:lpstr>
      <vt:lpstr>Monotype Sorts</vt:lpstr>
      <vt:lpstr>Arial</vt:lpstr>
      <vt:lpstr>Calibri</vt:lpstr>
      <vt:lpstr>Montserrat</vt:lpstr>
      <vt:lpstr>Times New Roman</vt:lpstr>
      <vt:lpstr>Default Design</vt:lpstr>
      <vt:lpstr>PowerPoint Presentation</vt:lpstr>
      <vt:lpstr>802.15.4ad Reminders</vt:lpstr>
      <vt:lpstr>IEEE-SA Patent, Copyright, and Participation Policies</vt:lpstr>
      <vt:lpstr>Participants have a duty to inform the IEEE</vt:lpstr>
      <vt:lpstr>Ways to inform IEEE</vt:lpstr>
      <vt:lpstr>Other Guidelines for IEEE Working Group Meetings</vt:lpstr>
      <vt:lpstr>PATENT-RELATED INFORMATION</vt:lpstr>
      <vt:lpstr>PowerPoint Presentation</vt:lpstr>
      <vt:lpstr>PowerPoint Presentation</vt:lpstr>
      <vt:lpstr>PowerPoint Presentation</vt:lpstr>
      <vt:lpstr>IEEE SA Copyright Policy</vt:lpstr>
      <vt:lpstr>IEEE SA Copyright Policy</vt:lpstr>
      <vt:lpstr>IEEE 802 Ground Rules</vt:lpstr>
      <vt:lpstr>TG4ad Leadership</vt:lpstr>
      <vt:lpstr>Draft Agenda</vt:lpstr>
      <vt:lpstr>IEEE 802.15 "802.15.4ad" SUN PHY Amendment for 15.4 Task Group (TG 4ad) Mailing List</vt:lpstr>
      <vt:lpstr>Next Conference Call</vt:lpstr>
      <vt:lpstr>AoB?</vt:lpstr>
    </vt:vector>
  </TitlesOfParts>
  <Manager/>
  <Company>Wi-SUN Alliance</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TG4ad Conference call slides</dc:title>
  <dc:subject>IEEE 802.15 TG4ad</dc:subject>
  <dc:creator>Phil Beecher</dc:creator>
  <cp:keywords/>
  <dc:description>15-24-0253-00-04ad
</dc:description>
  <cp:lastModifiedBy>Phil Beecher</cp:lastModifiedBy>
  <cp:revision>1139</cp:revision>
  <cp:lastPrinted>2016-07-25T16:00:41Z</cp:lastPrinted>
  <dcterms:created xsi:type="dcterms:W3CDTF">2009-07-12T16:25:16Z</dcterms:created>
  <dcterms:modified xsi:type="dcterms:W3CDTF">2024-09-26T10:58:35Z</dcterms:modified>
  <cp:category/>
</cp:coreProperties>
</file>