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20" d="100"/>
          <a:sy n="120" d="100"/>
        </p:scale>
        <p:origin x="132"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802.15-24-0548-06</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Oct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20-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9-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https://mentor.ieee.org/802.15/dcn/24/15-24-0371-21-04ab-consolidated-comments-draft-1-0.xlsm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5737592" y="356543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690822" y="3495675"/>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8" name="Rectangle 7">
            <a:extLst>
              <a:ext uri="{FF2B5EF4-FFF2-40B4-BE49-F238E27FC236}">
                <a16:creationId xmlns:a16="http://schemas.microsoft.com/office/drawing/2014/main" id="{089A3165-D645-B5F8-1E90-F91318BF2B3B}"/>
              </a:ext>
            </a:extLst>
          </p:cNvPr>
          <p:cNvSpPr/>
          <p:nvPr/>
        </p:nvSpPr>
        <p:spPr bwMode="auto">
          <a:xfrm>
            <a:off x="7467600" y="5181600"/>
            <a:ext cx="3657600" cy="1219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22-Oct: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6</a:t>
            </a: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 5(meeting) Hours Left until the 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7755357" y="569226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7747336" y="570363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a:t>
            </a:r>
            <a:r>
              <a:rPr lang="en-US">
                <a:hlinkClick r:id="rId2"/>
              </a:rPr>
              <a:t>/24/15-24-0547-09-04ab-tg-4ab-agenda-sept-nov-2024</a:t>
            </a:r>
            <a:r>
              <a:rPr lang="en-US" dirty="0">
                <a:hlinkClick r:id="rId2"/>
              </a:rPr>
              <a:t>.xlsx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106652</TotalTime>
  <Words>1240</Words>
  <Application>Microsoft Office PowerPoint</Application>
  <PresentationFormat>Widescreen</PresentationFormat>
  <Paragraphs>144</Paragraphs>
  <Slides>17</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 Black</vt:lpstr>
      <vt:lpstr>Arial</vt:lpstr>
      <vt:lpstr>Calibri</vt:lpstr>
      <vt:lpstr>DejaVu Sans</vt:lpstr>
      <vt:lpstr>Monotype Sorts</vt:lpstr>
      <vt:lpstr>Open Sans</vt:lpstr>
      <vt:lpstr>Source Sans Pro SemiBold</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1372</cp:revision>
  <cp:lastPrinted>2000-07-07T01:25:49Z</cp:lastPrinted>
  <dcterms:created xsi:type="dcterms:W3CDTF">1999-06-22T06:24:01Z</dcterms:created>
  <dcterms:modified xsi:type="dcterms:W3CDTF">2024-10-21T23:05:15Z</dcterms:modified>
  <cp:category/>
</cp:coreProperties>
</file>