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14-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563753526"/>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https://mentor.ieee.org/802.15/dcn/24/15-24-0371-14-04ab-consolidated-comments-draft-1-0.xlsm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a:off x="4686229" y="2362200"/>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1843225" y="3524081"/>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https://mentor.ieee.org/802.15/dcn/24/15-24-0547-02-04ab-tg-4ab-agenda-sept-nov-2024.xlsx</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2"/>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82751</TotalTime>
  <Words>1293</Words>
  <Application>Microsoft Office PowerPoint</Application>
  <PresentationFormat>Widescreen</PresentationFormat>
  <Paragraphs>153</Paragraphs>
  <Slides>17</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1363</cp:revision>
  <cp:lastPrinted>2000-07-07T01:25:49Z</cp:lastPrinted>
  <dcterms:created xsi:type="dcterms:W3CDTF">1999-06-22T06:24:01Z</dcterms:created>
  <dcterms:modified xsi:type="dcterms:W3CDTF">2024-09-26T22:10:00Z</dcterms:modified>
  <cp:category/>
</cp:coreProperties>
</file>