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359" r:id="rId2"/>
    <p:sldId id="357" r:id="rId3"/>
    <p:sldId id="340" r:id="rId4"/>
    <p:sldId id="342" r:id="rId5"/>
    <p:sldId id="2049" r:id="rId6"/>
    <p:sldId id="2050" r:id="rId7"/>
    <p:sldId id="2028" r:id="rId8"/>
    <p:sldId id="550" r:id="rId9"/>
    <p:sldId id="2054" r:id="rId10"/>
    <p:sldId id="349" r:id="rId11"/>
    <p:sldId id="2031" r:id="rId12"/>
    <p:sldId id="2045" r:id="rId13"/>
    <p:sldId id="2037" r:id="rId14"/>
    <p:sldId id="2051" r:id="rId15"/>
    <p:sldId id="2032" r:id="rId16"/>
    <p:sldId id="2033" r:id="rId17"/>
    <p:sldId id="2041" r:id="rId18"/>
    <p:sldId id="2052" r:id="rId19"/>
    <p:sldId id="2034" r:id="rId20"/>
    <p:sldId id="2035" r:id="rId21"/>
    <p:sldId id="2036" r:id="rId22"/>
    <p:sldId id="2048" r:id="rId23"/>
    <p:sldId id="2042" r:id="rId24"/>
    <p:sldId id="2044" r:id="rId25"/>
    <p:sldId id="2038" r:id="rId26"/>
    <p:sldId id="2039" r:id="rId27"/>
    <p:sldId id="2040" r:id="rId28"/>
    <p:sldId id="350" r:id="rId29"/>
    <p:sldId id="2053" r:id="rId30"/>
    <p:sldId id="351" r:id="rId31"/>
    <p:sldId id="2047" r:id="rId32"/>
    <p:sldId id="356" r:id="rId33"/>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81" d="100"/>
          <a:sy n="81" d="100"/>
        </p:scale>
        <p:origin x="3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8</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802.15-24-0546-00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September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gif"/><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153</a:t>
            </a:r>
            <a:r>
              <a:rPr lang="en-US" baseline="30000" dirty="0"/>
              <a:t>rd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Nov 10-14, 2024</a:t>
            </a:r>
          </a:p>
          <a:p>
            <a:pPr>
              <a:lnSpc>
                <a:spcPct val="70000"/>
              </a:lnSpc>
              <a:defRPr/>
            </a:pPr>
            <a:endParaRPr lang="en-US" sz="2400" b="1" dirty="0">
              <a:latin typeface="Times New Roman" charset="0"/>
            </a:endParaRPr>
          </a:p>
          <a:p>
            <a:pPr eaLnBrk="1" fontAlgn="b" hangingPunct="1">
              <a:spcBef>
                <a:spcPts val="0"/>
              </a:spcBef>
              <a:defRPr/>
            </a:pPr>
            <a:r>
              <a:rPr lang="en-US" b="1" dirty="0"/>
              <a:t>Held in Vancouver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 name="Picture 2">
            <a:extLst>
              <a:ext uri="{FF2B5EF4-FFF2-40B4-BE49-F238E27FC236}">
                <a16:creationId xmlns:a16="http://schemas.microsoft.com/office/drawing/2014/main" id="{075E76DB-BADA-BB9E-E377-6C30EED726EC}"/>
              </a:ext>
            </a:extLst>
          </p:cNvPr>
          <p:cNvPicPr>
            <a:picLocks noChangeAspect="1"/>
          </p:cNvPicPr>
          <p:nvPr/>
        </p:nvPicPr>
        <p:blipFill>
          <a:blip r:embed="rId2"/>
          <a:stretch>
            <a:fillRect/>
          </a:stretch>
        </p:blipFill>
        <p:spPr>
          <a:xfrm>
            <a:off x="191965" y="1352819"/>
            <a:ext cx="8760069" cy="4940949"/>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preliminary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 and channel modeling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preliminary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Begin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Develop preliminary timeline for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Begin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Develop preliminary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3" name="Picture 2">
            <a:extLst>
              <a:ext uri="{FF2B5EF4-FFF2-40B4-BE49-F238E27FC236}">
                <a16:creationId xmlns:a16="http://schemas.microsoft.com/office/drawing/2014/main" id="{036D975F-0DE7-F7D3-723E-3050D60C9CF5}"/>
              </a:ext>
            </a:extLst>
          </p:cNvPr>
          <p:cNvPicPr>
            <a:picLocks noChangeAspect="1"/>
          </p:cNvPicPr>
          <p:nvPr/>
        </p:nvPicPr>
        <p:blipFill>
          <a:blip r:embed="rId2"/>
          <a:stretch>
            <a:fillRect/>
          </a:stretch>
        </p:blipFill>
        <p:spPr>
          <a:xfrm>
            <a:off x="271563" y="1277755"/>
            <a:ext cx="8600874" cy="4986521"/>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SA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a SA Ballot Recirc.</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w/802.11 on Tues. eve.</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discussing interest in potential projects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assess readiness to start Study Group</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122</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3</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25</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4</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7</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n/a</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Designation of Individual Experts</a:t>
            </a:r>
            <a:br>
              <a:rPr lang="en-GB" altLang="en-US" dirty="0"/>
            </a:br>
            <a:r>
              <a:rPr lang="en-GB" altLang="en-US" dirty="0"/>
              <a:t>for this Session</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
        <p:nvSpPr>
          <p:cNvPr id="3" name="Google Shape;157;p7">
            <a:extLst>
              <a:ext uri="{FF2B5EF4-FFF2-40B4-BE49-F238E27FC236}">
                <a16:creationId xmlns:a16="http://schemas.microsoft.com/office/drawing/2014/main" id="{5753B677-F76D-42D4-4166-C9BF32A0CFE3}"/>
              </a:ext>
            </a:extLst>
          </p:cNvPr>
          <p:cNvSpPr txBox="1">
            <a:spLocks/>
          </p:cNvSpPr>
          <p:nvPr/>
        </p:nvSpPr>
        <p:spPr bwMode="auto">
          <a:xfrm>
            <a:off x="8038766" y="5567895"/>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fld id="{00000000-1234-1234-1234-123412341234}" type="slidenum">
              <a:rPr lang="en-US" smtClean="0"/>
              <a:pPr/>
              <a:t>9</a:t>
            </a:fld>
            <a:endParaRPr lang="en-US"/>
          </a:p>
        </p:txBody>
      </p:sp>
      <p:pic>
        <p:nvPicPr>
          <p:cNvPr id="6" name="Picture 5">
            <a:extLst>
              <a:ext uri="{FF2B5EF4-FFF2-40B4-BE49-F238E27FC236}">
                <a16:creationId xmlns:a16="http://schemas.microsoft.com/office/drawing/2014/main" id="{2B03C88D-C4DF-C9B3-4327-7BA65325CA32}"/>
              </a:ext>
            </a:extLst>
          </p:cNvPr>
          <p:cNvPicPr>
            <a:picLocks noChangeAspect="1"/>
          </p:cNvPicPr>
          <p:nvPr/>
        </p:nvPicPr>
        <p:blipFill>
          <a:blip r:embed="rId2"/>
          <a:stretch>
            <a:fillRect/>
          </a:stretch>
        </p:blipFill>
        <p:spPr>
          <a:xfrm>
            <a:off x="7067803" y="2341128"/>
            <a:ext cx="1691898" cy="919220"/>
          </a:xfrm>
          <a:prstGeom prst="rect">
            <a:avLst/>
          </a:prstGeom>
        </p:spPr>
      </p:pic>
      <p:pic>
        <p:nvPicPr>
          <p:cNvPr id="7" name="図 5">
            <a:extLst>
              <a:ext uri="{FF2B5EF4-FFF2-40B4-BE49-F238E27FC236}">
                <a16:creationId xmlns:a16="http://schemas.microsoft.com/office/drawing/2014/main" id="{E66959A3-78F1-A74C-A087-938B4D8D63B3}"/>
              </a:ext>
            </a:extLst>
          </p:cNvPr>
          <p:cNvPicPr>
            <a:picLocks noChangeAspect="1"/>
          </p:cNvPicPr>
          <p:nvPr/>
        </p:nvPicPr>
        <p:blipFill>
          <a:blip r:embed="rId3" cstate="print"/>
          <a:stretch>
            <a:fillRect/>
          </a:stretch>
        </p:blipFill>
        <p:spPr>
          <a:xfrm>
            <a:off x="6690779" y="3289140"/>
            <a:ext cx="1167153" cy="980501"/>
          </a:xfrm>
          <a:prstGeom prst="rect">
            <a:avLst/>
          </a:prstGeom>
        </p:spPr>
      </p:pic>
      <p:pic>
        <p:nvPicPr>
          <p:cNvPr id="8" name="Graphic 7" descr="Map compass with solid fill">
            <a:extLst>
              <a:ext uri="{FF2B5EF4-FFF2-40B4-BE49-F238E27FC236}">
                <a16:creationId xmlns:a16="http://schemas.microsoft.com/office/drawing/2014/main" id="{CA72AC21-2F66-68A8-EE4A-DB540AFE81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6993" y="2735911"/>
            <a:ext cx="3418002" cy="2200749"/>
          </a:xfrm>
          <a:prstGeom prst="rect">
            <a:avLst/>
          </a:prstGeom>
        </p:spPr>
      </p:pic>
      <p:pic>
        <p:nvPicPr>
          <p:cNvPr id="9" name="Picture 8" descr="Massive planets orbiting a bright space">
            <a:extLst>
              <a:ext uri="{FF2B5EF4-FFF2-40B4-BE49-F238E27FC236}">
                <a16:creationId xmlns:a16="http://schemas.microsoft.com/office/drawing/2014/main" id="{E9B61E61-E8CE-1D86-2260-36BD2469F0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Content Placeholder 4">
            <a:extLst>
              <a:ext uri="{FF2B5EF4-FFF2-40B4-BE49-F238E27FC236}">
                <a16:creationId xmlns:a16="http://schemas.microsoft.com/office/drawing/2014/main" id="{DA72185A-B0EF-5102-78EF-1B63DF8FA9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12" name="Content Placeholder 4" descr="A picture containing diagram&#10;&#10;Description automatically generated">
            <a:extLst>
              <a:ext uri="{FF2B5EF4-FFF2-40B4-BE49-F238E27FC236}">
                <a16:creationId xmlns:a16="http://schemas.microsoft.com/office/drawing/2014/main" id="{3595F365-ACFC-994F-79AD-1D56D165A2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13" name="Picture 12">
            <a:extLst>
              <a:ext uri="{FF2B5EF4-FFF2-40B4-BE49-F238E27FC236}">
                <a16:creationId xmlns:a16="http://schemas.microsoft.com/office/drawing/2014/main" id="{5A9FC310-8602-60B9-3521-A0513D8CD3BE}"/>
              </a:ext>
            </a:extLst>
          </p:cNvPr>
          <p:cNvPicPr>
            <a:picLocks noChangeAspect="1" noChangeArrowheads="1"/>
          </p:cNvPicPr>
          <p:nvPr/>
        </p:nvPicPr>
        <p:blipFill rotWithShape="1">
          <a:blip r:embed="rId9" cstate="print"/>
          <a:srcRect t="17146"/>
          <a:stretch/>
        </p:blipFill>
        <p:spPr bwMode="auto">
          <a:xfrm>
            <a:off x="1873449" y="5328426"/>
            <a:ext cx="1160133" cy="599242"/>
          </a:xfrm>
          <a:prstGeom prst="rect">
            <a:avLst/>
          </a:prstGeom>
          <a:noFill/>
          <a:ln w="9525">
            <a:noFill/>
            <a:miter lim="800000"/>
            <a:headEnd/>
            <a:tailEnd/>
          </a:ln>
        </p:spPr>
      </p:pic>
      <p:pic>
        <p:nvPicPr>
          <p:cNvPr id="14" name="Picture 13">
            <a:extLst>
              <a:ext uri="{FF2B5EF4-FFF2-40B4-BE49-F238E27FC236}">
                <a16:creationId xmlns:a16="http://schemas.microsoft.com/office/drawing/2014/main" id="{9338B814-C091-CC75-3DDA-45E3BB697EE4}"/>
              </a:ext>
            </a:extLst>
          </p:cNvPr>
          <p:cNvPicPr>
            <a:picLocks noChangeAspect="1" noChangeArrowheads="1"/>
          </p:cNvPicPr>
          <p:nvPr/>
        </p:nvPicPr>
        <p:blipFill rotWithShape="1">
          <a:blip r:embed="rId10" cstate="print"/>
          <a:srcRect b="14377"/>
          <a:stretch/>
        </p:blipFill>
        <p:spPr bwMode="auto">
          <a:xfrm>
            <a:off x="466022" y="4724878"/>
            <a:ext cx="1110188" cy="720231"/>
          </a:xfrm>
          <a:prstGeom prst="rect">
            <a:avLst/>
          </a:prstGeom>
          <a:noFill/>
          <a:ln w="9525">
            <a:noFill/>
            <a:miter lim="800000"/>
            <a:headEnd/>
            <a:tailEnd/>
          </a:ln>
        </p:spPr>
      </p:pic>
      <p:pic>
        <p:nvPicPr>
          <p:cNvPr id="15" name="Picture 14" descr="Warehouse Management">
            <a:extLst>
              <a:ext uri="{FF2B5EF4-FFF2-40B4-BE49-F238E27FC236}">
                <a16:creationId xmlns:a16="http://schemas.microsoft.com/office/drawing/2014/main" id="{C3082AB6-B78E-8052-F028-8C875D8D7851}"/>
              </a:ext>
            </a:extLst>
          </p:cNvPr>
          <p:cNvPicPr>
            <a:picLocks noChangeAspect="1" noChangeArrowheads="1"/>
          </p:cNvPicPr>
          <p:nvPr/>
        </p:nvPicPr>
        <p:blipFill>
          <a:blip r:embed="rId11" cstate="print"/>
          <a:srcRect/>
          <a:stretch>
            <a:fillRect/>
          </a:stretch>
        </p:blipFill>
        <p:spPr bwMode="auto">
          <a:xfrm>
            <a:off x="540451" y="2836113"/>
            <a:ext cx="1184743" cy="787506"/>
          </a:xfrm>
          <a:prstGeom prst="rect">
            <a:avLst/>
          </a:prstGeom>
          <a:noFill/>
        </p:spPr>
      </p:pic>
      <p:pic>
        <p:nvPicPr>
          <p:cNvPr id="16" name="Picture 15">
            <a:extLst>
              <a:ext uri="{FF2B5EF4-FFF2-40B4-BE49-F238E27FC236}">
                <a16:creationId xmlns:a16="http://schemas.microsoft.com/office/drawing/2014/main" id="{2774C390-D290-BCF2-C232-00C793C2E3D3}"/>
              </a:ext>
            </a:extLst>
          </p:cNvPr>
          <p:cNvPicPr>
            <a:picLocks noChangeAspect="1" noChangeArrowheads="1"/>
          </p:cNvPicPr>
          <p:nvPr/>
        </p:nvPicPr>
        <p:blipFill>
          <a:blip r:embed="rId12" cstate="print"/>
          <a:srcRect/>
          <a:stretch>
            <a:fillRect/>
          </a:stretch>
        </p:blipFill>
        <p:spPr bwMode="auto">
          <a:xfrm>
            <a:off x="291620" y="3769167"/>
            <a:ext cx="1181098" cy="754277"/>
          </a:xfrm>
          <a:prstGeom prst="rect">
            <a:avLst/>
          </a:prstGeom>
          <a:noFill/>
          <a:ln w="9525">
            <a:noFill/>
            <a:miter lim="800000"/>
            <a:headEnd/>
            <a:tailEnd/>
          </a:ln>
        </p:spPr>
      </p:pic>
      <p:grpSp>
        <p:nvGrpSpPr>
          <p:cNvPr id="17" name="Group 16">
            <a:extLst>
              <a:ext uri="{FF2B5EF4-FFF2-40B4-BE49-F238E27FC236}">
                <a16:creationId xmlns:a16="http://schemas.microsoft.com/office/drawing/2014/main" id="{9C5AB1D7-FBF8-F50C-3D29-D925BE050512}"/>
              </a:ext>
            </a:extLst>
          </p:cNvPr>
          <p:cNvGrpSpPr/>
          <p:nvPr/>
        </p:nvGrpSpPr>
        <p:grpSpPr>
          <a:xfrm>
            <a:off x="8262749" y="4765511"/>
            <a:ext cx="597125" cy="1171798"/>
            <a:chOff x="8756083" y="1726475"/>
            <a:chExt cx="1396105" cy="2798307"/>
          </a:xfrm>
        </p:grpSpPr>
        <p:pic>
          <p:nvPicPr>
            <p:cNvPr id="18" name="Picture 17">
              <a:extLst>
                <a:ext uri="{FF2B5EF4-FFF2-40B4-BE49-F238E27FC236}">
                  <a16:creationId xmlns:a16="http://schemas.microsoft.com/office/drawing/2014/main" id="{CFD0CE5A-A78B-F609-1F6D-FC84E189B222}"/>
                </a:ext>
              </a:extLst>
            </p:cNvPr>
            <p:cNvPicPr>
              <a:picLocks noChangeAspect="1"/>
            </p:cNvPicPr>
            <p:nvPr/>
          </p:nvPicPr>
          <p:blipFill>
            <a:blip r:embed="rId13"/>
            <a:stretch>
              <a:fillRect/>
            </a:stretch>
          </p:blipFill>
          <p:spPr>
            <a:xfrm>
              <a:off x="8756083" y="1726475"/>
              <a:ext cx="1396105" cy="2798307"/>
            </a:xfrm>
            <a:prstGeom prst="rect">
              <a:avLst/>
            </a:prstGeom>
          </p:spPr>
        </p:pic>
        <p:sp>
          <p:nvSpPr>
            <p:cNvPr id="19" name="TextBox 18">
              <a:extLst>
                <a:ext uri="{FF2B5EF4-FFF2-40B4-BE49-F238E27FC236}">
                  <a16:creationId xmlns:a16="http://schemas.microsoft.com/office/drawing/2014/main" id="{C75E19D0-C0FE-DEB8-97DD-51F3ADCCF48A}"/>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20" name="TextBox 19">
            <a:extLst>
              <a:ext uri="{FF2B5EF4-FFF2-40B4-BE49-F238E27FC236}">
                <a16:creationId xmlns:a16="http://schemas.microsoft.com/office/drawing/2014/main" id="{6AC7F05F-3DF5-3013-B1DA-4C705A5A782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21" name="Picture 20" descr="A picture containing text, clipart, dishware&#10;&#10;Description automatically generated">
            <a:extLst>
              <a:ext uri="{FF2B5EF4-FFF2-40B4-BE49-F238E27FC236}">
                <a16:creationId xmlns:a16="http://schemas.microsoft.com/office/drawing/2014/main" id="{F6EF0268-9F03-FF92-A4F7-5649D268C57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22" name="TextBox 21">
            <a:extLst>
              <a:ext uri="{FF2B5EF4-FFF2-40B4-BE49-F238E27FC236}">
                <a16:creationId xmlns:a16="http://schemas.microsoft.com/office/drawing/2014/main" id="{E5801844-63E6-05E1-8084-6378E83884B5}"/>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23" name="TextBox 22">
            <a:extLst>
              <a:ext uri="{FF2B5EF4-FFF2-40B4-BE49-F238E27FC236}">
                <a16:creationId xmlns:a16="http://schemas.microsoft.com/office/drawing/2014/main" id="{3AD78BCB-F269-69BA-515B-2F3AE457685E}"/>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4" name="TextBox 23">
            <a:extLst>
              <a:ext uri="{FF2B5EF4-FFF2-40B4-BE49-F238E27FC236}">
                <a16:creationId xmlns:a16="http://schemas.microsoft.com/office/drawing/2014/main" id="{6AC62818-CF3B-FF2C-8A6E-E5D33A1D5ED2}"/>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5" name="Picture 24" descr="next-46-att-telehealth">
            <a:extLst>
              <a:ext uri="{FF2B5EF4-FFF2-40B4-BE49-F238E27FC236}">
                <a16:creationId xmlns:a16="http://schemas.microsoft.com/office/drawing/2014/main" id="{AD449083-4ACF-AEB9-A850-EA24946D789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02778008-E164-0141-491F-14B7BD64E402}"/>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7" name="Picture 26">
            <a:extLst>
              <a:ext uri="{FF2B5EF4-FFF2-40B4-BE49-F238E27FC236}">
                <a16:creationId xmlns:a16="http://schemas.microsoft.com/office/drawing/2014/main" id="{E0F3A604-6E02-F8D5-1B49-5EE9CBC0DB1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35F3C760-6394-3CD9-5320-C15D318F2940}"/>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9" name="TextBox 28">
            <a:extLst>
              <a:ext uri="{FF2B5EF4-FFF2-40B4-BE49-F238E27FC236}">
                <a16:creationId xmlns:a16="http://schemas.microsoft.com/office/drawing/2014/main" id="{8788143C-CCCC-858F-1CF3-8E1B9E3531AF}"/>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30" name="Picture 29">
            <a:extLst>
              <a:ext uri="{FF2B5EF4-FFF2-40B4-BE49-F238E27FC236}">
                <a16:creationId xmlns:a16="http://schemas.microsoft.com/office/drawing/2014/main" id="{AAF6419A-723A-0549-47C6-2B3CC18463F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CCC63AA-8A1E-9859-198E-06B6658DBDC2}"/>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32" name="Bild 4">
            <a:extLst>
              <a:ext uri="{FF2B5EF4-FFF2-40B4-BE49-F238E27FC236}">
                <a16:creationId xmlns:a16="http://schemas.microsoft.com/office/drawing/2014/main" id="{811A2A54-C564-3307-EB49-25E5A760101C}"/>
              </a:ext>
            </a:extLst>
          </p:cNvPr>
          <p:cNvPicPr>
            <a:picLocks noChangeAspect="1"/>
          </p:cNvPicPr>
          <p:nvPr/>
        </p:nvPicPr>
        <p:blipFill>
          <a:blip r:embed="rId18" cstate="print"/>
          <a:srcRect/>
          <a:stretch>
            <a:fillRect/>
          </a:stretch>
        </p:blipFill>
        <p:spPr bwMode="auto">
          <a:xfrm>
            <a:off x="5769823" y="1614586"/>
            <a:ext cx="1530127" cy="987734"/>
          </a:xfrm>
          <a:prstGeom prst="rect">
            <a:avLst/>
          </a:prstGeom>
          <a:noFill/>
        </p:spPr>
      </p:pic>
      <p:sp>
        <p:nvSpPr>
          <p:cNvPr id="33" name="TextBox 32">
            <a:extLst>
              <a:ext uri="{FF2B5EF4-FFF2-40B4-BE49-F238E27FC236}">
                <a16:creationId xmlns:a16="http://schemas.microsoft.com/office/drawing/2014/main" id="{929D9946-22FB-7B38-131E-D05C2D97D628}"/>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4" name="Picture 33">
            <a:extLst>
              <a:ext uri="{FF2B5EF4-FFF2-40B4-BE49-F238E27FC236}">
                <a16:creationId xmlns:a16="http://schemas.microsoft.com/office/drawing/2014/main" id="{0DB94017-9582-FEDB-1851-72AF3575793F}"/>
              </a:ext>
            </a:extLst>
          </p:cNvPr>
          <p:cNvPicPr>
            <a:picLocks noChangeAspect="1" noChangeArrowheads="1"/>
          </p:cNvPicPr>
          <p:nvPr/>
        </p:nvPicPr>
        <p:blipFill>
          <a:blip r:embed="rId19" cstate="print"/>
          <a:srcRect/>
          <a:stretch>
            <a:fillRect/>
          </a:stretch>
        </p:blipFill>
        <p:spPr bwMode="auto">
          <a:xfrm>
            <a:off x="2049134" y="1669851"/>
            <a:ext cx="922622" cy="711188"/>
          </a:xfrm>
          <a:prstGeom prst="rect">
            <a:avLst/>
          </a:prstGeom>
          <a:noFill/>
          <a:ln w="9525">
            <a:noFill/>
            <a:miter lim="800000"/>
            <a:headEnd/>
            <a:tailEnd/>
          </a:ln>
        </p:spPr>
      </p:pic>
      <p:sp>
        <p:nvSpPr>
          <p:cNvPr id="35" name="TextBox 34">
            <a:extLst>
              <a:ext uri="{FF2B5EF4-FFF2-40B4-BE49-F238E27FC236}">
                <a16:creationId xmlns:a16="http://schemas.microsoft.com/office/drawing/2014/main" id="{6A19A28C-E99F-0F79-D5AD-B5DD065A7A29}"/>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36" name="Rectangle 35">
            <a:extLst>
              <a:ext uri="{FF2B5EF4-FFF2-40B4-BE49-F238E27FC236}">
                <a16:creationId xmlns:a16="http://schemas.microsoft.com/office/drawing/2014/main" id="{BBFFA3EF-DA01-B4AA-57B5-361844285034}"/>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8825653-1B42-9414-7C27-423CB4CEACAC}"/>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38" name="Rectangle 37">
            <a:extLst>
              <a:ext uri="{FF2B5EF4-FFF2-40B4-BE49-F238E27FC236}">
                <a16:creationId xmlns:a16="http://schemas.microsoft.com/office/drawing/2014/main" id="{7611BE9E-DA67-5CB2-532E-F9DFE660831D}"/>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28C6F2B-AFB5-8AE7-5626-5F2CA4E2A07A}"/>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40" name="Rectangle 39">
            <a:extLst>
              <a:ext uri="{FF2B5EF4-FFF2-40B4-BE49-F238E27FC236}">
                <a16:creationId xmlns:a16="http://schemas.microsoft.com/office/drawing/2014/main" id="{74FD0462-C13F-7E67-B65E-84985BD68900}"/>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5FD7A4D-3654-4244-4E0F-63D410913396}"/>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42" name="Rectangle 41">
            <a:extLst>
              <a:ext uri="{FF2B5EF4-FFF2-40B4-BE49-F238E27FC236}">
                <a16:creationId xmlns:a16="http://schemas.microsoft.com/office/drawing/2014/main" id="{8ABD7FB2-6DA1-4C1D-46A1-F71D082B7023}"/>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0738E50-A395-D85F-B857-DCD5B7550A3F}"/>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44" name="Freeform: Shape 43">
            <a:extLst>
              <a:ext uri="{FF2B5EF4-FFF2-40B4-BE49-F238E27FC236}">
                <a16:creationId xmlns:a16="http://schemas.microsoft.com/office/drawing/2014/main" id="{D894D871-1D87-C989-6BD5-211C4352ABA6}"/>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412EFEF-FA34-44EC-DC96-14B58BDC92A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47" name="TextBox 46">
            <a:extLst>
              <a:ext uri="{FF2B5EF4-FFF2-40B4-BE49-F238E27FC236}">
                <a16:creationId xmlns:a16="http://schemas.microsoft.com/office/drawing/2014/main" id="{2C3D0BBA-6429-1D3A-EFD4-79C988960BAB}"/>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48" name="TextBox 47">
            <a:extLst>
              <a:ext uri="{FF2B5EF4-FFF2-40B4-BE49-F238E27FC236}">
                <a16:creationId xmlns:a16="http://schemas.microsoft.com/office/drawing/2014/main" id="{9C18F842-211A-C426-974E-71EB77D3275D}"/>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Tree>
    <p:extLst>
      <p:ext uri="{BB962C8B-B14F-4D97-AF65-F5344CB8AC3E}">
        <p14:creationId xmlns:p14="http://schemas.microsoft.com/office/powerpoint/2010/main" val="527119656"/>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48555</TotalTime>
  <Words>3207</Words>
  <Application>Microsoft Office PowerPoint</Application>
  <PresentationFormat>On-screen Show (4:3)</PresentationFormat>
  <Paragraphs>484</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Rounded MT Bold</vt:lpstr>
      <vt:lpstr>Symbol</vt:lpstr>
      <vt:lpstr>Times New Roman</vt:lpstr>
      <vt:lpstr>IEEE-802_15</vt:lpstr>
      <vt:lpstr> 153rd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2.6a: Designation of Individual Experts for this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1431</cp:revision>
  <cp:lastPrinted>2000-07-07T01:25:49Z</cp:lastPrinted>
  <dcterms:created xsi:type="dcterms:W3CDTF">1999-06-22T06:24:01Z</dcterms:created>
  <dcterms:modified xsi:type="dcterms:W3CDTF">2024-09-26T23:50:15Z</dcterms:modified>
  <cp:category/>
</cp:coreProperties>
</file>