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360" r:id="rId2"/>
    <p:sldId id="361" r:id="rId3"/>
    <p:sldId id="370" r:id="rId4"/>
    <p:sldId id="372" r:id="rId5"/>
    <p:sldId id="377" r:id="rId6"/>
    <p:sldId id="381" r:id="rId7"/>
    <p:sldId id="421" r:id="rId8"/>
    <p:sldId id="419" r:id="rId9"/>
    <p:sldId id="408" r:id="rId10"/>
    <p:sldId id="420" r:id="rId11"/>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802.15-24-0473-02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53-10-04ab-tg4ab-september-2024-agenda.xls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5/dcn/24/15-24-0371-14-04ab-consolidated-comments-draft-1-0.xls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September 2024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12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for the Wireless Interim Session, September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10</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September 2024 802 Wireless Interim Session</a:t>
            </a:r>
          </a:p>
          <a:p>
            <a:r>
              <a:rPr lang="en-US" sz="2800" dirty="0"/>
              <a:t>Mixed Mode</a:t>
            </a:r>
          </a:p>
          <a:p>
            <a:r>
              <a:rPr lang="en-US" sz="2800" dirty="0"/>
              <a:t>Live from</a:t>
            </a:r>
          </a:p>
          <a:p>
            <a:r>
              <a:rPr lang="en-US" sz="2800" dirty="0"/>
              <a:t>Waikoloa Beach, Hawaii</a:t>
            </a:r>
          </a:p>
        </p:txBody>
      </p:sp>
      <p:pic>
        <p:nvPicPr>
          <p:cNvPr id="3" name="Picture 2">
            <a:extLst>
              <a:ext uri="{FF2B5EF4-FFF2-40B4-BE49-F238E27FC236}">
                <a16:creationId xmlns:a16="http://schemas.microsoft.com/office/drawing/2014/main" id="{6A8628F4-F73F-24CA-5FDC-506664322C49}"/>
              </a:ext>
            </a:extLst>
          </p:cNvPr>
          <p:cNvPicPr>
            <a:picLocks noChangeAspect="1"/>
          </p:cNvPicPr>
          <p:nvPr/>
        </p:nvPicPr>
        <p:blipFill>
          <a:blip r:embed="rId3"/>
          <a:stretch>
            <a:fillRect/>
          </a:stretch>
        </p:blipFill>
        <p:spPr>
          <a:xfrm>
            <a:off x="8153400" y="3303398"/>
            <a:ext cx="3414056" cy="2560542"/>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t>(check mentor for latest version)</a:t>
            </a:r>
          </a:p>
          <a:p>
            <a:pPr marL="0" indent="0">
              <a:buNone/>
            </a:pPr>
            <a:r>
              <a:rPr lang="en-US" dirty="0">
                <a:hlinkClick r:id="rId2"/>
              </a:rPr>
              <a:t>https://mentor.ieee.org/802.15/dcn/24/15-24-0453-10-04ab-tg4ab-september-2024-agenda.xlsx</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a:buFont typeface="Wingdings" panose="05000000000000000000" pitchFamily="2" charset="2"/>
              <a:buChar char="ü"/>
            </a:pPr>
            <a:r>
              <a:rPr lang="en-US" b="1" dirty="0">
                <a:solidFill>
                  <a:schemeClr val="accent1">
                    <a:lumMod val="50000"/>
                  </a:schemeClr>
                </a:solidFill>
              </a:rPr>
              <a:t>Review and Resolve ballot comments</a:t>
            </a:r>
          </a:p>
          <a:p>
            <a:pPr>
              <a:buFont typeface="Wingdings" panose="05000000000000000000" pitchFamily="2" charset="2"/>
              <a:buChar char="ü"/>
            </a:pPr>
            <a:r>
              <a:rPr lang="en-US" b="1" dirty="0">
                <a:solidFill>
                  <a:schemeClr val="accent1">
                    <a:lumMod val="50000"/>
                  </a:schemeClr>
                </a:solidFill>
              </a:rPr>
              <a:t>Resolve some more comments</a:t>
            </a:r>
          </a:p>
          <a:p>
            <a:pPr marL="457200" indent="-457200">
              <a:buFont typeface="Arial" panose="020B0604020202020204" pitchFamily="34" charset="0"/>
              <a:buChar char="•"/>
            </a:pPr>
            <a:r>
              <a:rPr lang="en-US" b="1" dirty="0">
                <a:solidFill>
                  <a:schemeClr val="accent1">
                    <a:lumMod val="50000"/>
                  </a:schemeClr>
                </a:solidFill>
              </a:rPr>
              <a:t>Resolve the rest of the comments</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358374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322555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8D44-4054-7D30-44F4-082A342324F2}"/>
              </a:ext>
            </a:extLst>
          </p:cNvPr>
          <p:cNvSpPr>
            <a:spLocks noGrp="1"/>
          </p:cNvSpPr>
          <p:nvPr>
            <p:ph type="title"/>
          </p:nvPr>
        </p:nvSpPr>
        <p:spPr>
          <a:xfrm>
            <a:off x="914400" y="685800"/>
            <a:ext cx="10363200" cy="533400"/>
          </a:xfrm>
        </p:spPr>
        <p:txBody>
          <a:bodyPr/>
          <a:lstStyle/>
          <a:p>
            <a:r>
              <a:rPr lang="en-US" dirty="0"/>
              <a:t>Comment Summary</a:t>
            </a:r>
          </a:p>
        </p:txBody>
      </p:sp>
      <p:sp>
        <p:nvSpPr>
          <p:cNvPr id="3" name="Text Placeholder 2">
            <a:extLst>
              <a:ext uri="{FF2B5EF4-FFF2-40B4-BE49-F238E27FC236}">
                <a16:creationId xmlns:a16="http://schemas.microsoft.com/office/drawing/2014/main" id="{88D2D778-104A-C21F-9401-D67462ABC0D8}"/>
              </a:ext>
            </a:extLst>
          </p:cNvPr>
          <p:cNvSpPr>
            <a:spLocks noGrp="1"/>
          </p:cNvSpPr>
          <p:nvPr>
            <p:ph type="body" sz="half" idx="1"/>
          </p:nvPr>
        </p:nvSpPr>
        <p:spPr>
          <a:xfrm>
            <a:off x="914400" y="1371600"/>
            <a:ext cx="10363200" cy="533400"/>
          </a:xfrm>
        </p:spPr>
        <p:txBody>
          <a:bodyPr>
            <a:normAutofit fontScale="92500" lnSpcReduction="10000"/>
          </a:bodyPr>
          <a:lstStyle/>
          <a:p>
            <a:r>
              <a:rPr lang="en-US" dirty="0"/>
              <a:t>Consolidated comments: </a:t>
            </a:r>
            <a:r>
              <a:rPr lang="en-US" dirty="0">
                <a:hlinkClick r:id="rId2"/>
              </a:rPr>
              <a:t>15-24-0371-14</a:t>
            </a:r>
            <a:r>
              <a:rPr lang="en-US" dirty="0"/>
              <a:t> (pending)</a:t>
            </a:r>
          </a:p>
        </p:txBody>
      </p:sp>
      <p:sp>
        <p:nvSpPr>
          <p:cNvPr id="4" name="Slide Number Placeholder 3">
            <a:extLst>
              <a:ext uri="{FF2B5EF4-FFF2-40B4-BE49-F238E27FC236}">
                <a16:creationId xmlns:a16="http://schemas.microsoft.com/office/drawing/2014/main" id="{C8FEBF40-4244-B4DD-819A-FBCE88B1F14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555296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80560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A33AD0-68A4-7D35-C1DA-ADF69B25614A}"/>
              </a:ext>
            </a:extLst>
          </p:cNvPr>
          <p:cNvPicPr>
            <a:picLocks noChangeAspect="1"/>
          </p:cNvPicPr>
          <p:nvPr/>
        </p:nvPicPr>
        <p:blipFill>
          <a:blip r:embed="rId2"/>
          <a:stretch>
            <a:fillRect/>
          </a:stretch>
        </p:blipFill>
        <p:spPr>
          <a:xfrm>
            <a:off x="4267200" y="1295400"/>
            <a:ext cx="3657888" cy="3423639"/>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3"/>
          <a:stretch>
            <a:fillRect/>
          </a:stretch>
        </p:blipFill>
        <p:spPr>
          <a:xfrm>
            <a:off x="8000712" y="1285875"/>
            <a:ext cx="3761294" cy="3544920"/>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4"/>
          <a:stretch>
            <a:fillRect/>
          </a:stretch>
        </p:blipFill>
        <p:spPr>
          <a:xfrm>
            <a:off x="304800" y="1295400"/>
            <a:ext cx="3761295" cy="367716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September thru November</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703123"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64228"/>
            <a:ext cx="10363200" cy="1311083"/>
          </a:xfrm>
          <a:ln>
            <a:solidFill>
              <a:schemeClr val="accent1">
                <a:lumMod val="75000"/>
              </a:schemeClr>
            </a:solidFill>
          </a:ln>
        </p:spPr>
        <p:txBody>
          <a:bodyPr>
            <a:normAutofit fontScale="62500" lnSpcReduction="20000"/>
          </a:bodyPr>
          <a:lstStyle/>
          <a:p>
            <a:pPr marL="0" indent="0">
              <a:buNone/>
            </a:pPr>
            <a:r>
              <a:rPr lang="en-US" dirty="0"/>
              <a:t>Commence on 24-Sept-2024</a:t>
            </a:r>
          </a:p>
          <a:p>
            <a:r>
              <a:rPr lang="en-US" dirty="0"/>
              <a:t>Weekly Tuesdays 06:00 PT (1 hour)</a:t>
            </a:r>
          </a:p>
          <a:p>
            <a:r>
              <a:rPr lang="en-US" dirty="0"/>
              <a:t>Thursdays 15:00 PT (1 hour) </a:t>
            </a:r>
          </a:p>
          <a:p>
            <a:pPr lvl="1"/>
            <a:r>
              <a:rPr lang="en-US" dirty="0"/>
              <a:t>September 24 through November 5th.</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914400" y="2985501"/>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5486400"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152651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259854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9581176">
            <a:off x="683206" y="4230985"/>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610855" y="2458669"/>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8" name="TextBox 7">
            <a:extLst>
              <a:ext uri="{FF2B5EF4-FFF2-40B4-BE49-F238E27FC236}">
                <a16:creationId xmlns:a16="http://schemas.microsoft.com/office/drawing/2014/main" id="{59D5F010-CA01-21EE-C8F1-3E9286024C26}"/>
              </a:ext>
            </a:extLst>
          </p:cNvPr>
          <p:cNvSpPr txBox="1"/>
          <p:nvPr/>
        </p:nvSpPr>
        <p:spPr>
          <a:xfrm>
            <a:off x="938884" y="3301969"/>
            <a:ext cx="2105600"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Wireless Interim</a:t>
            </a:r>
          </a:p>
        </p:txBody>
      </p:sp>
      <p:sp>
        <p:nvSpPr>
          <p:cNvPr id="14" name="Oval 13">
            <a:extLst>
              <a:ext uri="{FF2B5EF4-FFF2-40B4-BE49-F238E27FC236}">
                <a16:creationId xmlns:a16="http://schemas.microsoft.com/office/drawing/2014/main" id="{EF3A1C07-1A65-BCCD-85C3-94AA1FC5F2A8}"/>
              </a:ext>
            </a:extLst>
          </p:cNvPr>
          <p:cNvSpPr/>
          <p:nvPr/>
        </p:nvSpPr>
        <p:spPr bwMode="auto">
          <a:xfrm>
            <a:off x="6553344"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B2DEFA3A-54A1-15A7-1CC9-C062A738DF2F}"/>
              </a:ext>
            </a:extLst>
          </p:cNvPr>
          <p:cNvSpPr/>
          <p:nvPr/>
        </p:nvSpPr>
        <p:spPr bwMode="auto">
          <a:xfrm>
            <a:off x="5461127" y="298126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2" name="Oval 21">
            <a:extLst>
              <a:ext uri="{FF2B5EF4-FFF2-40B4-BE49-F238E27FC236}">
                <a16:creationId xmlns:a16="http://schemas.microsoft.com/office/drawing/2014/main" id="{27EBDA4D-39F7-8724-8664-A841F7B99407}"/>
              </a:ext>
            </a:extLst>
          </p:cNvPr>
          <p:cNvSpPr/>
          <p:nvPr/>
        </p:nvSpPr>
        <p:spPr bwMode="auto">
          <a:xfrm>
            <a:off x="6524769" y="2972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Oval 22">
            <a:extLst>
              <a:ext uri="{FF2B5EF4-FFF2-40B4-BE49-F238E27FC236}">
                <a16:creationId xmlns:a16="http://schemas.microsoft.com/office/drawing/2014/main" id="{5327F108-07CA-D2E7-28EB-FCC6245A0C50}"/>
              </a:ext>
            </a:extLst>
          </p:cNvPr>
          <p:cNvSpPr/>
          <p:nvPr/>
        </p:nvSpPr>
        <p:spPr bwMode="auto">
          <a:xfrm>
            <a:off x="5461127" y="34415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19D8C17C-3119-9DD3-B0B2-A1FA2AFBF2C3}"/>
              </a:ext>
            </a:extLst>
          </p:cNvPr>
          <p:cNvSpPr/>
          <p:nvPr/>
        </p:nvSpPr>
        <p:spPr bwMode="auto">
          <a:xfrm>
            <a:off x="6515388" y="3429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FD72F941-211A-D801-1B3D-CFA55ACBB7D0}"/>
              </a:ext>
            </a:extLst>
          </p:cNvPr>
          <p:cNvSpPr/>
          <p:nvPr/>
        </p:nvSpPr>
        <p:spPr bwMode="auto">
          <a:xfrm>
            <a:off x="5461127" y="38987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95A5A9EF-6D36-874B-BF50-E2AE28992D9E}"/>
              </a:ext>
            </a:extLst>
          </p:cNvPr>
          <p:cNvSpPr/>
          <p:nvPr/>
        </p:nvSpPr>
        <p:spPr bwMode="auto">
          <a:xfrm>
            <a:off x="6515388" y="3886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0" name="Oval 39">
            <a:extLst>
              <a:ext uri="{FF2B5EF4-FFF2-40B4-BE49-F238E27FC236}">
                <a16:creationId xmlns:a16="http://schemas.microsoft.com/office/drawing/2014/main" id="{191708E5-3469-2DC0-1682-1871E19C5890}"/>
              </a:ext>
            </a:extLst>
          </p:cNvPr>
          <p:cNvSpPr/>
          <p:nvPr/>
        </p:nvSpPr>
        <p:spPr bwMode="auto">
          <a:xfrm>
            <a:off x="5461127" y="4403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1" name="Oval 40">
            <a:extLst>
              <a:ext uri="{FF2B5EF4-FFF2-40B4-BE49-F238E27FC236}">
                <a16:creationId xmlns:a16="http://schemas.microsoft.com/office/drawing/2014/main" id="{BE465FDA-FE7A-402A-F0FA-85530D164E40}"/>
              </a:ext>
            </a:extLst>
          </p:cNvPr>
          <p:cNvSpPr/>
          <p:nvPr/>
        </p:nvSpPr>
        <p:spPr bwMode="auto">
          <a:xfrm>
            <a:off x="6515388" y="439102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8703123"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43" name="Oval 42">
            <a:extLst>
              <a:ext uri="{FF2B5EF4-FFF2-40B4-BE49-F238E27FC236}">
                <a16:creationId xmlns:a16="http://schemas.microsoft.com/office/drawing/2014/main" id="{00493BA5-8675-062E-C02B-ED2F6838922B}"/>
              </a:ext>
            </a:extLst>
          </p:cNvPr>
          <p:cNvSpPr/>
          <p:nvPr/>
        </p:nvSpPr>
        <p:spPr bwMode="auto">
          <a:xfrm>
            <a:off x="9220200" y="302124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C2D5F95B-8D63-CFF0-BEFC-1FFFA18AC807}"/>
              </a:ext>
            </a:extLst>
          </p:cNvPr>
          <p:cNvSpPr/>
          <p:nvPr/>
        </p:nvSpPr>
        <p:spPr bwMode="auto">
          <a:xfrm>
            <a:off x="10210800" y="300868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1592530"/>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63650</TotalTime>
  <Words>569</Words>
  <Application>Microsoft Office PowerPoint</Application>
  <PresentationFormat>Widescreen</PresentationFormat>
  <Paragraphs>64</Paragraphs>
  <Slides>10</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 Black</vt:lpstr>
      <vt:lpstr>Arial</vt:lpstr>
      <vt:lpstr>Open Sans</vt:lpstr>
      <vt:lpstr>Times New Roman</vt:lpstr>
      <vt:lpstr>Wingdings</vt:lpstr>
      <vt:lpstr>IEEE-802_15</vt:lpstr>
      <vt:lpstr>PowerPoint Presentation</vt:lpstr>
      <vt:lpstr>Task Group 15.4ab Next Generation UWB Amendment</vt:lpstr>
      <vt:lpstr>Agenda</vt:lpstr>
      <vt:lpstr>Session Objectives</vt:lpstr>
      <vt:lpstr>5.2.b Scope of the project (As approved):</vt:lpstr>
      <vt:lpstr>Comment Resolution</vt:lpstr>
      <vt:lpstr>Comment Summary</vt:lpstr>
      <vt:lpstr>Next Steps</vt:lpstr>
      <vt:lpstr>Call schedule, September thru November</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1303</cp:revision>
  <cp:lastPrinted>2000-07-07T01:25:49Z</cp:lastPrinted>
  <dcterms:created xsi:type="dcterms:W3CDTF">1999-06-22T06:24:01Z</dcterms:created>
  <dcterms:modified xsi:type="dcterms:W3CDTF">2024-09-13T01:48:59Z</dcterms:modified>
  <cp:category/>
</cp:coreProperties>
</file>