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63" r:id="rId4"/>
    <p:sldId id="398" r:id="rId5"/>
    <p:sldId id="400" r:id="rId6"/>
    <p:sldId id="388" r:id="rId7"/>
    <p:sldId id="401" r:id="rId8"/>
    <p:sldId id="39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9/13/2024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9/13/2024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9/13/2024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15-24-0539-00-007a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9/13/2024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9/13/2024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9/13/2024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9/13/2024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9/13/2024</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9/13/2024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9/13/2024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(September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September 12, 2024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September 2024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September 12,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1 Slot (on AM1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1144588" lvl="1" indent="-342900" algn="just"/>
            <a:r>
              <a:rPr lang="en-US" altLang="ja-JP" sz="2000" dirty="0">
                <a:latin typeface="Times New Roman" panose="02020603050405020304" pitchFamily="18" charset="0"/>
                <a:cs typeface="Times New Roman" panose="02020603050405020304" pitchFamily="18" charset="0"/>
              </a:rPr>
              <a:t>Meeting Objectives and Agenda Approval (474-01)</a:t>
            </a:r>
          </a:p>
          <a:p>
            <a:pPr marL="1144588" lvl="1" indent="-342900" algn="just"/>
            <a:r>
              <a:rPr lang="en-US" altLang="ko-KR" sz="2000" dirty="0">
                <a:latin typeface="Calibri" panose="020F0502020204030204" pitchFamily="34" charset="0"/>
                <a:ea typeface="ＭＳ Ｐゴシック" pitchFamily="-65" charset="-128"/>
                <a:cs typeface="Calibri" panose="020F0502020204030204" pitchFamily="34" charset="0"/>
              </a:rPr>
              <a:t>IEEE 802.15.7a to  RevCom </a:t>
            </a:r>
            <a:r>
              <a:rPr lang="en-US" altLang="ja-JP" sz="2000" dirty="0">
                <a:latin typeface="Times New Roman" panose="02020603050405020304" pitchFamily="18" charset="0"/>
                <a:cs typeface="Times New Roman" panose="02020603050405020304" pitchFamily="18" charset="0"/>
              </a:rPr>
              <a:t>(538-00)</a:t>
            </a:r>
          </a:p>
          <a:p>
            <a:pPr marL="1144588" lvl="1" indent="-342900" algn="just"/>
            <a:r>
              <a:rPr lang="en-US" altLang="ja-JP" sz="2000" dirty="0">
                <a:latin typeface="Times New Roman" panose="02020603050405020304" pitchFamily="18" charset="0"/>
                <a:cs typeface="Times New Roman" panose="02020603050405020304" pitchFamily="18" charset="0"/>
              </a:rPr>
              <a:t>Discussion of TG and WG Motion</a:t>
            </a:r>
          </a:p>
          <a:p>
            <a:pPr marL="1144588" lvl="1" indent="-342900" algn="just"/>
            <a:r>
              <a:rPr lang="en-US" altLang="ja-JP" sz="2000" dirty="0">
                <a:latin typeface="Times New Roman" panose="02020603050405020304" pitchFamily="18" charset="0"/>
                <a:cs typeface="Times New Roman" panose="02020603050405020304" pitchFamily="18" charset="0"/>
              </a:rPr>
              <a:t>Plan for Teleconference schedule</a:t>
            </a:r>
          </a:p>
          <a:p>
            <a:pPr marL="1144588" lvl="1" indent="-342900" algn="just"/>
            <a:r>
              <a:rPr lang="en-US" altLang="ja-JP" sz="2000" dirty="0">
                <a:latin typeface="Times New Roman" panose="02020603050405020304" pitchFamily="18" charset="0"/>
                <a:cs typeface="Times New Roman" panose="02020603050405020304" pitchFamily="18" charset="0"/>
              </a:rPr>
              <a:t>Plan for November meeting</a:t>
            </a:r>
          </a:p>
          <a:p>
            <a:pPr marL="1144588" lvl="1" indent="-342900" algn="just"/>
            <a:r>
              <a:rPr lang="en-US" altLang="ja-JP" sz="20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#1</a:t>
            </a:r>
            <a:endParaRPr lang="en-US" sz="2400" dirty="0"/>
          </a:p>
        </p:txBody>
      </p:sp>
      <p:sp>
        <p:nvSpPr>
          <p:cNvPr id="8" name="TextBox 7"/>
          <p:cNvSpPr txBox="1"/>
          <p:nvPr/>
        </p:nvSpPr>
        <p:spPr>
          <a:xfrm>
            <a:off x="381000" y="1447800"/>
            <a:ext cx="8572498" cy="4770537"/>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SA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SA balloting of the P802.15.7a with the following membership: </a:t>
            </a:r>
            <a:r>
              <a:rPr lang="en-US" altLang="ko-KR" i="1" dirty="0" err="1"/>
              <a:t>Yeong</a:t>
            </a:r>
            <a:r>
              <a:rPr lang="en-US" altLang="ko-KR" i="1" dirty="0"/>
              <a:t> Min Jang(Chair), </a:t>
            </a:r>
            <a:r>
              <a:rPr lang="en-US" altLang="ko-KR" i="1" dirty="0" err="1"/>
              <a:t>Sangsung</a:t>
            </a:r>
            <a:r>
              <a:rPr lang="en-US" altLang="ko-KR" i="1" dirty="0"/>
              <a:t> Choi, Sang-</a:t>
            </a:r>
            <a:r>
              <a:rPr lang="en-US" altLang="ko-KR" i="1" dirty="0" err="1"/>
              <a:t>Kyu</a:t>
            </a:r>
            <a:r>
              <a:rPr lang="en-US" altLang="ko-KR" i="1" dirty="0"/>
              <a:t>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ja-JP" dirty="0"/>
              <a:t>Moved By: </a:t>
            </a:r>
            <a:r>
              <a:rPr lang="en-US" altLang="ko-KR" i="1" dirty="0"/>
              <a:t>Ryuji Kohno </a:t>
            </a:r>
          </a:p>
          <a:p>
            <a:r>
              <a:rPr lang="en-US" altLang="ja-JP" dirty="0"/>
              <a:t>Seconded By: </a:t>
            </a:r>
            <a:r>
              <a:rPr lang="en-US" altLang="ja-JP" i="1" dirty="0"/>
              <a:t>Phil Beecher</a:t>
            </a:r>
            <a:endParaRPr lang="en-US" altLang="ja-JP" dirty="0">
              <a:solidFill>
                <a:srgbClr val="FF0000"/>
              </a:solidFill>
            </a:endParaRP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3112536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#2</a:t>
            </a:r>
            <a:endParaRPr lang="en-US" sz="2400" dirty="0"/>
          </a:p>
        </p:txBody>
      </p:sp>
      <p:sp>
        <p:nvSpPr>
          <p:cNvPr id="8" name="TextBox 7"/>
          <p:cNvSpPr txBox="1"/>
          <p:nvPr/>
        </p:nvSpPr>
        <p:spPr>
          <a:xfrm>
            <a:off x="381000" y="1981200"/>
            <a:ext cx="8572498" cy="3139321"/>
          </a:xfrm>
          <a:prstGeom prst="rect">
            <a:avLst/>
          </a:prstGeom>
          <a:noFill/>
        </p:spPr>
        <p:txBody>
          <a:bodyPr wrap="square" rtlCol="0">
            <a:spAutoFit/>
          </a:bodyPr>
          <a:lstStyle/>
          <a:p>
            <a:pPr marL="339725" marR="0" indent="0">
              <a:spcBef>
                <a:spcPts val="0"/>
              </a:spcBef>
              <a:spcAft>
                <a:spcPts val="0"/>
              </a:spcAft>
              <a:buNone/>
            </a:pPr>
            <a:r>
              <a:rPr lang="en-US" i="1" dirty="0">
                <a:latin typeface="Arial" panose="020B0604020202020204" pitchFamily="34" charset="0"/>
                <a:ea typeface="Times New Roman" panose="02020603050405020304" pitchFamily="18" charset="0"/>
                <a:cs typeface="Times New Roman" panose="02020603050405020304" pitchFamily="18" charset="0"/>
              </a:rPr>
              <a:t>Motion: TG7a requests that 802.15 WG reviews and approves the CSD 15-19-0297-r3 and requests approval from the IEEE 802 LMSC to submit P802.15.7-D8 to </a:t>
            </a:r>
            <a:r>
              <a:rPr lang="en-US" i="1" dirty="0" err="1">
                <a:latin typeface="Arial" panose="020B0604020202020204" pitchFamily="34" charset="0"/>
                <a:ea typeface="Times New Roman" panose="02020603050405020304" pitchFamily="18" charset="0"/>
                <a:cs typeface="Times New Roman" panose="02020603050405020304" pitchFamily="18" charset="0"/>
              </a:rPr>
              <a:t>RevCom</a:t>
            </a:r>
            <a:r>
              <a:rPr lang="en-US" i="1" dirty="0">
                <a:latin typeface="Arial" panose="020B0604020202020204" pitchFamily="34" charset="0"/>
                <a:ea typeface="Times New Roman" panose="02020603050405020304" pitchFamily="18" charset="0"/>
                <a:cs typeface="Times New Roman" panose="02020603050405020304" pitchFamily="18" charset="0"/>
              </a:rPr>
              <a:t>.</a:t>
            </a:r>
          </a:p>
          <a:p>
            <a:pPr marL="685800" marR="0">
              <a:spcBef>
                <a:spcPts val="0"/>
              </a:spcBef>
              <a:spcAft>
                <a:spcPts val="0"/>
              </a:spcAft>
            </a:pPr>
            <a:endParaRPr lang="en-US" i="1" dirty="0">
              <a:latin typeface="Arial" panose="020B0604020202020204" pitchFamily="34" charset="0"/>
              <a:ea typeface="Times New Roman" panose="02020603050405020304" pitchFamily="18" charset="0"/>
              <a:cs typeface="Times New Roman" panose="02020603050405020304" pitchFamily="18" charset="0"/>
            </a:endParaRPr>
          </a:p>
          <a:p>
            <a:pPr marL="685800" marR="0">
              <a:spcBef>
                <a:spcPts val="0"/>
              </a:spcBef>
              <a:spcAft>
                <a:spcPts val="0"/>
              </a:spcAft>
            </a:pPr>
            <a:endParaRPr lang="en-US" i="1" dirty="0">
              <a:latin typeface="Arial" panose="020B0604020202020204" pitchFamily="34" charset="0"/>
              <a:ea typeface="Times New Roman" panose="02020603050405020304" pitchFamily="18" charset="0"/>
              <a:cs typeface="Times New Roman" panose="02020603050405020304" pitchFamily="18" charset="0"/>
            </a:endParaRPr>
          </a:p>
          <a:p>
            <a:pPr marL="685800" marR="0">
              <a:spcBef>
                <a:spcPts val="0"/>
              </a:spcBef>
              <a:spcAft>
                <a:spcPts val="0"/>
              </a:spcAft>
            </a:pPr>
            <a:endParaRPr lang="en-US" i="1" dirty="0">
              <a:latin typeface="Arial" panose="020B0604020202020204" pitchFamily="34" charset="0"/>
              <a:ea typeface="Times New Roman" panose="02020603050405020304" pitchFamily="18" charset="0"/>
              <a:cs typeface="Times New Roman" panose="02020603050405020304" pitchFamily="18" charset="0"/>
            </a:endParaRPr>
          </a:p>
          <a:p>
            <a:pPr marL="339725" lvl="4" indent="0">
              <a:buNone/>
            </a:pPr>
            <a:r>
              <a:rPr lang="en-US" dirty="0"/>
              <a:t>Move: Phil Beecher</a:t>
            </a:r>
          </a:p>
          <a:p>
            <a:pPr marL="339725" lvl="4" indent="0">
              <a:buNone/>
            </a:pPr>
            <a:r>
              <a:rPr lang="en-US" dirty="0"/>
              <a:t>Second: Tim Godfrey</a:t>
            </a:r>
          </a:p>
          <a:p>
            <a:pPr marL="339725" lvl="4" indent="0">
              <a:buNone/>
            </a:pPr>
            <a:endParaRPr lang="en-US" dirty="0"/>
          </a:p>
          <a:p>
            <a:pPr marL="339725" lvl="4" indent="0">
              <a:buNone/>
            </a:pPr>
            <a:r>
              <a:rPr lang="en-US" dirty="0"/>
              <a:t>Results: Unanimous consent</a:t>
            </a:r>
          </a:p>
          <a:p>
            <a:pPr marL="685800" marR="0">
              <a:spcBef>
                <a:spcPts val="0"/>
              </a:spcBef>
              <a:spcAft>
                <a:spcPts val="0"/>
              </a:spcAft>
            </a:pP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1773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#1</a:t>
            </a:r>
            <a:endParaRPr lang="en-US" sz="2400" dirty="0"/>
          </a:p>
        </p:txBody>
      </p:sp>
      <p:sp>
        <p:nvSpPr>
          <p:cNvPr id="8" name="TextBox 7"/>
          <p:cNvSpPr txBox="1"/>
          <p:nvPr/>
        </p:nvSpPr>
        <p:spPr>
          <a:xfrm>
            <a:off x="172853" y="1219200"/>
            <a:ext cx="8763000" cy="4985980"/>
          </a:xfrm>
          <a:prstGeom prst="rect">
            <a:avLst/>
          </a:prstGeom>
          <a:noFill/>
        </p:spPr>
        <p:txBody>
          <a:bodyPr wrap="square" rtlCol="0">
            <a:spAutoFit/>
          </a:bodyPr>
          <a:lstStyle/>
          <a:p>
            <a:pPr marL="0" lvl="2" algn="just">
              <a:buClr>
                <a:srgbClr val="00B050"/>
              </a:buClr>
              <a:buSzPct val="100000"/>
            </a:pPr>
            <a:r>
              <a:rPr lang="en-US" altLang="ko-KR" sz="2000" b="1" dirty="0"/>
              <a:t>CRG formation for the SA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SA balloting of the P802.15.7a with the following membership: </a:t>
            </a:r>
            <a:r>
              <a:rPr lang="en-US" altLang="ko-KR" sz="2000" i="1" dirty="0" err="1"/>
              <a:t>Yeong</a:t>
            </a:r>
            <a:r>
              <a:rPr lang="en-US" altLang="ko-KR" sz="2000" i="1" dirty="0"/>
              <a:t> Min Jang (Chair), </a:t>
            </a:r>
            <a:r>
              <a:rPr lang="en-US" altLang="ko-KR" sz="2000" i="1" dirty="0" err="1"/>
              <a:t>Sangsung</a:t>
            </a:r>
            <a:r>
              <a:rPr lang="en-US" altLang="ko-KR" sz="2000" i="1" dirty="0"/>
              <a:t> Choi, Sang-</a:t>
            </a:r>
            <a:r>
              <a:rPr lang="en-US" altLang="ko-KR" sz="2000" i="1" dirty="0" err="1"/>
              <a:t>Kyu</a:t>
            </a:r>
            <a:r>
              <a:rPr lang="en-US" altLang="ko-KR" sz="2000" i="1" dirty="0"/>
              <a:t>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sz="2000" dirty="0"/>
          </a:p>
          <a:p>
            <a:pPr>
              <a:buClr>
                <a:srgbClr val="00B050"/>
              </a:buClr>
              <a:buSzPct val="100000"/>
            </a:pPr>
            <a:endParaRPr lang="en-US" altLang="ko-KR" dirty="0"/>
          </a:p>
          <a:p>
            <a:r>
              <a:rPr lang="en-US" altLang="en-US" sz="2000" i="1" dirty="0"/>
              <a:t>Moved By:</a:t>
            </a:r>
          </a:p>
          <a:p>
            <a:r>
              <a:rPr lang="en-US" altLang="en-US" sz="2000" i="1" dirty="0"/>
              <a:t>Seconded By:</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234459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#2</a:t>
            </a:r>
            <a:endParaRPr lang="en-US" sz="2400" dirty="0"/>
          </a:p>
        </p:txBody>
      </p:sp>
      <p:sp>
        <p:nvSpPr>
          <p:cNvPr id="8" name="TextBox 7"/>
          <p:cNvSpPr txBox="1"/>
          <p:nvPr/>
        </p:nvSpPr>
        <p:spPr>
          <a:xfrm>
            <a:off x="172853" y="1219200"/>
            <a:ext cx="8763000" cy="2862322"/>
          </a:xfrm>
          <a:prstGeom prst="rect">
            <a:avLst/>
          </a:prstGeom>
          <a:noFill/>
        </p:spPr>
        <p:txBody>
          <a:bodyPr wrap="square" rtlCol="0">
            <a:spAutoFit/>
          </a:bodyPr>
          <a:lstStyle/>
          <a:p>
            <a:pPr marR="0">
              <a:spcBef>
                <a:spcPts val="0"/>
              </a:spcBef>
              <a:spcAft>
                <a:spcPts val="0"/>
              </a:spcAft>
              <a:buNone/>
            </a:pPr>
            <a:r>
              <a:rPr lang="en-US" altLang="ko-KR" sz="2000" i="1" dirty="0">
                <a:latin typeface="Arial" panose="020B0604020202020204" pitchFamily="34" charset="0"/>
                <a:ea typeface="Times New Roman" panose="02020603050405020304" pitchFamily="18" charset="0"/>
                <a:cs typeface="Times New Roman" panose="02020603050405020304" pitchFamily="18" charset="0"/>
              </a:rPr>
              <a:t>Motion: 802.15 WG has reviewed and approved the CSD 15-19-0297-r3 and requests approval from the IEEE 802 LMSC to submit P802.15.7 D8 to </a:t>
            </a:r>
            <a:r>
              <a:rPr lang="en-US" altLang="ko-KR" sz="2000" i="1" dirty="0" err="1">
                <a:latin typeface="Arial" panose="020B0604020202020204" pitchFamily="34" charset="0"/>
                <a:ea typeface="Times New Roman" panose="02020603050405020304" pitchFamily="18" charset="0"/>
                <a:cs typeface="Times New Roman" panose="02020603050405020304" pitchFamily="18" charset="0"/>
              </a:rPr>
              <a:t>RevCom</a:t>
            </a:r>
            <a:r>
              <a:rPr lang="en-US" altLang="ko-KR" sz="2000" i="1" dirty="0">
                <a:latin typeface="Arial" panose="020B0604020202020204" pitchFamily="34" charset="0"/>
                <a:ea typeface="Times New Roman" panose="02020603050405020304" pitchFamily="18" charset="0"/>
                <a:cs typeface="Times New Roman" panose="02020603050405020304" pitchFamily="18" charset="0"/>
              </a:rPr>
              <a:t>.</a:t>
            </a:r>
          </a:p>
          <a:p>
            <a:endParaRPr lang="en-US" altLang="en-US" sz="2000" i="1" dirty="0"/>
          </a:p>
          <a:p>
            <a:endParaRPr lang="en-US" altLang="en-US" sz="2000" i="1" dirty="0"/>
          </a:p>
          <a:p>
            <a:r>
              <a:rPr lang="en-US" altLang="en-US" sz="2000" i="1" dirty="0"/>
              <a:t>Moved By: </a:t>
            </a:r>
            <a:r>
              <a:rPr lang="en-US" altLang="en-US" sz="2000" i="1" dirty="0" err="1"/>
              <a:t>Yeong</a:t>
            </a:r>
            <a:r>
              <a:rPr lang="en-US" altLang="en-US" sz="2000" i="1" dirty="0"/>
              <a:t> Min Jang</a:t>
            </a:r>
          </a:p>
          <a:p>
            <a:r>
              <a:rPr lang="en-US" altLang="en-US" sz="2000" i="1" dirty="0"/>
              <a:t>Seconded By: Phil Beecher</a:t>
            </a:r>
          </a:p>
          <a:p>
            <a:r>
              <a:rPr lang="en-US" altLang="en-US" sz="2000" i="1" dirty="0"/>
              <a:t> </a:t>
            </a:r>
          </a:p>
          <a:p>
            <a:r>
              <a:rPr lang="en-US" altLang="ja-JP" sz="2000" dirty="0"/>
              <a:t>Approved by</a:t>
            </a:r>
            <a:endParaRPr lang="en-US" altLang="en-US" sz="2000" i="1" dirty="0"/>
          </a:p>
        </p:txBody>
      </p:sp>
    </p:spTree>
    <p:extLst>
      <p:ext uri="{BB962C8B-B14F-4D97-AF65-F5344CB8AC3E}">
        <p14:creationId xmlns:p14="http://schemas.microsoft.com/office/powerpoint/2010/main" val="2850719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November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1 slot (AM1 on Thur.)</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230188"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a:p>
            <a:pPr marL="230188"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6151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20518</TotalTime>
  <Words>636</Words>
  <Application>Microsoft Office PowerPoint</Application>
  <PresentationFormat>화면 슬라이드 쇼(4:3)</PresentationFormat>
  <Paragraphs>64</Paragraphs>
  <Slides>8</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ＭＳ Ｐゴシック</vt:lpstr>
      <vt:lpstr>Arial</vt:lpstr>
      <vt:lpstr>Calibri</vt:lpstr>
      <vt:lpstr>Times New Roman</vt:lpstr>
      <vt:lpstr>Office Theme</vt:lpstr>
      <vt:lpstr>PowerPoint 프레젠테이션</vt:lpstr>
      <vt:lpstr>PowerPoint 프레젠테이션</vt:lpstr>
      <vt:lpstr>Accomplishment for the meeting</vt:lpstr>
      <vt:lpstr>PowerPoint 프레젠테이션</vt:lpstr>
      <vt:lpstr>PowerPoint 프레젠테이션</vt:lpstr>
      <vt:lpstr>PowerPoint 프레젠테이션</vt:lpstr>
      <vt:lpstr>PowerPoint 프레젠테이션</vt:lpstr>
      <vt:lpstr>Plan for November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1193</cp:revision>
  <cp:lastPrinted>2017-05-07T15:48:38Z</cp:lastPrinted>
  <dcterms:created xsi:type="dcterms:W3CDTF">2010-05-15T17:50:32Z</dcterms:created>
  <dcterms:modified xsi:type="dcterms:W3CDTF">2024-09-12T21:04:08Z</dcterms:modified>
</cp:coreProperties>
</file>