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sldIdLst>
    <p:sldId id="256" r:id="rId5"/>
    <p:sldId id="257" r:id="rId6"/>
    <p:sldId id="584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 varScale="1">
        <p:scale>
          <a:sx n="57" d="100"/>
          <a:sy n="57" d="100"/>
        </p:scale>
        <p:origin x="147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8B0B4-AC8B-45B0-98B0-92CCD376E91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AD5D2-7E72-464A-958D-ED42AD624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646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018E0977-DC1B-42DD-B45E-59C02A783531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26572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74847ECA-0452-41E3-B15B-04905DA18685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3FB2B21-AEE0-F34B-B363-FC26466CD15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2024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7262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BC763230-8612-4F82-9598-E8DB08C9F578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235EEC7-FAE4-9D48-9359-F086E44704DE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2024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7019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F80C6039-A5FA-4F5B-9853-58798A63706D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8BCB2C3-7C7E-E743-BF8D-66E13C826B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2024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44454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266A080E-4E30-4968-B029-7CF782D6220C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6481916-E3E6-8042-BA2C-64938393078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9293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2024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35904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WC_Otsikko_ja_sisältö, ei ranskalaisia viivo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620713"/>
            <a:ext cx="7543800" cy="116520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2"/>
          </p:nvPr>
        </p:nvSpPr>
        <p:spPr>
          <a:xfrm>
            <a:off x="838200" y="2000240"/>
            <a:ext cx="7543800" cy="3943360"/>
          </a:xfrm>
          <a:prstGeom prst="rect">
            <a:avLst/>
          </a:prstGeom>
        </p:spPr>
        <p:txBody>
          <a:bodyPr vert="horz"/>
          <a:lstStyle>
            <a:lvl1pPr marL="3175" indent="-3175">
              <a:buNone/>
              <a:defRPr sz="2800" baseline="0"/>
            </a:lvl1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fi-FI" dirty="0"/>
          </a:p>
        </p:txBody>
      </p:sp>
      <p:sp>
        <p:nvSpPr>
          <p:cNvPr id="5" name="Dian numeron paikkamerkki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E830-3EDC-424A-9B52-3BF5206E939D}" type="slidenum">
              <a:rPr lang="fi-FI">
                <a:solidFill>
                  <a:srgbClr val="F7ECCD"/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srgbClr val="F7ECCD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8C6C18B-BDC7-4258-BD36-33433882FF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2024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5032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795338"/>
            <a:ext cx="8229600" cy="54133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>
          <a:xfrm>
            <a:off x="4883888" y="6525344"/>
            <a:ext cx="2133600" cy="3675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8E941-54DB-4758-989F-4AEDEFB0F18F}" type="slidenum">
              <a:rPr lang="en-US" altLang="ja-JP">
                <a:solidFill>
                  <a:srgbClr val="F7ECCD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7ECCD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91EF10-6537-4973-BF9A-606F7F21194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2024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9786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17C47D4F-CAA3-4307-B0EF-8C4B3E0CF21D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2024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5965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6629400" y="6481822"/>
            <a:ext cx="2286229" cy="299978"/>
          </a:xfrm>
        </p:spPr>
        <p:txBody>
          <a:bodyPr lIns="0" tIns="0" rIns="0" bIns="0"/>
          <a:lstStyle>
            <a:lvl1pPr>
              <a:defRPr sz="1200" b="1" i="0">
                <a:solidFill>
                  <a:srgbClr val="808080"/>
                </a:solidFill>
                <a:latin typeface="+mn-lt"/>
                <a:cs typeface="ＭＳ Ｐゴシック"/>
              </a:defRPr>
            </a:lvl1pPr>
          </a:lstStyle>
          <a:p>
            <a:pPr marL="12700"/>
            <a:endParaRPr lang="en-US" spc="-5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E35370-3728-02C2-A318-674C3154A04C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84483" y="381000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2024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6581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タイトルの書式設定</a:t>
            </a:r>
            <a:endParaRPr lang="en-US" altLang="ja-JP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6676" y="6475413"/>
            <a:ext cx="666849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r>
              <a:rPr lang="en-US" altLang="ja-JP" dirty="0"/>
              <a:t>Slide </a:t>
            </a:r>
            <a:fld id="{EAFD9030-C83D-42D9-9BFB-ADDEB84EB1F4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4016"/>
            <a:ext cx="3962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712788" lvl="4" indent="0" algn="r"/>
            <a:r>
              <a:rPr lang="en-US" altLang="ja-JP" sz="1400" b="1" dirty="0">
                <a:ea typeface="ＭＳ Ｐゴシック" charset="-128"/>
              </a:rPr>
              <a:t>doc.: IEEE 802.15-24-0537-00-06ma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46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799" y="6475413"/>
            <a:ext cx="106434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ja-JP" sz="1400" dirty="0">
                <a:ea typeface="ＭＳ Ｐゴシック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590" y="339214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2024</a:t>
            </a:r>
            <a:endParaRPr lang="en-US" altLang="ja-JP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71F571-CAD7-4BBF-9A09-D0A9CC9BECC6}"/>
              </a:ext>
            </a:extLst>
          </p:cNvPr>
          <p:cNvSpPr/>
          <p:nvPr userDrawn="1"/>
        </p:nvSpPr>
        <p:spPr>
          <a:xfrm>
            <a:off x="5800176" y="6430159"/>
            <a:ext cx="23487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/>
              <a:t>Ryuji Kohno(YNU/YRP-IAI)</a:t>
            </a:r>
          </a:p>
        </p:txBody>
      </p:sp>
    </p:spTree>
    <p:extLst>
      <p:ext uri="{BB962C8B-B14F-4D97-AF65-F5344CB8AC3E}">
        <p14:creationId xmlns:p14="http://schemas.microsoft.com/office/powerpoint/2010/main" val="98076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449735" y="532475"/>
            <a:ext cx="8510270" cy="45089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2255">
              <a:lnSpc>
                <a:spcPct val="100000"/>
              </a:lnSpc>
              <a:tabLst>
                <a:tab pos="5146040" algn="l"/>
              </a:tabLst>
            </a:pPr>
            <a:r>
              <a:rPr lang="ja-JP" altLang="en-US" sz="1400" b="1" spc="-15" dirty="0">
                <a:latin typeface="Arial"/>
                <a:cs typeface="Arial"/>
              </a:rPr>
              <a:t>	</a:t>
            </a:r>
            <a:endParaRPr lang="en-US" sz="1400" dirty="0">
              <a:latin typeface="Arial"/>
              <a:cs typeface="Arial"/>
            </a:endParaRPr>
          </a:p>
          <a:p>
            <a:pPr marL="12700" marR="62230" indent="213360" algn="just">
              <a:lnSpc>
                <a:spcPct val="100000"/>
              </a:lnSpc>
              <a:spcBef>
                <a:spcPts val="640"/>
              </a:spcBef>
            </a:pPr>
            <a:r>
              <a:rPr lang="en-US" sz="1600" b="1" u="sng" spc="-5" dirty="0">
                <a:latin typeface="Arial"/>
                <a:cs typeface="Arial"/>
              </a:rPr>
              <a:t>Project: </a:t>
            </a:r>
            <a:r>
              <a:rPr lang="en-US" sz="1600" b="1" u="sng" spc="5" dirty="0">
                <a:latin typeface="Arial"/>
                <a:cs typeface="Arial"/>
              </a:rPr>
              <a:t>IEEE </a:t>
            </a:r>
            <a:r>
              <a:rPr lang="en-US" sz="1600" b="1" u="sng" spc="-5" dirty="0">
                <a:latin typeface="Arial"/>
                <a:cs typeface="Arial"/>
              </a:rPr>
              <a:t>P802.15 </a:t>
            </a:r>
            <a:r>
              <a:rPr lang="en-US" sz="1600" b="1" u="sng" spc="5" dirty="0">
                <a:latin typeface="Arial"/>
                <a:cs typeface="Arial"/>
              </a:rPr>
              <a:t>Working </a:t>
            </a:r>
            <a:r>
              <a:rPr lang="en-US" sz="1600" b="1" u="sng" dirty="0">
                <a:latin typeface="Arial"/>
                <a:cs typeface="Arial"/>
              </a:rPr>
              <a:t>Group for Wireless Personal </a:t>
            </a:r>
            <a:r>
              <a:rPr lang="en-US" sz="1600" b="1" u="sng" spc="-25" dirty="0">
                <a:latin typeface="Arial"/>
                <a:cs typeface="Arial"/>
              </a:rPr>
              <a:t>Area </a:t>
            </a:r>
            <a:r>
              <a:rPr lang="en-US" sz="1600" b="1" u="sng" dirty="0">
                <a:latin typeface="Arial"/>
                <a:cs typeface="Arial"/>
              </a:rPr>
              <a:t>Networks </a:t>
            </a:r>
            <a:r>
              <a:rPr lang="en-US" sz="1600" b="1" u="sng" spc="-25" dirty="0">
                <a:latin typeface="Arial"/>
                <a:cs typeface="Arial"/>
              </a:rPr>
              <a:t>(WPANs)  </a:t>
            </a:r>
            <a:r>
              <a:rPr lang="en-US" sz="1400" b="1" spc="-15" dirty="0">
                <a:latin typeface="Arial"/>
                <a:cs typeface="Arial"/>
              </a:rPr>
              <a:t>Submission Title: </a:t>
            </a:r>
            <a:r>
              <a:rPr lang="en-US" sz="1400" spc="-15" dirty="0">
                <a:latin typeface="Arial"/>
                <a:cs typeface="Arial"/>
              </a:rPr>
              <a:t>[TG6ma Preparation to Letter Ballet(LB)  </a:t>
            </a:r>
          </a:p>
          <a:p>
            <a:pPr marL="12700" marR="62230" indent="-12700" algn="just">
              <a:lnSpc>
                <a:spcPct val="100000"/>
              </a:lnSpc>
              <a:spcBef>
                <a:spcPts val="640"/>
              </a:spcBef>
            </a:pPr>
            <a:r>
              <a:rPr lang="en-US" sz="1400" b="1" spc="-10" dirty="0">
                <a:latin typeface="Arial"/>
                <a:cs typeface="Arial"/>
              </a:rPr>
              <a:t>Date </a:t>
            </a:r>
            <a:r>
              <a:rPr lang="en-US" sz="1400" b="1" spc="-15" dirty="0">
                <a:latin typeface="Arial"/>
                <a:cs typeface="Arial"/>
              </a:rPr>
              <a:t>Submitted: </a:t>
            </a:r>
            <a:r>
              <a:rPr lang="en-US" sz="1400" spc="-10" dirty="0">
                <a:latin typeface="Arial"/>
                <a:cs typeface="Arial"/>
              </a:rPr>
              <a:t>[September 10th</a:t>
            </a:r>
            <a:r>
              <a:rPr lang="en-US" altLang="ja-JP" sz="1400" spc="-10" dirty="0">
                <a:latin typeface="Arial"/>
                <a:cs typeface="Arial"/>
              </a:rPr>
              <a:t> 2024]</a:t>
            </a:r>
            <a:endParaRPr lang="en-US" sz="1400" dirty="0">
              <a:latin typeface="Arial"/>
              <a:cs typeface="Arial"/>
            </a:endParaRPr>
          </a:p>
          <a:p>
            <a:pPr marL="12700" marR="342265" indent="-635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Source: </a:t>
            </a:r>
            <a:r>
              <a:rPr sz="1400" spc="-15" dirty="0">
                <a:latin typeface="Arial"/>
                <a:cs typeface="Arial"/>
              </a:rPr>
              <a:t>[Ryuji Kohno] </a:t>
            </a:r>
            <a:r>
              <a:rPr sz="1400" spc="-20" dirty="0">
                <a:latin typeface="Arial"/>
                <a:cs typeface="Arial"/>
              </a:rPr>
              <a:t>[1;Yokohama </a:t>
            </a:r>
            <a:r>
              <a:rPr sz="1400" spc="-10" dirty="0">
                <a:latin typeface="Arial"/>
                <a:cs typeface="Arial"/>
              </a:rPr>
              <a:t>National University(YNU), </a:t>
            </a:r>
            <a:r>
              <a:rPr sz="1400" spc="-15" dirty="0">
                <a:latin typeface="Arial"/>
                <a:cs typeface="Arial"/>
              </a:rPr>
              <a:t>2;YRP International  </a:t>
            </a:r>
            <a:r>
              <a:rPr sz="1400" spc="-10" dirty="0">
                <a:latin typeface="Arial"/>
                <a:cs typeface="Arial"/>
              </a:rPr>
              <a:t>Alliance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Instiitute(YRP-IAI)]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Address [1; </a:t>
            </a:r>
            <a:r>
              <a:rPr sz="1400" spc="-15" dirty="0">
                <a:latin typeface="Arial"/>
                <a:cs typeface="Arial"/>
              </a:rPr>
              <a:t>79-5 </a:t>
            </a:r>
            <a:r>
              <a:rPr sz="1400" spc="-25" dirty="0">
                <a:latin typeface="Arial"/>
                <a:cs typeface="Arial"/>
              </a:rPr>
              <a:t>Tokiwadai, </a:t>
            </a:r>
            <a:r>
              <a:rPr sz="1400" spc="-15" dirty="0">
                <a:latin typeface="Arial"/>
                <a:cs typeface="Arial"/>
              </a:rPr>
              <a:t>Hodogaya-ku, </a:t>
            </a:r>
            <a:r>
              <a:rPr sz="1400" spc="-25" dirty="0">
                <a:latin typeface="Arial"/>
                <a:cs typeface="Arial"/>
              </a:rPr>
              <a:t>Yokohama, </a:t>
            </a:r>
            <a:r>
              <a:rPr sz="1400" spc="-15" dirty="0">
                <a:latin typeface="Arial"/>
                <a:cs typeface="Arial"/>
              </a:rPr>
              <a:t>Japan</a:t>
            </a:r>
            <a:r>
              <a:rPr sz="1400" spc="26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240-8501</a:t>
            </a:r>
            <a:endParaRPr sz="1400" dirty="0">
              <a:latin typeface="Arial"/>
              <a:cs typeface="Arial"/>
            </a:endParaRPr>
          </a:p>
          <a:p>
            <a:pPr marL="12700" marR="1657985" indent="737235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2; YRP1 Blg., </a:t>
            </a:r>
            <a:r>
              <a:rPr sz="1400" spc="-15" dirty="0">
                <a:latin typeface="Arial"/>
                <a:cs typeface="Arial"/>
              </a:rPr>
              <a:t>3-4 </a:t>
            </a:r>
            <a:r>
              <a:rPr sz="1400" spc="-10" dirty="0">
                <a:latin typeface="Arial"/>
                <a:cs typeface="Arial"/>
              </a:rPr>
              <a:t>HikarinoOka, </a:t>
            </a:r>
            <a:r>
              <a:rPr sz="1400" spc="-30" dirty="0">
                <a:latin typeface="Arial"/>
                <a:cs typeface="Arial"/>
              </a:rPr>
              <a:t>Yokosuka-City, </a:t>
            </a:r>
            <a:r>
              <a:rPr sz="1400" spc="-15" dirty="0">
                <a:latin typeface="Arial"/>
                <a:cs typeface="Arial"/>
              </a:rPr>
              <a:t>Kanagawa, Japan 239-0847 </a:t>
            </a:r>
            <a:r>
              <a:rPr sz="1400" spc="-5" dirty="0">
                <a:latin typeface="Arial"/>
                <a:cs typeface="Arial"/>
              </a:rPr>
              <a:t>]  </a:t>
            </a:r>
            <a:r>
              <a:rPr sz="1400" spc="-20" dirty="0">
                <a:latin typeface="Arial"/>
                <a:cs typeface="Arial"/>
              </a:rPr>
              <a:t>Voice:[1; +81-90-5408-0611], </a:t>
            </a:r>
            <a:r>
              <a:rPr sz="1400" spc="-40" dirty="0">
                <a:latin typeface="Arial"/>
                <a:cs typeface="Arial"/>
              </a:rPr>
              <a:t>FAX:</a:t>
            </a:r>
            <a:r>
              <a:rPr sz="1400" spc="254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[+81-45-383-5528],</a:t>
            </a:r>
            <a:endParaRPr sz="1400" dirty="0">
              <a:latin typeface="Arial"/>
              <a:cs typeface="Arial"/>
            </a:endParaRPr>
          </a:p>
          <a:p>
            <a:pPr marL="12700" marR="106045" indent="-63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Email:[1: </a:t>
            </a:r>
            <a:r>
              <a:rPr sz="1400" spc="-15" dirty="0">
                <a:latin typeface="Arial"/>
                <a:cs typeface="Arial"/>
              </a:rPr>
              <a:t>kohno@ynu.ac.jp,</a:t>
            </a:r>
            <a:r>
              <a:rPr sz="1400" spc="-10" dirty="0">
                <a:latin typeface="Arial"/>
                <a:cs typeface="Arial"/>
              </a:rPr>
              <a:t> 2:kohno@yrp-iai.jp</a:t>
            </a:r>
            <a:r>
              <a:rPr lang="en-US" sz="1400" spc="-10" dirty="0">
                <a:latin typeface="Arial"/>
                <a:cs typeface="Arial"/>
              </a:rPr>
              <a:t>]</a:t>
            </a:r>
            <a:endParaRPr sz="1400" dirty="0">
              <a:latin typeface="Arial"/>
              <a:cs typeface="Arial"/>
            </a:endParaRPr>
          </a:p>
          <a:p>
            <a:pPr marL="12700" marR="19050">
              <a:lnSpc>
                <a:spcPct val="100000"/>
              </a:lnSpc>
              <a:spcBef>
                <a:spcPts val="595"/>
              </a:spcBef>
              <a:tabLst>
                <a:tab pos="927100" algn="l"/>
                <a:tab pos="8034020" algn="l"/>
              </a:tabLst>
            </a:pPr>
            <a:r>
              <a:rPr sz="1400" b="1" spc="-15" dirty="0">
                <a:latin typeface="Arial"/>
                <a:cs typeface="Arial"/>
              </a:rPr>
              <a:t>Abstract:	</a:t>
            </a:r>
            <a:r>
              <a:rPr sz="1400" spc="-5" dirty="0">
                <a:latin typeface="Arial"/>
                <a:cs typeface="Arial"/>
              </a:rPr>
              <a:t>[This </a:t>
            </a:r>
            <a:r>
              <a:rPr sz="1400" spc="-10" dirty="0">
                <a:latin typeface="Arial"/>
                <a:cs typeface="Arial"/>
              </a:rPr>
              <a:t>document </a:t>
            </a:r>
            <a:r>
              <a:rPr lang="en-US" sz="1400" spc="-10" dirty="0">
                <a:latin typeface="Arial"/>
                <a:cs typeface="Arial"/>
              </a:rPr>
              <a:t>lists necessary document for Letter Ballet(LB). for IEEE802.15 Task Group(TG)6ma </a:t>
            </a:r>
            <a:r>
              <a:rPr sz="1400" spc="-10" dirty="0">
                <a:latin typeface="Arial"/>
                <a:cs typeface="Arial"/>
              </a:rPr>
              <a:t>for </a:t>
            </a:r>
            <a:r>
              <a:rPr lang="en-US" sz="1400" spc="-10" dirty="0">
                <a:latin typeface="Arial"/>
                <a:cs typeface="Arial"/>
              </a:rPr>
              <a:t>revision </a:t>
            </a:r>
            <a:r>
              <a:rPr sz="1400" spc="-10" dirty="0">
                <a:latin typeface="Arial"/>
                <a:cs typeface="Arial"/>
              </a:rPr>
              <a:t>of</a:t>
            </a:r>
            <a:r>
              <a:rPr sz="1400" spc="34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IEEE802.15.6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.</a:t>
            </a:r>
            <a:r>
              <a:rPr lang="en-US" sz="1400" spc="-15" dirty="0">
                <a:latin typeface="Arial"/>
                <a:cs typeface="Arial"/>
              </a:rPr>
              <a:t>]</a:t>
            </a:r>
          </a:p>
          <a:p>
            <a:pPr marL="12700" marR="19050">
              <a:lnSpc>
                <a:spcPct val="100000"/>
              </a:lnSpc>
              <a:spcBef>
                <a:spcPts val="595"/>
              </a:spcBef>
              <a:tabLst>
                <a:tab pos="927100" algn="l"/>
                <a:tab pos="8034020" algn="l"/>
              </a:tabLst>
            </a:pPr>
            <a:r>
              <a:rPr sz="1400" b="1" spc="-15" dirty="0">
                <a:latin typeface="Arial"/>
                <a:cs typeface="Arial"/>
              </a:rPr>
              <a:t>Purpose:	</a:t>
            </a:r>
            <a:r>
              <a:rPr sz="1400" spc="-10" dirty="0">
                <a:latin typeface="Arial"/>
                <a:cs typeface="Arial"/>
              </a:rPr>
              <a:t>[information]</a:t>
            </a:r>
            <a:endParaRPr sz="1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95"/>
              </a:spcBef>
              <a:tabLst>
                <a:tab pos="927100" algn="l"/>
              </a:tabLst>
            </a:pPr>
            <a:r>
              <a:rPr sz="1400" b="1" spc="-15" dirty="0">
                <a:latin typeface="Arial"/>
                <a:cs typeface="Arial"/>
              </a:rPr>
              <a:t>Notice:	</a:t>
            </a:r>
            <a:r>
              <a:rPr sz="1400" spc="-5" dirty="0">
                <a:latin typeface="Arial"/>
                <a:cs typeface="Arial"/>
              </a:rPr>
              <a:t>This </a:t>
            </a:r>
            <a:r>
              <a:rPr sz="1400" spc="-10" dirty="0">
                <a:latin typeface="Arial"/>
                <a:cs typeface="Arial"/>
              </a:rPr>
              <a:t>document </a:t>
            </a:r>
            <a:r>
              <a:rPr sz="1400" spc="-15" dirty="0">
                <a:latin typeface="Arial"/>
                <a:cs typeface="Arial"/>
              </a:rPr>
              <a:t>has been prepared </a:t>
            </a:r>
            <a:r>
              <a:rPr sz="1400" spc="-10" dirty="0">
                <a:latin typeface="Arial"/>
                <a:cs typeface="Arial"/>
              </a:rPr>
              <a:t>to assist the IEEE </a:t>
            </a:r>
            <a:r>
              <a:rPr sz="1400" spc="-15" dirty="0">
                <a:latin typeface="Arial"/>
                <a:cs typeface="Arial"/>
              </a:rPr>
              <a:t>P802.15.  </a:t>
            </a:r>
            <a:r>
              <a:rPr sz="1400" spc="-20" dirty="0">
                <a:latin typeface="Arial"/>
                <a:cs typeface="Arial"/>
              </a:rPr>
              <a:t>It </a:t>
            </a:r>
            <a:r>
              <a:rPr sz="1400" spc="-5" dirty="0">
                <a:latin typeface="Arial"/>
                <a:cs typeface="Arial"/>
              </a:rPr>
              <a:t>is </a:t>
            </a:r>
            <a:r>
              <a:rPr sz="1400" spc="-15" dirty="0">
                <a:latin typeface="Arial"/>
                <a:cs typeface="Arial"/>
              </a:rPr>
              <a:t>offered </a:t>
            </a:r>
            <a:r>
              <a:rPr sz="1400" spc="-10" dirty="0">
                <a:latin typeface="Arial"/>
                <a:cs typeface="Arial"/>
              </a:rPr>
              <a:t>as </a:t>
            </a:r>
            <a:r>
              <a:rPr sz="1400" spc="-5" dirty="0">
                <a:latin typeface="Arial"/>
                <a:cs typeface="Arial"/>
              </a:rPr>
              <a:t>a 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basis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for  </a:t>
            </a:r>
            <a:r>
              <a:rPr sz="1400" spc="-10" dirty="0">
                <a:latin typeface="Arial"/>
                <a:cs typeface="Arial"/>
              </a:rPr>
              <a:t>discussion </a:t>
            </a:r>
            <a:r>
              <a:rPr sz="1400" spc="-15" dirty="0">
                <a:latin typeface="Arial"/>
                <a:cs typeface="Arial"/>
              </a:rPr>
              <a:t>and </a:t>
            </a:r>
            <a:r>
              <a:rPr sz="1400" spc="-5" dirty="0">
                <a:latin typeface="Arial"/>
                <a:cs typeface="Arial"/>
              </a:rPr>
              <a:t>is </a:t>
            </a:r>
            <a:r>
              <a:rPr sz="1400" spc="-15" dirty="0">
                <a:latin typeface="Arial"/>
                <a:cs typeface="Arial"/>
              </a:rPr>
              <a:t>not </a:t>
            </a:r>
            <a:r>
              <a:rPr sz="1400" spc="-10" dirty="0">
                <a:latin typeface="Arial"/>
                <a:cs typeface="Arial"/>
              </a:rPr>
              <a:t>binding on the contributing individual(s) or </a:t>
            </a:r>
            <a:r>
              <a:rPr sz="1400" spc="-15" dirty="0">
                <a:latin typeface="Arial"/>
                <a:cs typeface="Arial"/>
              </a:rPr>
              <a:t>organization(s). </a:t>
            </a:r>
            <a:r>
              <a:rPr sz="1400" spc="-5" dirty="0">
                <a:latin typeface="Arial"/>
                <a:cs typeface="Arial"/>
              </a:rPr>
              <a:t>The </a:t>
            </a:r>
            <a:r>
              <a:rPr sz="1400" spc="-10" dirty="0">
                <a:latin typeface="Arial"/>
                <a:cs typeface="Arial"/>
              </a:rPr>
              <a:t>material </a:t>
            </a:r>
            <a:r>
              <a:rPr sz="1400" spc="-5" dirty="0">
                <a:latin typeface="Arial"/>
                <a:cs typeface="Arial"/>
              </a:rPr>
              <a:t>in </a:t>
            </a:r>
            <a:r>
              <a:rPr sz="1400" spc="-10" dirty="0">
                <a:latin typeface="Arial"/>
                <a:cs typeface="Arial"/>
              </a:rPr>
              <a:t>this  document </a:t>
            </a:r>
            <a:r>
              <a:rPr sz="1400" spc="-5" dirty="0">
                <a:latin typeface="Arial"/>
                <a:cs typeface="Arial"/>
              </a:rPr>
              <a:t>is </a:t>
            </a:r>
            <a:r>
              <a:rPr sz="1400" spc="-10" dirty="0">
                <a:latin typeface="Arial"/>
                <a:cs typeface="Arial"/>
              </a:rPr>
              <a:t>subject to </a:t>
            </a:r>
            <a:r>
              <a:rPr sz="1400" spc="-15" dirty="0">
                <a:latin typeface="Arial"/>
                <a:cs typeface="Arial"/>
              </a:rPr>
              <a:t>change </a:t>
            </a:r>
            <a:r>
              <a:rPr sz="1400" spc="-5" dirty="0">
                <a:latin typeface="Arial"/>
                <a:cs typeface="Arial"/>
              </a:rPr>
              <a:t>in </a:t>
            </a:r>
            <a:r>
              <a:rPr sz="1400" spc="-15" dirty="0">
                <a:latin typeface="Arial"/>
                <a:cs typeface="Arial"/>
              </a:rPr>
              <a:t>form and content </a:t>
            </a:r>
            <a:r>
              <a:rPr sz="1400" spc="-10" dirty="0">
                <a:latin typeface="Arial"/>
                <a:cs typeface="Arial"/>
              </a:rPr>
              <a:t>after </a:t>
            </a:r>
            <a:r>
              <a:rPr sz="1400" spc="-15" dirty="0">
                <a:latin typeface="Arial"/>
                <a:cs typeface="Arial"/>
              </a:rPr>
              <a:t>further </a:t>
            </a:r>
            <a:r>
              <a:rPr sz="1400" spc="-35" dirty="0">
                <a:latin typeface="Arial"/>
                <a:cs typeface="Arial"/>
              </a:rPr>
              <a:t>study. </a:t>
            </a:r>
            <a:r>
              <a:rPr sz="1400" spc="-5" dirty="0">
                <a:latin typeface="Arial"/>
                <a:cs typeface="Arial"/>
              </a:rPr>
              <a:t>The </a:t>
            </a:r>
            <a:r>
              <a:rPr sz="1400" spc="-15" dirty="0">
                <a:latin typeface="Arial"/>
                <a:cs typeface="Arial"/>
              </a:rPr>
              <a:t>contributor(s) </a:t>
            </a:r>
            <a:r>
              <a:rPr sz="1400" spc="-10" dirty="0">
                <a:latin typeface="Arial"/>
                <a:cs typeface="Arial"/>
              </a:rPr>
              <a:t>reserve(s) the </a:t>
            </a:r>
            <a:r>
              <a:rPr sz="1400" spc="-15" dirty="0">
                <a:latin typeface="Arial"/>
                <a:cs typeface="Arial"/>
              </a:rPr>
              <a:t>right  </a:t>
            </a:r>
            <a:r>
              <a:rPr sz="1400" spc="-10" dirty="0">
                <a:latin typeface="Arial"/>
                <a:cs typeface="Arial"/>
              </a:rPr>
              <a:t>to </a:t>
            </a:r>
            <a:r>
              <a:rPr sz="1400" spc="-15" dirty="0">
                <a:latin typeface="Arial"/>
                <a:cs typeface="Arial"/>
              </a:rPr>
              <a:t>add, </a:t>
            </a:r>
            <a:r>
              <a:rPr sz="1400" spc="-10" dirty="0">
                <a:latin typeface="Arial"/>
                <a:cs typeface="Arial"/>
              </a:rPr>
              <a:t>amend or </a:t>
            </a:r>
            <a:r>
              <a:rPr sz="1400" spc="-15" dirty="0">
                <a:latin typeface="Arial"/>
                <a:cs typeface="Arial"/>
              </a:rPr>
              <a:t>withdraw </a:t>
            </a:r>
            <a:r>
              <a:rPr sz="1400" spc="-10" dirty="0">
                <a:latin typeface="Arial"/>
                <a:cs typeface="Arial"/>
              </a:rPr>
              <a:t>material contained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herein.</a:t>
            </a:r>
            <a:endParaRPr sz="1400" dirty="0">
              <a:latin typeface="Arial"/>
              <a:cs typeface="Arial"/>
            </a:endParaRPr>
          </a:p>
          <a:p>
            <a:pPr marL="12700" marR="81915">
              <a:lnSpc>
                <a:spcPct val="100000"/>
              </a:lnSpc>
              <a:tabLst>
                <a:tab pos="927100" algn="l"/>
              </a:tabLst>
            </a:pPr>
            <a:r>
              <a:rPr sz="1400" b="1" spc="-15" dirty="0">
                <a:latin typeface="Arial"/>
                <a:cs typeface="Arial"/>
              </a:rPr>
              <a:t>Release:	</a:t>
            </a:r>
            <a:r>
              <a:rPr sz="1400" spc="-5" dirty="0">
                <a:latin typeface="Arial"/>
                <a:cs typeface="Arial"/>
              </a:rPr>
              <a:t>The </a:t>
            </a:r>
            <a:r>
              <a:rPr sz="1400" spc="-10" dirty="0">
                <a:latin typeface="Arial"/>
                <a:cs typeface="Arial"/>
              </a:rPr>
              <a:t>contributor </a:t>
            </a:r>
            <a:r>
              <a:rPr sz="1400" spc="-15" dirty="0">
                <a:latin typeface="Arial"/>
                <a:cs typeface="Arial"/>
              </a:rPr>
              <a:t>acknowledges and </a:t>
            </a:r>
            <a:r>
              <a:rPr sz="1400" spc="-10" dirty="0">
                <a:latin typeface="Arial"/>
                <a:cs typeface="Arial"/>
              </a:rPr>
              <a:t>accepts that this contribution becomes the </a:t>
            </a:r>
            <a:r>
              <a:rPr sz="1400" spc="-15" dirty="0">
                <a:latin typeface="Arial"/>
                <a:cs typeface="Arial"/>
              </a:rPr>
              <a:t>property 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of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IEEE 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and </a:t>
            </a:r>
            <a:r>
              <a:rPr sz="1400" spc="-5" dirty="0">
                <a:latin typeface="Arial"/>
                <a:cs typeface="Arial"/>
              </a:rPr>
              <a:t>may </a:t>
            </a:r>
            <a:r>
              <a:rPr sz="1400" spc="-10" dirty="0">
                <a:latin typeface="Arial"/>
                <a:cs typeface="Arial"/>
              </a:rPr>
              <a:t>be made publicly available by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P802.15.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64228" y="6474100"/>
            <a:ext cx="5010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5" dirty="0">
                <a:latin typeface="Arial"/>
                <a:cs typeface="Arial"/>
              </a:rPr>
              <a:t>Slide</a:t>
            </a:r>
            <a:r>
              <a:rPr sz="1200" spc="-160" dirty="0">
                <a:latin typeface="Arial"/>
                <a:cs typeface="Arial"/>
              </a:rPr>
              <a:t> </a:t>
            </a:r>
            <a:fld id="{81D60167-4931-47E6-BA6A-407CBD079E47}" type="slidenum">
              <a:rPr sz="1200" spc="-5" dirty="0">
                <a:latin typeface="Arial"/>
                <a:cs typeface="Arial"/>
              </a:rPr>
              <a:t>1</a:t>
            </a:fld>
            <a:endParaRPr sz="1200" dirty="0">
              <a:latin typeface="Arial"/>
              <a:cs typeface="Arial"/>
            </a:endParaRP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B92C3CB-7005-B3F9-2A45-B6656AB9E8EF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84483" y="304800"/>
            <a:ext cx="1600200" cy="215444"/>
          </a:xfrm>
        </p:spPr>
        <p:txBody>
          <a:bodyPr/>
          <a:lstStyle/>
          <a:p>
            <a:r>
              <a:rPr lang="en-US" altLang="ja-JP"/>
              <a:t>September 2024</a:t>
            </a:r>
            <a:endParaRPr lang="en-US" altLang="ja-JP" dirty="0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CD67BC14-ED9A-A266-80D9-D75BA24CD0A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altLang="ja-JP" spc="-10" smtClean="0"/>
              <a:t>1</a:t>
            </a:fld>
            <a:endParaRPr lang="en-US" altLang="ja-JP" spc="-1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907417" y="1299373"/>
            <a:ext cx="7550783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3175" algn="ctr">
              <a:lnSpc>
                <a:spcPct val="100000"/>
              </a:lnSpc>
            </a:pPr>
            <a:r>
              <a:rPr lang="en-US" sz="3600" b="1" spc="-5" dirty="0">
                <a:latin typeface="Arial"/>
                <a:cs typeface="Arial"/>
              </a:rPr>
              <a:t>TG6ma Necessary Documents for Letter Ballot(LB)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64228" y="6474100"/>
            <a:ext cx="5010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5" dirty="0">
                <a:latin typeface="Arial"/>
                <a:cs typeface="Arial"/>
              </a:rPr>
              <a:t>Slide</a:t>
            </a:r>
            <a:r>
              <a:rPr sz="1200" spc="-160" dirty="0">
                <a:latin typeface="Arial"/>
                <a:cs typeface="Arial"/>
              </a:rPr>
              <a:t> </a:t>
            </a:r>
            <a:fld id="{81D60167-4931-47E6-BA6A-407CBD079E47}" type="slidenum">
              <a:rPr sz="1200" spc="-5" dirty="0">
                <a:latin typeface="Arial"/>
                <a:cs typeface="Arial"/>
              </a:rPr>
              <a:t>2</a:t>
            </a:fld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400" y="4726204"/>
            <a:ext cx="8620664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9125" marR="615315" indent="855980" algn="ctr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Ryuji </a:t>
            </a:r>
            <a:r>
              <a:rPr sz="2800" spc="5" dirty="0">
                <a:latin typeface="Times New Roman"/>
                <a:cs typeface="Times New Roman"/>
              </a:rPr>
              <a:t>Kohno</a:t>
            </a:r>
            <a:r>
              <a:rPr lang="en-US" sz="2800" spc="5" dirty="0">
                <a:latin typeface="Times New Roman"/>
                <a:cs typeface="Times New Roman"/>
              </a:rPr>
              <a:t>,</a:t>
            </a:r>
          </a:p>
          <a:p>
            <a:pPr marL="619125" marR="615315" indent="855980" algn="ctr">
              <a:lnSpc>
                <a:spcPct val="100000"/>
              </a:lnSpc>
            </a:pPr>
            <a:r>
              <a:rPr lang="en-US" sz="2800" dirty="0">
                <a:latin typeface="Times New Roman"/>
                <a:cs typeface="Times New Roman"/>
              </a:rPr>
              <a:t>Yokohama National University, Japan(YNU)</a:t>
            </a:r>
          </a:p>
          <a:p>
            <a:pPr marL="12700" algn="ctr">
              <a:lnSpc>
                <a:spcPct val="100000"/>
              </a:lnSpc>
            </a:pPr>
            <a:r>
              <a:rPr lang="en-US" sz="2800" spc="-5" dirty="0">
                <a:latin typeface="Times New Roman"/>
                <a:cs typeface="Times New Roman"/>
              </a:rPr>
              <a:t>YRP </a:t>
            </a:r>
            <a:r>
              <a:rPr lang="en-US" sz="2800" dirty="0">
                <a:latin typeface="Times New Roman"/>
                <a:cs typeface="Times New Roman"/>
              </a:rPr>
              <a:t>International Alliance Institute,</a:t>
            </a:r>
            <a:r>
              <a:rPr lang="en-US" sz="2800" spc="-160" dirty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</a:rPr>
              <a:t>Japan(YRP-IAI)</a:t>
            </a:r>
          </a:p>
        </p:txBody>
      </p:sp>
      <p:sp>
        <p:nvSpPr>
          <p:cNvPr id="11" name="日付プレースホルダー 10">
            <a:extLst>
              <a:ext uri="{FF2B5EF4-FFF2-40B4-BE49-F238E27FC236}">
                <a16:creationId xmlns:a16="http://schemas.microsoft.com/office/drawing/2014/main" id="{D0C84055-CBA0-79AC-09C5-FCAE857937E8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US" altLang="ja-JP" dirty="0"/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D1DB3130-AE12-75B7-AC7B-0AF41BE32B6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altLang="ja-JP" spc="-10" smtClean="0"/>
              <a:t>2</a:t>
            </a:fld>
            <a:endParaRPr lang="en-US" altLang="ja-JP" spc="-1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C3989AD-00F7-4581-CD6E-44FA62E84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35176" cy="4114800"/>
          </a:xfrm>
        </p:spPr>
        <p:txBody>
          <a:bodyPr/>
          <a:lstStyle/>
          <a:p>
            <a:r>
              <a:rPr kumimoji="1" lang="en-US" altLang="ja-JP" sz="2800" dirty="0"/>
              <a:t>WG15 Tech. Editor </a:t>
            </a:r>
            <a:r>
              <a:rPr kumimoji="1" lang="en-US" altLang="ja-JP" sz="2800" dirty="0" err="1"/>
              <a:t>Tero</a:t>
            </a:r>
            <a:r>
              <a:rPr kumimoji="1" lang="en-US" altLang="ja-JP" sz="2800" dirty="0"/>
              <a:t> </a:t>
            </a:r>
            <a:r>
              <a:rPr kumimoji="1" lang="en-US" altLang="ja-JP" sz="2800" dirty="0" err="1"/>
              <a:t>Kivinen</a:t>
            </a:r>
            <a:r>
              <a:rPr kumimoji="1" lang="en-US" altLang="ja-JP" sz="2800" dirty="0"/>
              <a:t> </a:t>
            </a:r>
            <a:r>
              <a:rPr kumimoji="1" lang="en-US" altLang="ja-JP" sz="2800" dirty="0" err="1"/>
              <a:t>adivised</a:t>
            </a:r>
            <a:endParaRPr kumimoji="1" lang="en-US" altLang="ja-JP" sz="2800" dirty="0"/>
          </a:p>
          <a:p>
            <a:r>
              <a:rPr kumimoji="1" lang="en-US" altLang="ja-JP" sz="2800" dirty="0"/>
              <a:t>Necessary documents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2800" dirty="0"/>
              <a:t>Project Task List: doc. 24-536-r0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2800" dirty="0"/>
              <a:t>Progress Report: doc. 23-56-r8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2800" dirty="0"/>
              <a:t>Coexistence Assurance(CA) document: 24-348-r2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2800" dirty="0"/>
              <a:t>TG Motion to LB: 24-489-r0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2800" dirty="0"/>
              <a:t>WG Motion to LB: 24-0ccc-r0</a:t>
            </a:r>
            <a:endParaRPr kumimoji="1" lang="ja-JP" altLang="en-US" sz="28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AF81B037-13DC-A340-DF23-FC6FE5681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LB Preparation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D5A88E5-BC9B-D489-8306-A7901AD56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Slide </a:t>
            </a:r>
            <a:fld id="{17C47D4F-CAA3-4307-B0EF-8C4B3E0CF21D}" type="slidenum"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+mn-cs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7F1904-D9DD-8D42-AF8B-276F558897F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September 2024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492804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P802_15">
  <a:themeElements>
    <a:clrScheme name="Office ​​テーマ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7368424E1B74C48AB29D726EB58938A" ma:contentTypeVersion="16" ma:contentTypeDescription="新しいドキュメントを作成します。" ma:contentTypeScope="" ma:versionID="15e517b5cb444b2508030d704820138f">
  <xsd:schema xmlns:xsd="http://www.w3.org/2001/XMLSchema" xmlns:xs="http://www.w3.org/2001/XMLSchema" xmlns:p="http://schemas.microsoft.com/office/2006/metadata/properties" xmlns:ns3="14dc06ee-e31a-4d25-81ea-3d4566fe9411" xmlns:ns4="58117694-ffd4-4546-bf26-f6211cd5f70e" targetNamespace="http://schemas.microsoft.com/office/2006/metadata/properties" ma:root="true" ma:fieldsID="9bc5a14b30d7f1d7828a3ce204af2a6d" ns3:_="" ns4:_="">
    <xsd:import namespace="14dc06ee-e31a-4d25-81ea-3d4566fe9411"/>
    <xsd:import namespace="58117694-ffd4-4546-bf26-f6211cd5f70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c06ee-e31a-4d25-81ea-3d4566fe94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117694-ffd4-4546-bf26-f6211cd5f7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4dc06ee-e31a-4d25-81ea-3d4566fe9411" xsi:nil="true"/>
  </documentManagement>
</p:properties>
</file>

<file path=customXml/itemProps1.xml><?xml version="1.0" encoding="utf-8"?>
<ds:datastoreItem xmlns:ds="http://schemas.openxmlformats.org/officeDocument/2006/customXml" ds:itemID="{72666E7B-C17F-4234-9969-2AC6A7D76B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dc06ee-e31a-4d25-81ea-3d4566fe9411"/>
    <ds:schemaRef ds:uri="58117694-ffd4-4546-bf26-f6211cd5f7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D10289-7E8F-47A7-881A-77F08A33E2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84FD95-D208-4E0C-A9C8-27A92EE03DC2}">
  <ds:schemaRefs>
    <ds:schemaRef ds:uri="http://purl.org/dc/dcmitype/"/>
    <ds:schemaRef ds:uri="http://schemas.microsoft.com/office/2006/documentManagement/types"/>
    <ds:schemaRef ds:uri="14dc06ee-e31a-4d25-81ea-3d4566fe9411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58117694-ffd4-4546-bf26-f6211cd5f70e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342</Words>
  <Application>Microsoft Office PowerPoint</Application>
  <PresentationFormat>画面に合わせる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メイリオ</vt:lpstr>
      <vt:lpstr>游ゴシック</vt:lpstr>
      <vt:lpstr>Arial</vt:lpstr>
      <vt:lpstr>Times New Roman</vt:lpstr>
      <vt:lpstr>IEEE-P802_15</vt:lpstr>
      <vt:lpstr>PowerPoint プレゼンテーション</vt:lpstr>
      <vt:lpstr>PowerPoint プレゼンテーション</vt:lpstr>
      <vt:lpstr>LB Preparation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 Preparation</dc:title>
  <dc:creator>Ryuji Kohno</dc:creator>
  <cp:lastModifiedBy>kohno@ynu.ac.jp</cp:lastModifiedBy>
  <cp:revision>7</cp:revision>
  <dcterms:created xsi:type="dcterms:W3CDTF">2024-05-15T06:27:22Z</dcterms:created>
  <dcterms:modified xsi:type="dcterms:W3CDTF">2024-09-12T20:51:14Z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0x010100D7368424E1B74C48AB29D726EB58938A</vt:lpwstr>
  </property>
</Properties>
</file>