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1"/>
  </p:notesMasterIdLst>
  <p:handoutMasterIdLst>
    <p:handoutMasterId r:id="rId32"/>
  </p:handoutMasterIdLst>
  <p:sldIdLst>
    <p:sldId id="264" r:id="rId2"/>
    <p:sldId id="256" r:id="rId3"/>
    <p:sldId id="1016" r:id="rId4"/>
    <p:sldId id="1015" r:id="rId5"/>
    <p:sldId id="1019" r:id="rId6"/>
    <p:sldId id="1012" r:id="rId7"/>
    <p:sldId id="270" r:id="rId8"/>
    <p:sldId id="1007" r:id="rId9"/>
    <p:sldId id="1010" r:id="rId10"/>
    <p:sldId id="258" r:id="rId11"/>
    <p:sldId id="259" r:id="rId12"/>
    <p:sldId id="284" r:id="rId13"/>
    <p:sldId id="1013" r:id="rId14"/>
    <p:sldId id="1020" r:id="rId15"/>
    <p:sldId id="1030" r:id="rId16"/>
    <p:sldId id="1021" r:id="rId17"/>
    <p:sldId id="1022" r:id="rId18"/>
    <p:sldId id="1023" r:id="rId19"/>
    <p:sldId id="1024" r:id="rId20"/>
    <p:sldId id="1025" r:id="rId21"/>
    <p:sldId id="1026" r:id="rId22"/>
    <p:sldId id="1027" r:id="rId23"/>
    <p:sldId id="1028" r:id="rId24"/>
    <p:sldId id="1031" r:id="rId25"/>
    <p:sldId id="1029" r:id="rId26"/>
    <p:sldId id="990" r:id="rId27"/>
    <p:sldId id="583" r:id="rId28"/>
    <p:sldId id="989" r:id="rId29"/>
    <p:sldId id="996" r:id="rId30"/>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8BD49-5C23-4B5E-9CC8-5C0C617DCF37}" v="12" dt="2024-09-12T10:43:39.383"/>
    <p1510:client id="{ADC2640A-315D-44C5-93B4-80035F26F5E7}" v="4" dt="2024-09-11T12:55:42.2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7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7726303F-FEF1-42D2-A5BD-DE801B47CE7C}"/>
    <pc:docChg chg="custSel modSld sldOrd modMainMaster">
      <pc:chgData name="Takumi Kobayashi" userId="6ec8770888b2809e" providerId="LiveId" clId="{7726303F-FEF1-42D2-A5BD-DE801B47CE7C}" dt="2024-07-18T11:09:06.581" v="80" actId="20577"/>
      <pc:docMkLst>
        <pc:docMk/>
      </pc:docMkLst>
      <pc:sldChg chg="modSp mod">
        <pc:chgData name="Takumi Kobayashi" userId="6ec8770888b2809e" providerId="LiveId" clId="{7726303F-FEF1-42D2-A5BD-DE801B47CE7C}" dt="2024-07-18T11:04:57.251" v="23" actId="20577"/>
        <pc:sldMkLst>
          <pc:docMk/>
          <pc:sldMk cId="0" sldId="264"/>
        </pc:sldMkLst>
        <pc:spChg chg="mod">
          <ac:chgData name="Takumi Kobayashi" userId="6ec8770888b2809e" providerId="LiveId" clId="{7726303F-FEF1-42D2-A5BD-DE801B47CE7C}" dt="2024-07-18T11:04:57.251" v="23" actId="20577"/>
          <ac:spMkLst>
            <pc:docMk/>
            <pc:sldMk cId="0" sldId="264"/>
            <ac:spMk id="177" creationId="{00000000-0000-0000-0000-000000000000}"/>
          </ac:spMkLst>
        </pc:spChg>
      </pc:sldChg>
      <pc:sldChg chg="addSp delSp modSp mod">
        <pc:chgData name="Takumi Kobayashi" userId="6ec8770888b2809e" providerId="LiveId" clId="{7726303F-FEF1-42D2-A5BD-DE801B47CE7C}" dt="2024-07-18T11:07:33.921" v="32" actId="14100"/>
        <pc:sldMkLst>
          <pc:docMk/>
          <pc:sldMk cId="3768183248" sldId="1015"/>
        </pc:sldMkLst>
        <pc:spChg chg="mod">
          <ac:chgData name="Takumi Kobayashi" userId="6ec8770888b2809e" providerId="LiveId" clId="{7726303F-FEF1-42D2-A5BD-DE801B47CE7C}" dt="2024-07-18T11:07:33.921" v="32" actId="14100"/>
          <ac:spMkLst>
            <pc:docMk/>
            <pc:sldMk cId="3768183248" sldId="1015"/>
            <ac:spMk id="10" creationId="{C6778D03-2E41-AC04-D73A-028F593064F6}"/>
          </ac:spMkLst>
        </pc:spChg>
        <pc:picChg chg="del">
          <ac:chgData name="Takumi Kobayashi" userId="6ec8770888b2809e" providerId="LiveId" clId="{7726303F-FEF1-42D2-A5BD-DE801B47CE7C}" dt="2024-07-18T11:07:03.901" v="24" actId="478"/>
          <ac:picMkLst>
            <pc:docMk/>
            <pc:sldMk cId="3768183248" sldId="1015"/>
            <ac:picMk id="3" creationId="{7EE86064-1D3B-7060-8A09-4E35B22C67C5}"/>
          </ac:picMkLst>
        </pc:picChg>
        <pc:picChg chg="add mod ord">
          <ac:chgData name="Takumi Kobayashi" userId="6ec8770888b2809e" providerId="LiveId" clId="{7726303F-FEF1-42D2-A5BD-DE801B47CE7C}" dt="2024-07-18T11:07:25.016" v="30" actId="1076"/>
          <ac:picMkLst>
            <pc:docMk/>
            <pc:sldMk cId="3768183248" sldId="1015"/>
            <ac:picMk id="7" creationId="{A4C3BF42-62CE-1F9C-B4E4-AEA8F559F1CE}"/>
          </ac:picMkLst>
        </pc:picChg>
      </pc:sldChg>
      <pc:sldChg chg="modSp mod ord">
        <pc:chgData name="Takumi Kobayashi" userId="6ec8770888b2809e" providerId="LiveId" clId="{7726303F-FEF1-42D2-A5BD-DE801B47CE7C}" dt="2024-07-18T11:09:06.581" v="80" actId="20577"/>
        <pc:sldMkLst>
          <pc:docMk/>
          <pc:sldMk cId="1801563108" sldId="1016"/>
        </pc:sldMkLst>
        <pc:spChg chg="mod">
          <ac:chgData name="Takumi Kobayashi" userId="6ec8770888b2809e" providerId="LiveId" clId="{7726303F-FEF1-42D2-A5BD-DE801B47CE7C}" dt="2024-07-18T11:09:06.581" v="80" actId="20577"/>
          <ac:spMkLst>
            <pc:docMk/>
            <pc:sldMk cId="1801563108" sldId="1016"/>
            <ac:spMk id="9" creationId="{50737363-9163-2820-27EA-C4A30E7CC3FE}"/>
          </ac:spMkLst>
        </pc:spChg>
      </pc:sldChg>
      <pc:sldMasterChg chg="modSp mod">
        <pc:chgData name="Takumi Kobayashi" userId="6ec8770888b2809e" providerId="LiveId" clId="{7726303F-FEF1-42D2-A5BD-DE801B47CE7C}" dt="2024-07-18T11:04:26.861" v="12" actId="20577"/>
        <pc:sldMasterMkLst>
          <pc:docMk/>
          <pc:sldMasterMk cId="3930973884" sldId="2147483693"/>
        </pc:sldMasterMkLst>
        <pc:spChg chg="mod">
          <ac:chgData name="Takumi Kobayashi" userId="6ec8770888b2809e" providerId="LiveId" clId="{7726303F-FEF1-42D2-A5BD-DE801B47CE7C}" dt="2024-07-18T11:04:21.822" v="10" actId="20577"/>
          <ac:spMkLst>
            <pc:docMk/>
            <pc:sldMasterMk cId="3930973884" sldId="2147483693"/>
            <ac:spMk id="15" creationId="{00000000-0000-0000-0000-000000000000}"/>
          </ac:spMkLst>
        </pc:spChg>
        <pc:spChg chg="mod">
          <ac:chgData name="Takumi Kobayashi" userId="6ec8770888b2809e" providerId="LiveId" clId="{7726303F-FEF1-42D2-A5BD-DE801B47CE7C}" dt="2024-07-18T11:04:26.861" v="12" actId="20577"/>
          <ac:spMkLst>
            <pc:docMk/>
            <pc:sldMasterMk cId="3930973884" sldId="2147483693"/>
            <ac:spMk id="18" creationId="{00000000-0000-0000-0000-000000000000}"/>
          </ac:spMkLst>
        </pc:spChg>
      </pc:sldMasterChg>
    </pc:docChg>
  </pc:docChgLst>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43072B3C-0AB5-45AA-B1EA-336DDEDA239D}"/>
    <pc:docChg chg="custSel modSld modMainMaster">
      <pc:chgData name="Takumi Kobayashi" userId="6ec8770888b2809e" providerId="LiveId" clId="{43072B3C-0AB5-45AA-B1EA-336DDEDA239D}" dt="2024-03-14T10:54:56.327" v="18" actId="20577"/>
      <pc:docMkLst>
        <pc:docMk/>
      </pc:docMkLst>
      <pc:sldChg chg="modSp mod">
        <pc:chgData name="Takumi Kobayashi" userId="6ec8770888b2809e" providerId="LiveId" clId="{43072B3C-0AB5-45AA-B1EA-336DDEDA239D}" dt="2024-03-14T10:53:29.521" v="5" actId="20577"/>
        <pc:sldMkLst>
          <pc:docMk/>
          <pc:sldMk cId="3656800069" sldId="256"/>
        </pc:sldMkLst>
        <pc:spChg chg="mod">
          <ac:chgData name="Takumi Kobayashi" userId="6ec8770888b2809e" providerId="LiveId" clId="{43072B3C-0AB5-45AA-B1EA-336DDEDA239D}" dt="2024-03-14T10:53:29.521" v="5" actId="20577"/>
          <ac:spMkLst>
            <pc:docMk/>
            <pc:sldMk cId="3656800069" sldId="256"/>
            <ac:spMk id="2" creationId="{EAB059CA-4E28-46EC-8C4B-BF7DC347BBEA}"/>
          </ac:spMkLst>
        </pc:spChg>
      </pc:sldChg>
      <pc:sldChg chg="modSp mod">
        <pc:chgData name="Takumi Kobayashi" userId="6ec8770888b2809e" providerId="LiveId" clId="{43072B3C-0AB5-45AA-B1EA-336DDEDA239D}" dt="2024-03-14T10:53:35.670" v="7" actId="6549"/>
        <pc:sldMkLst>
          <pc:docMk/>
          <pc:sldMk cId="0" sldId="264"/>
        </pc:sldMkLst>
        <pc:spChg chg="mod">
          <ac:chgData name="Takumi Kobayashi" userId="6ec8770888b2809e" providerId="LiveId" clId="{43072B3C-0AB5-45AA-B1EA-336DDEDA239D}" dt="2024-03-14T10:53:35.670" v="7" actId="6549"/>
          <ac:spMkLst>
            <pc:docMk/>
            <pc:sldMk cId="0" sldId="264"/>
            <ac:spMk id="177" creationId="{00000000-0000-0000-0000-000000000000}"/>
          </ac:spMkLst>
        </pc:spChg>
      </pc:sldChg>
      <pc:sldMasterChg chg="modSp mod">
        <pc:chgData name="Takumi Kobayashi" userId="6ec8770888b2809e" providerId="LiveId" clId="{43072B3C-0AB5-45AA-B1EA-336DDEDA239D}" dt="2024-03-14T10:54:56.327" v="18" actId="20577"/>
        <pc:sldMasterMkLst>
          <pc:docMk/>
          <pc:sldMasterMk cId="3930973884" sldId="2147483693"/>
        </pc:sldMasterMkLst>
        <pc:spChg chg="mod">
          <ac:chgData name="Takumi Kobayashi" userId="6ec8770888b2809e" providerId="LiveId" clId="{43072B3C-0AB5-45AA-B1EA-336DDEDA239D}" dt="2024-03-14T10:53:48.716" v="12" actId="20577"/>
          <ac:spMkLst>
            <pc:docMk/>
            <pc:sldMasterMk cId="3930973884" sldId="2147483693"/>
            <ac:spMk id="15" creationId="{00000000-0000-0000-0000-000000000000}"/>
          </ac:spMkLst>
        </pc:spChg>
        <pc:spChg chg="mod">
          <ac:chgData name="Takumi Kobayashi" userId="6ec8770888b2809e" providerId="LiveId" clId="{43072B3C-0AB5-45AA-B1EA-336DDEDA239D}" dt="2024-03-14T10:54:56.327" v="18"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E6482D63-5ED1-4AD5-B9A9-7B71990432D2}"/>
    <pc:docChg chg="undo custSel addSld modSld sldOrd">
      <pc:chgData name="Takumi Kobayashi" userId="6ec8770888b2809e" providerId="LiveId" clId="{E6482D63-5ED1-4AD5-B9A9-7B71990432D2}" dt="2024-03-14T09:45:39.111" v="1849" actId="20577"/>
      <pc:docMkLst>
        <pc:docMk/>
      </pc:docMkLst>
      <pc:sldChg chg="addSp delSp modSp mod">
        <pc:chgData name="Takumi Kobayashi" userId="6ec8770888b2809e" providerId="LiveId" clId="{E6482D63-5ED1-4AD5-B9A9-7B71990432D2}" dt="2024-03-14T09:32:20.152" v="1724" actId="1076"/>
        <pc:sldMkLst>
          <pc:docMk/>
          <pc:sldMk cId="3768183248" sldId="1015"/>
        </pc:sldMkLst>
        <pc:spChg chg="mod">
          <ac:chgData name="Takumi Kobayashi" userId="6ec8770888b2809e" providerId="LiveId" clId="{E6482D63-5ED1-4AD5-B9A9-7B71990432D2}" dt="2024-03-14T09:32:20.152" v="1724" actId="1076"/>
          <ac:spMkLst>
            <pc:docMk/>
            <pc:sldMk cId="3768183248" sldId="1015"/>
            <ac:spMk id="10" creationId="{C6778D03-2E41-AC04-D73A-028F593064F6}"/>
          </ac:spMkLst>
        </pc:spChg>
        <pc:picChg chg="add mod ord">
          <ac:chgData name="Takumi Kobayashi" userId="6ec8770888b2809e" providerId="LiveId" clId="{E6482D63-5ED1-4AD5-B9A9-7B71990432D2}" dt="2024-03-14T09:32:20.152" v="1724" actId="1076"/>
          <ac:picMkLst>
            <pc:docMk/>
            <pc:sldMk cId="3768183248" sldId="1015"/>
            <ac:picMk id="3" creationId="{7EE86064-1D3B-7060-8A09-4E35B22C67C5}"/>
          </ac:picMkLst>
        </pc:picChg>
        <pc:picChg chg="del">
          <ac:chgData name="Takumi Kobayashi" userId="6ec8770888b2809e" providerId="LiveId" clId="{E6482D63-5ED1-4AD5-B9A9-7B71990432D2}" dt="2024-03-14T09:32:04.381" v="1720" actId="478"/>
          <ac:picMkLst>
            <pc:docMk/>
            <pc:sldMk cId="3768183248" sldId="1015"/>
            <ac:picMk id="8" creationId="{F24BFFAE-A139-A774-C6AD-A640B6AA7E17}"/>
          </ac:picMkLst>
        </pc:picChg>
      </pc:sldChg>
      <pc:sldChg chg="addSp delSp modSp new mod modClrScheme chgLayout">
        <pc:chgData name="Takumi Kobayashi" userId="6ec8770888b2809e" providerId="LiveId" clId="{E6482D63-5ED1-4AD5-B9A9-7B71990432D2}" dt="2024-03-14T09:45:39.111" v="1849" actId="20577"/>
        <pc:sldMkLst>
          <pc:docMk/>
          <pc:sldMk cId="1806862691" sldId="1017"/>
        </pc:sldMkLst>
        <pc:spChg chg="del">
          <ac:chgData name="Takumi Kobayashi" userId="6ec8770888b2809e" providerId="LiveId" clId="{E6482D63-5ED1-4AD5-B9A9-7B71990432D2}" dt="2024-03-14T08:49:03.103" v="1" actId="700"/>
          <ac:spMkLst>
            <pc:docMk/>
            <pc:sldMk cId="1806862691" sldId="1017"/>
            <ac:spMk id="2" creationId="{6E910C27-1CCC-D92F-C69F-7FD8A119574C}"/>
          </ac:spMkLst>
        </pc:spChg>
        <pc:spChg chg="del">
          <ac:chgData name="Takumi Kobayashi" userId="6ec8770888b2809e" providerId="LiveId" clId="{E6482D63-5ED1-4AD5-B9A9-7B71990432D2}" dt="2024-03-14T08:49:03.103" v="1" actId="700"/>
          <ac:spMkLst>
            <pc:docMk/>
            <pc:sldMk cId="1806862691" sldId="1017"/>
            <ac:spMk id="3" creationId="{0E9F8E24-2DE5-101D-A3A0-CF57D11DB9A4}"/>
          </ac:spMkLst>
        </pc:spChg>
        <pc:spChg chg="mod ord">
          <ac:chgData name="Takumi Kobayashi" userId="6ec8770888b2809e" providerId="LiveId" clId="{E6482D63-5ED1-4AD5-B9A9-7B71990432D2}" dt="2024-03-14T08:49:03.103" v="1" actId="700"/>
          <ac:spMkLst>
            <pc:docMk/>
            <pc:sldMk cId="1806862691" sldId="1017"/>
            <ac:spMk id="4" creationId="{BFF0C99F-8788-041F-3887-C60F0EBB1EA6}"/>
          </ac:spMkLst>
        </pc:spChg>
        <pc:spChg chg="mod ord">
          <ac:chgData name="Takumi Kobayashi" userId="6ec8770888b2809e" providerId="LiveId" clId="{E6482D63-5ED1-4AD5-B9A9-7B71990432D2}" dt="2024-03-14T08:49:03.103" v="1" actId="700"/>
          <ac:spMkLst>
            <pc:docMk/>
            <pc:sldMk cId="1806862691" sldId="1017"/>
            <ac:spMk id="5" creationId="{4C2740EA-7E3A-8348-6AED-D3C78C680CB9}"/>
          </ac:spMkLst>
        </pc:spChg>
        <pc:spChg chg="mod ord">
          <ac:chgData name="Takumi Kobayashi" userId="6ec8770888b2809e" providerId="LiveId" clId="{E6482D63-5ED1-4AD5-B9A9-7B71990432D2}" dt="2024-03-14T08:49:03.103" v="1" actId="700"/>
          <ac:spMkLst>
            <pc:docMk/>
            <pc:sldMk cId="1806862691" sldId="1017"/>
            <ac:spMk id="6" creationId="{AABFDD4D-5DBA-5A16-E16C-9162C43DF872}"/>
          </ac:spMkLst>
        </pc:spChg>
        <pc:graphicFrameChg chg="add mod modGraphic">
          <ac:chgData name="Takumi Kobayashi" userId="6ec8770888b2809e" providerId="LiveId" clId="{E6482D63-5ED1-4AD5-B9A9-7B71990432D2}" dt="2024-03-14T09:45:39.111" v="1849" actId="20577"/>
          <ac:graphicFrameMkLst>
            <pc:docMk/>
            <pc:sldMk cId="1806862691" sldId="1017"/>
            <ac:graphicFrameMk id="8" creationId="{FCF9B507-4106-87BA-31F7-58E5A557E761}"/>
          </ac:graphicFrameMkLst>
        </pc:graphicFrameChg>
        <pc:picChg chg="add del mod">
          <ac:chgData name="Takumi Kobayashi" userId="6ec8770888b2809e" providerId="LiveId" clId="{E6482D63-5ED1-4AD5-B9A9-7B71990432D2}" dt="2024-03-14T09:12:25.362" v="1047" actId="478"/>
          <ac:picMkLst>
            <pc:docMk/>
            <pc:sldMk cId="1806862691" sldId="1017"/>
            <ac:picMk id="7" creationId="{88AD193C-2619-F773-3BBB-B3F9C37BA693}"/>
          </ac:picMkLst>
        </pc:picChg>
      </pc:sldChg>
      <pc:sldChg chg="add ord">
        <pc:chgData name="Takumi Kobayashi" userId="6ec8770888b2809e" providerId="LiveId" clId="{E6482D63-5ED1-4AD5-B9A9-7B71990432D2}" dt="2024-03-14T09:44:57.793" v="1830"/>
        <pc:sldMkLst>
          <pc:docMk/>
          <pc:sldMk cId="147793475" sldId="1018"/>
        </pc:sldMkLst>
      </pc:sldChg>
    </pc:docChg>
  </pc:docChgLst>
  <pc:docChgLst>
    <pc:chgData name="Takumi Kobayashi" userId="6ec8770888b2809e" providerId="LiveId" clId="{8118BD49-5C23-4B5E-9CC8-5C0C617DCF37}"/>
    <pc:docChg chg="undo custSel addSld delSld modSld sldOrd modMainMaster">
      <pc:chgData name="Takumi Kobayashi" userId="6ec8770888b2809e" providerId="LiveId" clId="{8118BD49-5C23-4B5E-9CC8-5C0C617DCF37}" dt="2024-09-12T10:52:05.858" v="731"/>
      <pc:docMkLst>
        <pc:docMk/>
      </pc:docMkLst>
      <pc:sldChg chg="modSp mod">
        <pc:chgData name="Takumi Kobayashi" userId="6ec8770888b2809e" providerId="LiveId" clId="{8118BD49-5C23-4B5E-9CC8-5C0C617DCF37}" dt="2024-09-12T10:00:50.963" v="12" actId="404"/>
        <pc:sldMkLst>
          <pc:docMk/>
          <pc:sldMk cId="3656800069" sldId="256"/>
        </pc:sldMkLst>
        <pc:spChg chg="mod">
          <ac:chgData name="Takumi Kobayashi" userId="6ec8770888b2809e" providerId="LiveId" clId="{8118BD49-5C23-4B5E-9CC8-5C0C617DCF37}" dt="2024-09-12T10:00:50.963" v="12" actId="404"/>
          <ac:spMkLst>
            <pc:docMk/>
            <pc:sldMk cId="3656800069" sldId="256"/>
            <ac:spMk id="2" creationId="{EAB059CA-4E28-46EC-8C4B-BF7DC347BBEA}"/>
          </ac:spMkLst>
        </pc:spChg>
      </pc:sldChg>
      <pc:sldChg chg="del">
        <pc:chgData name="Takumi Kobayashi" userId="6ec8770888b2809e" providerId="LiveId" clId="{8118BD49-5C23-4B5E-9CC8-5C0C617DCF37}" dt="2024-09-12T10:06:44.420" v="90" actId="47"/>
        <pc:sldMkLst>
          <pc:docMk/>
          <pc:sldMk cId="996351585" sldId="257"/>
        </pc:sldMkLst>
      </pc:sldChg>
      <pc:sldChg chg="ord">
        <pc:chgData name="Takumi Kobayashi" userId="6ec8770888b2809e" providerId="LiveId" clId="{8118BD49-5C23-4B5E-9CC8-5C0C617DCF37}" dt="2024-09-12T10:06:34.798" v="89"/>
        <pc:sldMkLst>
          <pc:docMk/>
          <pc:sldMk cId="3514694090" sldId="258"/>
        </pc:sldMkLst>
      </pc:sldChg>
      <pc:sldChg chg="ord">
        <pc:chgData name="Takumi Kobayashi" userId="6ec8770888b2809e" providerId="LiveId" clId="{8118BD49-5C23-4B5E-9CC8-5C0C617DCF37}" dt="2024-09-12T10:06:34.798" v="89"/>
        <pc:sldMkLst>
          <pc:docMk/>
          <pc:sldMk cId="1868990852" sldId="259"/>
        </pc:sldMkLst>
      </pc:sldChg>
      <pc:sldChg chg="modSp mod">
        <pc:chgData name="Takumi Kobayashi" userId="6ec8770888b2809e" providerId="LiveId" clId="{8118BD49-5C23-4B5E-9CC8-5C0C617DCF37}" dt="2024-09-12T10:50:22.650" v="728"/>
        <pc:sldMkLst>
          <pc:docMk/>
          <pc:sldMk cId="0" sldId="264"/>
        </pc:sldMkLst>
        <pc:spChg chg="mod">
          <ac:chgData name="Takumi Kobayashi" userId="6ec8770888b2809e" providerId="LiveId" clId="{8118BD49-5C23-4B5E-9CC8-5C0C617DCF37}" dt="2024-09-12T10:50:22.650" v="728"/>
          <ac:spMkLst>
            <pc:docMk/>
            <pc:sldMk cId="0" sldId="264"/>
            <ac:spMk id="177" creationId="{00000000-0000-0000-0000-000000000000}"/>
          </ac:spMkLst>
        </pc:spChg>
      </pc:sldChg>
      <pc:sldChg chg="modSp mod">
        <pc:chgData name="Takumi Kobayashi" userId="6ec8770888b2809e" providerId="LiveId" clId="{8118BD49-5C23-4B5E-9CC8-5C0C617DCF37}" dt="2024-09-12T10:11:06.877" v="115" actId="20577"/>
        <pc:sldMkLst>
          <pc:docMk/>
          <pc:sldMk cId="1256861054" sldId="270"/>
        </pc:sldMkLst>
        <pc:spChg chg="mod">
          <ac:chgData name="Takumi Kobayashi" userId="6ec8770888b2809e" providerId="LiveId" clId="{8118BD49-5C23-4B5E-9CC8-5C0C617DCF37}" dt="2024-09-12T10:11:06.877" v="115" actId="20577"/>
          <ac:spMkLst>
            <pc:docMk/>
            <pc:sldMk cId="1256861054" sldId="270"/>
            <ac:spMk id="18" creationId="{5DA11B71-A630-4AC5-AAC4-67DFA713F1CF}"/>
          </ac:spMkLst>
        </pc:spChg>
      </pc:sldChg>
      <pc:sldChg chg="del">
        <pc:chgData name="Takumi Kobayashi" userId="6ec8770888b2809e" providerId="LiveId" clId="{8118BD49-5C23-4B5E-9CC8-5C0C617DCF37}" dt="2024-09-12T10:06:44.420" v="90" actId="47"/>
        <pc:sldMkLst>
          <pc:docMk/>
          <pc:sldMk cId="2127194835" sldId="274"/>
        </pc:sldMkLst>
      </pc:sldChg>
      <pc:sldChg chg="ord">
        <pc:chgData name="Takumi Kobayashi" userId="6ec8770888b2809e" providerId="LiveId" clId="{8118BD49-5C23-4B5E-9CC8-5C0C617DCF37}" dt="2024-09-12T10:06:34.798" v="89"/>
        <pc:sldMkLst>
          <pc:docMk/>
          <pc:sldMk cId="16875152" sldId="284"/>
        </pc:sldMkLst>
      </pc:sldChg>
      <pc:sldChg chg="del">
        <pc:chgData name="Takumi Kobayashi" userId="6ec8770888b2809e" providerId="LiveId" clId="{8118BD49-5C23-4B5E-9CC8-5C0C617DCF37}" dt="2024-09-12T10:06:26.894" v="87" actId="47"/>
        <pc:sldMkLst>
          <pc:docMk/>
          <pc:sldMk cId="2830077185" sldId="286"/>
        </pc:sldMkLst>
      </pc:sldChg>
      <pc:sldChg chg="del ord">
        <pc:chgData name="Takumi Kobayashi" userId="6ec8770888b2809e" providerId="LiveId" clId="{8118BD49-5C23-4B5E-9CC8-5C0C617DCF37}" dt="2024-09-12T10:13:07.949" v="132" actId="47"/>
        <pc:sldMkLst>
          <pc:docMk/>
          <pc:sldMk cId="1155507375" sldId="300"/>
        </pc:sldMkLst>
      </pc:sldChg>
      <pc:sldChg chg="del">
        <pc:chgData name="Takumi Kobayashi" userId="6ec8770888b2809e" providerId="LiveId" clId="{8118BD49-5C23-4B5E-9CC8-5C0C617DCF37}" dt="2024-09-12T10:11:36.655" v="118" actId="47"/>
        <pc:sldMkLst>
          <pc:docMk/>
          <pc:sldMk cId="1863575025" sldId="550"/>
        </pc:sldMkLst>
      </pc:sldChg>
      <pc:sldChg chg="del">
        <pc:chgData name="Takumi Kobayashi" userId="6ec8770888b2809e" providerId="LiveId" clId="{8118BD49-5C23-4B5E-9CC8-5C0C617DCF37}" dt="2024-09-12T10:11:36.655" v="118" actId="47"/>
        <pc:sldMkLst>
          <pc:docMk/>
          <pc:sldMk cId="1645362668" sldId="551"/>
        </pc:sldMkLst>
      </pc:sldChg>
      <pc:sldChg chg="add del">
        <pc:chgData name="Takumi Kobayashi" userId="6ec8770888b2809e" providerId="LiveId" clId="{8118BD49-5C23-4B5E-9CC8-5C0C617DCF37}" dt="2024-09-12T10:43:39.383" v="710"/>
        <pc:sldMkLst>
          <pc:docMk/>
          <pc:sldMk cId="1202620915" sldId="583"/>
        </pc:sldMkLst>
      </pc:sldChg>
      <pc:sldChg chg="del">
        <pc:chgData name="Takumi Kobayashi" userId="6ec8770888b2809e" providerId="LiveId" clId="{8118BD49-5C23-4B5E-9CC8-5C0C617DCF37}" dt="2024-09-12T10:11:36.655" v="118" actId="47"/>
        <pc:sldMkLst>
          <pc:docMk/>
          <pc:sldMk cId="1693601189" sldId="585"/>
        </pc:sldMkLst>
      </pc:sldChg>
      <pc:sldChg chg="del">
        <pc:chgData name="Takumi Kobayashi" userId="6ec8770888b2809e" providerId="LiveId" clId="{8118BD49-5C23-4B5E-9CC8-5C0C617DCF37}" dt="2024-09-12T10:11:25.271" v="116" actId="47"/>
        <pc:sldMkLst>
          <pc:docMk/>
          <pc:sldMk cId="3167916650" sldId="610"/>
        </pc:sldMkLst>
      </pc:sldChg>
      <pc:sldChg chg="del">
        <pc:chgData name="Takumi Kobayashi" userId="6ec8770888b2809e" providerId="LiveId" clId="{8118BD49-5C23-4B5E-9CC8-5C0C617DCF37}" dt="2024-09-12T10:11:25.271" v="116" actId="47"/>
        <pc:sldMkLst>
          <pc:docMk/>
          <pc:sldMk cId="3985483459" sldId="670"/>
        </pc:sldMkLst>
      </pc:sldChg>
      <pc:sldChg chg="modSp mod ord">
        <pc:chgData name="Takumi Kobayashi" userId="6ec8770888b2809e" providerId="LiveId" clId="{8118BD49-5C23-4B5E-9CC8-5C0C617DCF37}" dt="2024-09-12T10:43:56.652" v="712" actId="313"/>
        <pc:sldMkLst>
          <pc:docMk/>
          <pc:sldMk cId="695714725" sldId="989"/>
        </pc:sldMkLst>
        <pc:spChg chg="mod">
          <ac:chgData name="Takumi Kobayashi" userId="6ec8770888b2809e" providerId="LiveId" clId="{8118BD49-5C23-4B5E-9CC8-5C0C617DCF37}" dt="2024-09-12T10:32:36.865" v="252" actId="20577"/>
          <ac:spMkLst>
            <pc:docMk/>
            <pc:sldMk cId="695714725" sldId="989"/>
            <ac:spMk id="5" creationId="{5A91C335-DD08-4562-A1D1-DC146038EB3B}"/>
          </ac:spMkLst>
        </pc:spChg>
        <pc:spChg chg="mod">
          <ac:chgData name="Takumi Kobayashi" userId="6ec8770888b2809e" providerId="LiveId" clId="{8118BD49-5C23-4B5E-9CC8-5C0C617DCF37}" dt="2024-09-12T10:43:56.652" v="712" actId="313"/>
          <ac:spMkLst>
            <pc:docMk/>
            <pc:sldMk cId="695714725" sldId="989"/>
            <ac:spMk id="6" creationId="{6ECB238D-327C-4FB2-BC65-2343F0B97257}"/>
          </ac:spMkLst>
        </pc:spChg>
      </pc:sldChg>
      <pc:sldChg chg="del">
        <pc:chgData name="Takumi Kobayashi" userId="6ec8770888b2809e" providerId="LiveId" clId="{8118BD49-5C23-4B5E-9CC8-5C0C617DCF37}" dt="2024-09-12T10:11:36.655" v="118" actId="47"/>
        <pc:sldMkLst>
          <pc:docMk/>
          <pc:sldMk cId="5062243" sldId="992"/>
        </pc:sldMkLst>
      </pc:sldChg>
      <pc:sldChg chg="del">
        <pc:chgData name="Takumi Kobayashi" userId="6ec8770888b2809e" providerId="LiveId" clId="{8118BD49-5C23-4B5E-9CC8-5C0C617DCF37}" dt="2024-09-12T10:35:14.455" v="635" actId="47"/>
        <pc:sldMkLst>
          <pc:docMk/>
          <pc:sldMk cId="4169918384" sldId="994"/>
        </pc:sldMkLst>
      </pc:sldChg>
      <pc:sldChg chg="del">
        <pc:chgData name="Takumi Kobayashi" userId="6ec8770888b2809e" providerId="LiveId" clId="{8118BD49-5C23-4B5E-9CC8-5C0C617DCF37}" dt="2024-09-12T10:11:36.655" v="118" actId="47"/>
        <pc:sldMkLst>
          <pc:docMk/>
          <pc:sldMk cId="3108565588" sldId="1004"/>
        </pc:sldMkLst>
      </pc:sldChg>
      <pc:sldChg chg="del">
        <pc:chgData name="Takumi Kobayashi" userId="6ec8770888b2809e" providerId="LiveId" clId="{8118BD49-5C23-4B5E-9CC8-5C0C617DCF37}" dt="2024-09-12T10:11:36.655" v="118" actId="47"/>
        <pc:sldMkLst>
          <pc:docMk/>
          <pc:sldMk cId="3162422913" sldId="1006"/>
        </pc:sldMkLst>
      </pc:sldChg>
      <pc:sldChg chg="del">
        <pc:chgData name="Takumi Kobayashi" userId="6ec8770888b2809e" providerId="LiveId" clId="{8118BD49-5C23-4B5E-9CC8-5C0C617DCF37}" dt="2024-09-12T10:06:44.420" v="90" actId="47"/>
        <pc:sldMkLst>
          <pc:docMk/>
          <pc:sldMk cId="506064881" sldId="1008"/>
        </pc:sldMkLst>
      </pc:sldChg>
      <pc:sldChg chg="del">
        <pc:chgData name="Takumi Kobayashi" userId="6ec8770888b2809e" providerId="LiveId" clId="{8118BD49-5C23-4B5E-9CC8-5C0C617DCF37}" dt="2024-09-12T10:06:44.420" v="90" actId="47"/>
        <pc:sldMkLst>
          <pc:docMk/>
          <pc:sldMk cId="745564657" sldId="1009"/>
        </pc:sldMkLst>
      </pc:sldChg>
      <pc:sldChg chg="ord">
        <pc:chgData name="Takumi Kobayashi" userId="6ec8770888b2809e" providerId="LiveId" clId="{8118BD49-5C23-4B5E-9CC8-5C0C617DCF37}" dt="2024-09-12T10:06:34.798" v="89"/>
        <pc:sldMkLst>
          <pc:docMk/>
          <pc:sldMk cId="4029823263" sldId="1010"/>
        </pc:sldMkLst>
      </pc:sldChg>
      <pc:sldChg chg="del">
        <pc:chgData name="Takumi Kobayashi" userId="6ec8770888b2809e" providerId="LiveId" clId="{8118BD49-5C23-4B5E-9CC8-5C0C617DCF37}" dt="2024-09-12T10:06:44.420" v="90" actId="47"/>
        <pc:sldMkLst>
          <pc:docMk/>
          <pc:sldMk cId="2807169699" sldId="1011"/>
        </pc:sldMkLst>
      </pc:sldChg>
      <pc:sldChg chg="modSp mod ord modShow">
        <pc:chgData name="Takumi Kobayashi" userId="6ec8770888b2809e" providerId="LiveId" clId="{8118BD49-5C23-4B5E-9CC8-5C0C617DCF37}" dt="2024-09-12T10:07:29.338" v="99" actId="14100"/>
        <pc:sldMkLst>
          <pc:docMk/>
          <pc:sldMk cId="3596573665" sldId="1012"/>
        </pc:sldMkLst>
        <pc:spChg chg="mod">
          <ac:chgData name="Takumi Kobayashi" userId="6ec8770888b2809e" providerId="LiveId" clId="{8118BD49-5C23-4B5E-9CC8-5C0C617DCF37}" dt="2024-09-12T10:07:29.338" v="99" actId="14100"/>
          <ac:spMkLst>
            <pc:docMk/>
            <pc:sldMk cId="3596573665" sldId="1012"/>
            <ac:spMk id="7" creationId="{C3F31925-100B-4DB0-C805-69B8CB99C689}"/>
          </ac:spMkLst>
        </pc:spChg>
      </pc:sldChg>
      <pc:sldChg chg="mod ord modShow">
        <pc:chgData name="Takumi Kobayashi" userId="6ec8770888b2809e" providerId="LiveId" clId="{8118BD49-5C23-4B5E-9CC8-5C0C617DCF37}" dt="2024-09-12T10:12:43.034" v="123"/>
        <pc:sldMkLst>
          <pc:docMk/>
          <pc:sldMk cId="484983840" sldId="1013"/>
        </pc:sldMkLst>
      </pc:sldChg>
      <pc:sldChg chg="del">
        <pc:chgData name="Takumi Kobayashi" userId="6ec8770888b2809e" providerId="LiveId" clId="{8118BD49-5C23-4B5E-9CC8-5C0C617DCF37}" dt="2024-09-12T10:10:38.099" v="113" actId="2696"/>
        <pc:sldMkLst>
          <pc:docMk/>
          <pc:sldMk cId="77262310" sldId="1014"/>
        </pc:sldMkLst>
      </pc:sldChg>
      <pc:sldChg chg="addSp delSp modSp mod ord">
        <pc:chgData name="Takumi Kobayashi" userId="6ec8770888b2809e" providerId="LiveId" clId="{8118BD49-5C23-4B5E-9CC8-5C0C617DCF37}" dt="2024-09-12T10:39:04.426" v="664" actId="1076"/>
        <pc:sldMkLst>
          <pc:docMk/>
          <pc:sldMk cId="3768183248" sldId="1015"/>
        </pc:sldMkLst>
        <pc:spChg chg="add mod">
          <ac:chgData name="Takumi Kobayashi" userId="6ec8770888b2809e" providerId="LiveId" clId="{8118BD49-5C23-4B5E-9CC8-5C0C617DCF37}" dt="2024-09-12T10:39:04.426" v="664" actId="1076"/>
          <ac:spMkLst>
            <pc:docMk/>
            <pc:sldMk cId="3768183248" sldId="1015"/>
            <ac:spMk id="2" creationId="{C5A7BC0D-1DAF-B0C8-AF5D-12AD548D589A}"/>
          </ac:spMkLst>
        </pc:spChg>
        <pc:spChg chg="del">
          <ac:chgData name="Takumi Kobayashi" userId="6ec8770888b2809e" providerId="LiveId" clId="{8118BD49-5C23-4B5E-9CC8-5C0C617DCF37}" dt="2024-09-12T10:01:05.174" v="15" actId="478"/>
          <ac:spMkLst>
            <pc:docMk/>
            <pc:sldMk cId="3768183248" sldId="1015"/>
            <ac:spMk id="10" creationId="{C6778D03-2E41-AC04-D73A-028F593064F6}"/>
          </ac:spMkLst>
        </pc:spChg>
      </pc:sldChg>
      <pc:sldChg chg="modSp mod ord">
        <pc:chgData name="Takumi Kobayashi" userId="6ec8770888b2809e" providerId="LiveId" clId="{8118BD49-5C23-4B5E-9CC8-5C0C617DCF37}" dt="2024-09-12T10:13:58.097" v="148" actId="20577"/>
        <pc:sldMkLst>
          <pc:docMk/>
          <pc:sldMk cId="237811167" sldId="1020"/>
        </pc:sldMkLst>
        <pc:spChg chg="mod">
          <ac:chgData name="Takumi Kobayashi" userId="6ec8770888b2809e" providerId="LiveId" clId="{8118BD49-5C23-4B5E-9CC8-5C0C617DCF37}" dt="2024-09-12T10:13:58.097" v="148" actId="20577"/>
          <ac:spMkLst>
            <pc:docMk/>
            <pc:sldMk cId="237811167" sldId="1020"/>
            <ac:spMk id="7" creationId="{52FD9193-8407-9C7F-5307-D3B5FBBCE716}"/>
          </ac:spMkLst>
        </pc:spChg>
        <pc:spChg chg="mod">
          <ac:chgData name="Takumi Kobayashi" userId="6ec8770888b2809e" providerId="LiveId" clId="{8118BD49-5C23-4B5E-9CC8-5C0C617DCF37}" dt="2024-09-12T10:13:34.561" v="139" actId="403"/>
          <ac:spMkLst>
            <pc:docMk/>
            <pc:sldMk cId="237811167" sldId="1020"/>
            <ac:spMk id="8" creationId="{7A95E9F3-FED1-DB02-7B47-1D4BC8B1D7C8}"/>
          </ac:spMkLst>
        </pc:spChg>
        <pc:spChg chg="mod">
          <ac:chgData name="Takumi Kobayashi" userId="6ec8770888b2809e" providerId="LiveId" clId="{8118BD49-5C23-4B5E-9CC8-5C0C617DCF37}" dt="2024-09-12T10:13:40.378" v="142" actId="403"/>
          <ac:spMkLst>
            <pc:docMk/>
            <pc:sldMk cId="237811167" sldId="1020"/>
            <ac:spMk id="9" creationId="{D6A47ADA-0B22-D469-59B3-FB63316368AE}"/>
          </ac:spMkLst>
        </pc:spChg>
      </pc:sldChg>
      <pc:sldChg chg="addSp delSp modSp new del mod modClrScheme chgLayout">
        <pc:chgData name="Takumi Kobayashi" userId="6ec8770888b2809e" providerId="LiveId" clId="{8118BD49-5C23-4B5E-9CC8-5C0C617DCF37}" dt="2024-09-12T10:04:59.050" v="49" actId="47"/>
        <pc:sldMkLst>
          <pc:docMk/>
          <pc:sldMk cId="1650802918" sldId="1021"/>
        </pc:sldMkLst>
        <pc:spChg chg="mod ord">
          <ac:chgData name="Takumi Kobayashi" userId="6ec8770888b2809e" providerId="LiveId" clId="{8118BD49-5C23-4B5E-9CC8-5C0C617DCF37}" dt="2024-09-12T10:04:16.132" v="45" actId="700"/>
          <ac:spMkLst>
            <pc:docMk/>
            <pc:sldMk cId="1650802918" sldId="1021"/>
            <ac:spMk id="2" creationId="{9647B6F9-1195-F5BF-5D8F-E09BB2C94BCE}"/>
          </ac:spMkLst>
        </pc:spChg>
        <pc:spChg chg="mod ord">
          <ac:chgData name="Takumi Kobayashi" userId="6ec8770888b2809e" providerId="LiveId" clId="{8118BD49-5C23-4B5E-9CC8-5C0C617DCF37}" dt="2024-09-12T10:04:16.132" v="45" actId="700"/>
          <ac:spMkLst>
            <pc:docMk/>
            <pc:sldMk cId="1650802918" sldId="1021"/>
            <ac:spMk id="3" creationId="{533646AA-3579-FBF5-99E5-A4523D3BEEC8}"/>
          </ac:spMkLst>
        </pc:spChg>
        <pc:spChg chg="mod ord">
          <ac:chgData name="Takumi Kobayashi" userId="6ec8770888b2809e" providerId="LiveId" clId="{8118BD49-5C23-4B5E-9CC8-5C0C617DCF37}" dt="2024-09-12T10:04:16.132" v="45" actId="700"/>
          <ac:spMkLst>
            <pc:docMk/>
            <pc:sldMk cId="1650802918" sldId="1021"/>
            <ac:spMk id="4" creationId="{A2322C07-084A-60FC-E26C-AC81325CD7EB}"/>
          </ac:spMkLst>
        </pc:spChg>
        <pc:spChg chg="del">
          <ac:chgData name="Takumi Kobayashi" userId="6ec8770888b2809e" providerId="LiveId" clId="{8118BD49-5C23-4B5E-9CC8-5C0C617DCF37}" dt="2024-09-12T10:04:16.132" v="45" actId="700"/>
          <ac:spMkLst>
            <pc:docMk/>
            <pc:sldMk cId="1650802918" sldId="1021"/>
            <ac:spMk id="5" creationId="{441A7591-19D1-430D-27C1-2D2348228C84}"/>
          </ac:spMkLst>
        </pc:spChg>
        <pc:picChg chg="add mod">
          <ac:chgData name="Takumi Kobayashi" userId="6ec8770888b2809e" providerId="LiveId" clId="{8118BD49-5C23-4B5E-9CC8-5C0C617DCF37}" dt="2024-09-12T10:04:19.999" v="46"/>
          <ac:picMkLst>
            <pc:docMk/>
            <pc:sldMk cId="1650802918" sldId="1021"/>
            <ac:picMk id="6" creationId="{BC9B93BA-47A8-7723-5D0C-DD939DCE80BF}"/>
          </ac:picMkLst>
        </pc:picChg>
        <pc:picChg chg="add mod">
          <ac:chgData name="Takumi Kobayashi" userId="6ec8770888b2809e" providerId="LiveId" clId="{8118BD49-5C23-4B5E-9CC8-5C0C617DCF37}" dt="2024-09-12T10:04:30.120" v="48" actId="571"/>
          <ac:picMkLst>
            <pc:docMk/>
            <pc:sldMk cId="1650802918" sldId="1021"/>
            <ac:picMk id="7" creationId="{638359B4-8FA0-F868-FBD9-266437C96944}"/>
          </ac:picMkLst>
        </pc:picChg>
      </pc:sldChg>
      <pc:sldChg chg="addSp delSp modSp add del mod">
        <pc:chgData name="Takumi Kobayashi" userId="6ec8770888b2809e" providerId="LiveId" clId="{8118BD49-5C23-4B5E-9CC8-5C0C617DCF37}" dt="2024-09-12T10:09:57.382" v="111" actId="47"/>
        <pc:sldMkLst>
          <pc:docMk/>
          <pc:sldMk cId="1738872305" sldId="1021"/>
        </pc:sldMkLst>
        <pc:spChg chg="add del mod">
          <ac:chgData name="Takumi Kobayashi" userId="6ec8770888b2809e" providerId="LiveId" clId="{8118BD49-5C23-4B5E-9CC8-5C0C617DCF37}" dt="2024-09-12T10:09:52.908" v="109" actId="478"/>
          <ac:spMkLst>
            <pc:docMk/>
            <pc:sldMk cId="1738872305" sldId="1021"/>
            <ac:spMk id="3" creationId="{0A388842-78E0-D4C7-74AC-05DE084E6881}"/>
          </ac:spMkLst>
        </pc:spChg>
        <pc:picChg chg="del">
          <ac:chgData name="Takumi Kobayashi" userId="6ec8770888b2809e" providerId="LiveId" clId="{8118BD49-5C23-4B5E-9CC8-5C0C617DCF37}" dt="2024-09-12T10:09:55.351" v="110" actId="478"/>
          <ac:picMkLst>
            <pc:docMk/>
            <pc:sldMk cId="1738872305" sldId="1021"/>
            <ac:picMk id="7" creationId="{A4C3BF42-62CE-1F9C-B4E4-AEA8F559F1CE}"/>
          </ac:picMkLst>
        </pc:picChg>
      </pc:sldChg>
      <pc:sldChg chg="addSp delSp modSp new mod modClrScheme chgLayout">
        <pc:chgData name="Takumi Kobayashi" userId="6ec8770888b2809e" providerId="LiveId" clId="{8118BD49-5C23-4B5E-9CC8-5C0C617DCF37}" dt="2024-09-12T10:17:01.760" v="161"/>
        <pc:sldMkLst>
          <pc:docMk/>
          <pc:sldMk cId="2316691405" sldId="1021"/>
        </pc:sldMkLst>
        <pc:spChg chg="del">
          <ac:chgData name="Takumi Kobayashi" userId="6ec8770888b2809e" providerId="LiveId" clId="{8118BD49-5C23-4B5E-9CC8-5C0C617DCF37}" dt="2024-09-12T10:15:29.471" v="149" actId="700"/>
          <ac:spMkLst>
            <pc:docMk/>
            <pc:sldMk cId="2316691405" sldId="1021"/>
            <ac:spMk id="2" creationId="{EE24AD0C-8D52-0C84-2F76-45EC9CBE3D8B}"/>
          </ac:spMkLst>
        </pc:spChg>
        <pc:spChg chg="mod ord">
          <ac:chgData name="Takumi Kobayashi" userId="6ec8770888b2809e" providerId="LiveId" clId="{8118BD49-5C23-4B5E-9CC8-5C0C617DCF37}" dt="2024-09-12T10:15:29.471" v="149" actId="700"/>
          <ac:spMkLst>
            <pc:docMk/>
            <pc:sldMk cId="2316691405" sldId="1021"/>
            <ac:spMk id="3" creationId="{0D9556E3-8F25-EF4A-5B2F-C6533313C540}"/>
          </ac:spMkLst>
        </pc:spChg>
        <pc:spChg chg="mod ord">
          <ac:chgData name="Takumi Kobayashi" userId="6ec8770888b2809e" providerId="LiveId" clId="{8118BD49-5C23-4B5E-9CC8-5C0C617DCF37}" dt="2024-09-12T10:15:29.471" v="149" actId="700"/>
          <ac:spMkLst>
            <pc:docMk/>
            <pc:sldMk cId="2316691405" sldId="1021"/>
            <ac:spMk id="4" creationId="{DF3435E4-83D9-8AE2-AC3A-9E48D3C0CF1C}"/>
          </ac:spMkLst>
        </pc:spChg>
        <pc:spChg chg="mod ord">
          <ac:chgData name="Takumi Kobayashi" userId="6ec8770888b2809e" providerId="LiveId" clId="{8118BD49-5C23-4B5E-9CC8-5C0C617DCF37}" dt="2024-09-12T10:15:29.471" v="149" actId="700"/>
          <ac:spMkLst>
            <pc:docMk/>
            <pc:sldMk cId="2316691405" sldId="1021"/>
            <ac:spMk id="5" creationId="{FC4E84D6-FD3E-3027-2802-08FFAC9E0288}"/>
          </ac:spMkLst>
        </pc:spChg>
        <pc:picChg chg="add mod">
          <ac:chgData name="Takumi Kobayashi" userId="6ec8770888b2809e" providerId="LiveId" clId="{8118BD49-5C23-4B5E-9CC8-5C0C617DCF37}" dt="2024-09-12T10:16:16.795" v="155" actId="1076"/>
          <ac:picMkLst>
            <pc:docMk/>
            <pc:sldMk cId="2316691405" sldId="1021"/>
            <ac:picMk id="7" creationId="{9BDC2869-3F03-9768-BD6B-1D5B6D69205D}"/>
          </ac:picMkLst>
        </pc:picChg>
        <pc:cxnChg chg="add mod">
          <ac:chgData name="Takumi Kobayashi" userId="6ec8770888b2809e" providerId="LiveId" clId="{8118BD49-5C23-4B5E-9CC8-5C0C617DCF37}" dt="2024-09-12T10:17:01.760" v="161"/>
          <ac:cxnSpMkLst>
            <pc:docMk/>
            <pc:sldMk cId="2316691405" sldId="1021"/>
            <ac:cxnSpMk id="9" creationId="{46FA9271-2647-9EFB-2A38-5269F079A2C2}"/>
          </ac:cxnSpMkLst>
        </pc:cxnChg>
      </pc:sldChg>
      <pc:sldChg chg="addSp delSp modSp new mod modClrScheme chgLayout">
        <pc:chgData name="Takumi Kobayashi" userId="6ec8770888b2809e" providerId="LiveId" clId="{8118BD49-5C23-4B5E-9CC8-5C0C617DCF37}" dt="2024-09-12T10:17:10.765" v="162" actId="11529"/>
        <pc:sldMkLst>
          <pc:docMk/>
          <pc:sldMk cId="1883035230" sldId="1022"/>
        </pc:sldMkLst>
        <pc:spChg chg="del">
          <ac:chgData name="Takumi Kobayashi" userId="6ec8770888b2809e" providerId="LiveId" clId="{8118BD49-5C23-4B5E-9CC8-5C0C617DCF37}" dt="2024-09-12T10:16:49.142" v="159" actId="700"/>
          <ac:spMkLst>
            <pc:docMk/>
            <pc:sldMk cId="1883035230" sldId="1022"/>
            <ac:spMk id="2" creationId="{131D48EA-AF30-5A95-C31A-2AA99FB9E8D7}"/>
          </ac:spMkLst>
        </pc:spChg>
        <pc:spChg chg="del">
          <ac:chgData name="Takumi Kobayashi" userId="6ec8770888b2809e" providerId="LiveId" clId="{8118BD49-5C23-4B5E-9CC8-5C0C617DCF37}" dt="2024-09-12T10:16:49.142" v="159" actId="700"/>
          <ac:spMkLst>
            <pc:docMk/>
            <pc:sldMk cId="1883035230" sldId="1022"/>
            <ac:spMk id="3" creationId="{49ECEB53-D560-2CF9-D871-F11BE8228E09}"/>
          </ac:spMkLst>
        </pc:spChg>
        <pc:spChg chg="mod ord">
          <ac:chgData name="Takumi Kobayashi" userId="6ec8770888b2809e" providerId="LiveId" clId="{8118BD49-5C23-4B5E-9CC8-5C0C617DCF37}" dt="2024-09-12T10:16:49.142" v="159" actId="700"/>
          <ac:spMkLst>
            <pc:docMk/>
            <pc:sldMk cId="1883035230" sldId="1022"/>
            <ac:spMk id="4" creationId="{D6D95AF2-3D19-C3A6-DC08-8B1E06F2FDEB}"/>
          </ac:spMkLst>
        </pc:spChg>
        <pc:spChg chg="mod ord">
          <ac:chgData name="Takumi Kobayashi" userId="6ec8770888b2809e" providerId="LiveId" clId="{8118BD49-5C23-4B5E-9CC8-5C0C617DCF37}" dt="2024-09-12T10:16:49.142" v="159" actId="700"/>
          <ac:spMkLst>
            <pc:docMk/>
            <pc:sldMk cId="1883035230" sldId="1022"/>
            <ac:spMk id="5" creationId="{34C3E9A6-D389-5A8D-0F61-3B8FA60EFDE4}"/>
          </ac:spMkLst>
        </pc:spChg>
        <pc:spChg chg="mod ord">
          <ac:chgData name="Takumi Kobayashi" userId="6ec8770888b2809e" providerId="LiveId" clId="{8118BD49-5C23-4B5E-9CC8-5C0C617DCF37}" dt="2024-09-12T10:16:49.142" v="159" actId="700"/>
          <ac:spMkLst>
            <pc:docMk/>
            <pc:sldMk cId="1883035230" sldId="1022"/>
            <ac:spMk id="6" creationId="{92656A70-913F-AFB9-C5D5-754FFB00C41B}"/>
          </ac:spMkLst>
        </pc:spChg>
        <pc:picChg chg="add del">
          <ac:chgData name="Takumi Kobayashi" userId="6ec8770888b2809e" providerId="LiveId" clId="{8118BD49-5C23-4B5E-9CC8-5C0C617DCF37}" dt="2024-09-12T10:16:45.823" v="158" actId="22"/>
          <ac:picMkLst>
            <pc:docMk/>
            <pc:sldMk cId="1883035230" sldId="1022"/>
            <ac:picMk id="8" creationId="{604A6FCE-5F8E-D3A0-3F98-16552B4709F9}"/>
          </ac:picMkLst>
        </pc:picChg>
        <pc:picChg chg="add">
          <ac:chgData name="Takumi Kobayashi" userId="6ec8770888b2809e" providerId="LiveId" clId="{8118BD49-5C23-4B5E-9CC8-5C0C617DCF37}" dt="2024-09-12T10:16:49.505" v="160" actId="22"/>
          <ac:picMkLst>
            <pc:docMk/>
            <pc:sldMk cId="1883035230" sldId="1022"/>
            <ac:picMk id="10" creationId="{58FD8A12-10F1-0311-A7C5-0489D79941A1}"/>
          </ac:picMkLst>
        </pc:picChg>
        <pc:cxnChg chg="add">
          <ac:chgData name="Takumi Kobayashi" userId="6ec8770888b2809e" providerId="LiveId" clId="{8118BD49-5C23-4B5E-9CC8-5C0C617DCF37}" dt="2024-09-12T10:17:10.765" v="162" actId="11529"/>
          <ac:cxnSpMkLst>
            <pc:docMk/>
            <pc:sldMk cId="1883035230" sldId="1022"/>
            <ac:cxnSpMk id="12" creationId="{03ECF726-C999-B90D-39C8-7C490E6BE277}"/>
          </ac:cxnSpMkLst>
        </pc:cxnChg>
      </pc:sldChg>
      <pc:sldChg chg="addSp delSp modSp new mod modClrScheme chgLayout">
        <pc:chgData name="Takumi Kobayashi" userId="6ec8770888b2809e" providerId="LiveId" clId="{8118BD49-5C23-4B5E-9CC8-5C0C617DCF37}" dt="2024-09-12T10:19:44.522" v="179" actId="1076"/>
        <pc:sldMkLst>
          <pc:docMk/>
          <pc:sldMk cId="3546884921" sldId="1023"/>
        </pc:sldMkLst>
        <pc:spChg chg="del">
          <ac:chgData name="Takumi Kobayashi" userId="6ec8770888b2809e" providerId="LiveId" clId="{8118BD49-5C23-4B5E-9CC8-5C0C617DCF37}" dt="2024-09-12T10:18:11.181" v="164" actId="700"/>
          <ac:spMkLst>
            <pc:docMk/>
            <pc:sldMk cId="3546884921" sldId="1023"/>
            <ac:spMk id="2" creationId="{0A5FEF6F-22CC-6D2A-EEFB-1EF5A47E41B5}"/>
          </ac:spMkLst>
        </pc:spChg>
        <pc:spChg chg="del">
          <ac:chgData name="Takumi Kobayashi" userId="6ec8770888b2809e" providerId="LiveId" clId="{8118BD49-5C23-4B5E-9CC8-5C0C617DCF37}" dt="2024-09-12T10:18:11.181" v="164" actId="700"/>
          <ac:spMkLst>
            <pc:docMk/>
            <pc:sldMk cId="3546884921" sldId="1023"/>
            <ac:spMk id="3" creationId="{0FD79DE8-01D1-19F0-619A-3B6A157E1B55}"/>
          </ac:spMkLst>
        </pc:spChg>
        <pc:spChg chg="mod ord">
          <ac:chgData name="Takumi Kobayashi" userId="6ec8770888b2809e" providerId="LiveId" clId="{8118BD49-5C23-4B5E-9CC8-5C0C617DCF37}" dt="2024-09-12T10:18:11.181" v="164" actId="700"/>
          <ac:spMkLst>
            <pc:docMk/>
            <pc:sldMk cId="3546884921" sldId="1023"/>
            <ac:spMk id="4" creationId="{6AD59AA6-1E49-89A3-28D5-97DCD3B35681}"/>
          </ac:spMkLst>
        </pc:spChg>
        <pc:spChg chg="mod ord">
          <ac:chgData name="Takumi Kobayashi" userId="6ec8770888b2809e" providerId="LiveId" clId="{8118BD49-5C23-4B5E-9CC8-5C0C617DCF37}" dt="2024-09-12T10:18:11.181" v="164" actId="700"/>
          <ac:spMkLst>
            <pc:docMk/>
            <pc:sldMk cId="3546884921" sldId="1023"/>
            <ac:spMk id="5" creationId="{8EABBB3A-D244-3CA9-0C01-3EBA25562EAE}"/>
          </ac:spMkLst>
        </pc:spChg>
        <pc:spChg chg="mod ord">
          <ac:chgData name="Takumi Kobayashi" userId="6ec8770888b2809e" providerId="LiveId" clId="{8118BD49-5C23-4B5E-9CC8-5C0C617DCF37}" dt="2024-09-12T10:18:11.181" v="164" actId="700"/>
          <ac:spMkLst>
            <pc:docMk/>
            <pc:sldMk cId="3546884921" sldId="1023"/>
            <ac:spMk id="6" creationId="{25E69BE9-C649-7029-4D84-3EE72BA82882}"/>
          </ac:spMkLst>
        </pc:spChg>
        <pc:spChg chg="add mod">
          <ac:chgData name="Takumi Kobayashi" userId="6ec8770888b2809e" providerId="LiveId" clId="{8118BD49-5C23-4B5E-9CC8-5C0C617DCF37}" dt="2024-09-12T10:19:44.522" v="179" actId="1076"/>
          <ac:spMkLst>
            <pc:docMk/>
            <pc:sldMk cId="3546884921" sldId="1023"/>
            <ac:spMk id="12" creationId="{229946A2-2B16-C156-B597-160681EBB2DE}"/>
          </ac:spMkLst>
        </pc:spChg>
        <pc:picChg chg="add mod">
          <ac:chgData name="Takumi Kobayashi" userId="6ec8770888b2809e" providerId="LiveId" clId="{8118BD49-5C23-4B5E-9CC8-5C0C617DCF37}" dt="2024-09-12T10:19:41.464" v="178" actId="1076"/>
          <ac:picMkLst>
            <pc:docMk/>
            <pc:sldMk cId="3546884921" sldId="1023"/>
            <ac:picMk id="8" creationId="{09DEDC56-52B1-30AF-2073-3B0D1E159532}"/>
          </ac:picMkLst>
        </pc:picChg>
        <pc:picChg chg="add del mod">
          <ac:chgData name="Takumi Kobayashi" userId="6ec8770888b2809e" providerId="LiveId" clId="{8118BD49-5C23-4B5E-9CC8-5C0C617DCF37}" dt="2024-09-12T10:18:47.050" v="171" actId="478"/>
          <ac:picMkLst>
            <pc:docMk/>
            <pc:sldMk cId="3546884921" sldId="1023"/>
            <ac:picMk id="10" creationId="{34D9D47F-692F-E893-A889-45B77ED086DB}"/>
          </ac:picMkLst>
        </pc:picChg>
      </pc:sldChg>
      <pc:sldChg chg="modSp new mod">
        <pc:chgData name="Takumi Kobayashi" userId="6ec8770888b2809e" providerId="LiveId" clId="{8118BD49-5C23-4B5E-9CC8-5C0C617DCF37}" dt="2024-09-12T10:41:31.230" v="688" actId="404"/>
        <pc:sldMkLst>
          <pc:docMk/>
          <pc:sldMk cId="3904368211" sldId="1024"/>
        </pc:sldMkLst>
        <pc:spChg chg="mod">
          <ac:chgData name="Takumi Kobayashi" userId="6ec8770888b2809e" providerId="LiveId" clId="{8118BD49-5C23-4B5E-9CC8-5C0C617DCF37}" dt="2024-09-12T10:41:31.230" v="688" actId="404"/>
          <ac:spMkLst>
            <pc:docMk/>
            <pc:sldMk cId="3904368211" sldId="1024"/>
            <ac:spMk id="2" creationId="{343897FF-C360-12C8-0FFB-910071A52364}"/>
          </ac:spMkLst>
        </pc:spChg>
      </pc:sldChg>
      <pc:sldChg chg="addSp delSp modSp new mod modClrScheme chgLayout">
        <pc:chgData name="Takumi Kobayashi" userId="6ec8770888b2809e" providerId="LiveId" clId="{8118BD49-5C23-4B5E-9CC8-5C0C617DCF37}" dt="2024-09-12T10:22:03.268" v="192" actId="571"/>
        <pc:sldMkLst>
          <pc:docMk/>
          <pc:sldMk cId="1901146337" sldId="1025"/>
        </pc:sldMkLst>
        <pc:spChg chg="del">
          <ac:chgData name="Takumi Kobayashi" userId="6ec8770888b2809e" providerId="LiveId" clId="{8118BD49-5C23-4B5E-9CC8-5C0C617DCF37}" dt="2024-09-12T10:20:26.481" v="185" actId="700"/>
          <ac:spMkLst>
            <pc:docMk/>
            <pc:sldMk cId="1901146337" sldId="1025"/>
            <ac:spMk id="2" creationId="{9E643D8F-9382-22E8-5E8D-A084D34425CB}"/>
          </ac:spMkLst>
        </pc:spChg>
        <pc:spChg chg="del">
          <ac:chgData name="Takumi Kobayashi" userId="6ec8770888b2809e" providerId="LiveId" clId="{8118BD49-5C23-4B5E-9CC8-5C0C617DCF37}" dt="2024-09-12T10:20:26.481" v="185" actId="700"/>
          <ac:spMkLst>
            <pc:docMk/>
            <pc:sldMk cId="1901146337" sldId="1025"/>
            <ac:spMk id="3" creationId="{BB9CD351-BFE4-61D0-536D-903ED2F3403C}"/>
          </ac:spMkLst>
        </pc:spChg>
        <pc:spChg chg="mod ord">
          <ac:chgData name="Takumi Kobayashi" userId="6ec8770888b2809e" providerId="LiveId" clId="{8118BD49-5C23-4B5E-9CC8-5C0C617DCF37}" dt="2024-09-12T10:20:26.481" v="185" actId="700"/>
          <ac:spMkLst>
            <pc:docMk/>
            <pc:sldMk cId="1901146337" sldId="1025"/>
            <ac:spMk id="4" creationId="{992A873A-3B55-3AA5-015E-97DC3ED7967B}"/>
          </ac:spMkLst>
        </pc:spChg>
        <pc:spChg chg="mod ord">
          <ac:chgData name="Takumi Kobayashi" userId="6ec8770888b2809e" providerId="LiveId" clId="{8118BD49-5C23-4B5E-9CC8-5C0C617DCF37}" dt="2024-09-12T10:20:26.481" v="185" actId="700"/>
          <ac:spMkLst>
            <pc:docMk/>
            <pc:sldMk cId="1901146337" sldId="1025"/>
            <ac:spMk id="5" creationId="{88C0BAF7-FED0-4659-EB66-BC6E7DDAD228}"/>
          </ac:spMkLst>
        </pc:spChg>
        <pc:spChg chg="mod ord">
          <ac:chgData name="Takumi Kobayashi" userId="6ec8770888b2809e" providerId="LiveId" clId="{8118BD49-5C23-4B5E-9CC8-5C0C617DCF37}" dt="2024-09-12T10:20:26.481" v="185" actId="700"/>
          <ac:spMkLst>
            <pc:docMk/>
            <pc:sldMk cId="1901146337" sldId="1025"/>
            <ac:spMk id="6" creationId="{4A83E4DA-F380-616D-613C-7AA888AC3EDA}"/>
          </ac:spMkLst>
        </pc:spChg>
        <pc:picChg chg="add mod">
          <ac:chgData name="Takumi Kobayashi" userId="6ec8770888b2809e" providerId="LiveId" clId="{8118BD49-5C23-4B5E-9CC8-5C0C617DCF37}" dt="2024-09-12T10:21:28.261" v="188" actId="1076"/>
          <ac:picMkLst>
            <pc:docMk/>
            <pc:sldMk cId="1901146337" sldId="1025"/>
            <ac:picMk id="8" creationId="{43D55500-6DB6-B39F-63EB-882C0011E068}"/>
          </ac:picMkLst>
        </pc:picChg>
        <pc:picChg chg="add mod">
          <ac:chgData name="Takumi Kobayashi" userId="6ec8770888b2809e" providerId="LiveId" clId="{8118BD49-5C23-4B5E-9CC8-5C0C617DCF37}" dt="2024-09-12T10:21:32.765" v="190" actId="1076"/>
          <ac:picMkLst>
            <pc:docMk/>
            <pc:sldMk cId="1901146337" sldId="1025"/>
            <ac:picMk id="12" creationId="{2E61B815-8A9B-BF63-A58C-FC4A1A30C0C2}"/>
          </ac:picMkLst>
        </pc:picChg>
        <pc:cxnChg chg="add mod">
          <ac:chgData name="Takumi Kobayashi" userId="6ec8770888b2809e" providerId="LiveId" clId="{8118BD49-5C23-4B5E-9CC8-5C0C617DCF37}" dt="2024-09-12T10:21:28.261" v="188" actId="1076"/>
          <ac:cxnSpMkLst>
            <pc:docMk/>
            <pc:sldMk cId="1901146337" sldId="1025"/>
            <ac:cxnSpMk id="10" creationId="{539ECBB9-083C-3827-CD79-17810247FA20}"/>
          </ac:cxnSpMkLst>
        </pc:cxnChg>
        <pc:cxnChg chg="add">
          <ac:chgData name="Takumi Kobayashi" userId="6ec8770888b2809e" providerId="LiveId" clId="{8118BD49-5C23-4B5E-9CC8-5C0C617DCF37}" dt="2024-09-12T10:21:43.165" v="191" actId="11529"/>
          <ac:cxnSpMkLst>
            <pc:docMk/>
            <pc:sldMk cId="1901146337" sldId="1025"/>
            <ac:cxnSpMk id="14" creationId="{E3B74A88-0411-4DE5-E600-A7D7EE0DB2E9}"/>
          </ac:cxnSpMkLst>
        </pc:cxnChg>
        <pc:cxnChg chg="add mod">
          <ac:chgData name="Takumi Kobayashi" userId="6ec8770888b2809e" providerId="LiveId" clId="{8118BD49-5C23-4B5E-9CC8-5C0C617DCF37}" dt="2024-09-12T10:22:03.268" v="192" actId="571"/>
          <ac:cxnSpMkLst>
            <pc:docMk/>
            <pc:sldMk cId="1901146337" sldId="1025"/>
            <ac:cxnSpMk id="15" creationId="{0947FF78-B851-E3F7-115B-0CF62EE55A70}"/>
          </ac:cxnSpMkLst>
        </pc:cxnChg>
      </pc:sldChg>
      <pc:sldChg chg="addSp delSp modSp new mod modClrScheme chgLayout">
        <pc:chgData name="Takumi Kobayashi" userId="6ec8770888b2809e" providerId="LiveId" clId="{8118BD49-5C23-4B5E-9CC8-5C0C617DCF37}" dt="2024-09-12T10:22:51.508" v="196" actId="11529"/>
        <pc:sldMkLst>
          <pc:docMk/>
          <pc:sldMk cId="648795249" sldId="1026"/>
        </pc:sldMkLst>
        <pc:spChg chg="del">
          <ac:chgData name="Takumi Kobayashi" userId="6ec8770888b2809e" providerId="LiveId" clId="{8118BD49-5C23-4B5E-9CC8-5C0C617DCF37}" dt="2024-09-12T10:22:22.893" v="194" actId="700"/>
          <ac:spMkLst>
            <pc:docMk/>
            <pc:sldMk cId="648795249" sldId="1026"/>
            <ac:spMk id="2" creationId="{8990ACFA-0630-0EA3-B278-2B9E12DEB3E4}"/>
          </ac:spMkLst>
        </pc:spChg>
        <pc:spChg chg="del">
          <ac:chgData name="Takumi Kobayashi" userId="6ec8770888b2809e" providerId="LiveId" clId="{8118BD49-5C23-4B5E-9CC8-5C0C617DCF37}" dt="2024-09-12T10:22:22.893" v="194" actId="700"/>
          <ac:spMkLst>
            <pc:docMk/>
            <pc:sldMk cId="648795249" sldId="1026"/>
            <ac:spMk id="3" creationId="{DA1DC286-3745-C4D9-5E00-7404D6F772B7}"/>
          </ac:spMkLst>
        </pc:spChg>
        <pc:spChg chg="mod ord">
          <ac:chgData name="Takumi Kobayashi" userId="6ec8770888b2809e" providerId="LiveId" clId="{8118BD49-5C23-4B5E-9CC8-5C0C617DCF37}" dt="2024-09-12T10:22:22.893" v="194" actId="700"/>
          <ac:spMkLst>
            <pc:docMk/>
            <pc:sldMk cId="648795249" sldId="1026"/>
            <ac:spMk id="4" creationId="{556443F1-9A5D-87C4-A63D-E9DA816C1982}"/>
          </ac:spMkLst>
        </pc:spChg>
        <pc:spChg chg="mod ord">
          <ac:chgData name="Takumi Kobayashi" userId="6ec8770888b2809e" providerId="LiveId" clId="{8118BD49-5C23-4B5E-9CC8-5C0C617DCF37}" dt="2024-09-12T10:22:22.893" v="194" actId="700"/>
          <ac:spMkLst>
            <pc:docMk/>
            <pc:sldMk cId="648795249" sldId="1026"/>
            <ac:spMk id="5" creationId="{91956F05-15DA-AA3E-AF79-EE0FAB8F7A4B}"/>
          </ac:spMkLst>
        </pc:spChg>
        <pc:spChg chg="mod ord">
          <ac:chgData name="Takumi Kobayashi" userId="6ec8770888b2809e" providerId="LiveId" clId="{8118BD49-5C23-4B5E-9CC8-5C0C617DCF37}" dt="2024-09-12T10:22:22.893" v="194" actId="700"/>
          <ac:spMkLst>
            <pc:docMk/>
            <pc:sldMk cId="648795249" sldId="1026"/>
            <ac:spMk id="6" creationId="{83EAB80C-5CB6-1A44-DB70-C9329007EC92}"/>
          </ac:spMkLst>
        </pc:spChg>
        <pc:picChg chg="add">
          <ac:chgData name="Takumi Kobayashi" userId="6ec8770888b2809e" providerId="LiveId" clId="{8118BD49-5C23-4B5E-9CC8-5C0C617DCF37}" dt="2024-09-12T10:22:30.797" v="195" actId="22"/>
          <ac:picMkLst>
            <pc:docMk/>
            <pc:sldMk cId="648795249" sldId="1026"/>
            <ac:picMk id="8" creationId="{B5469048-2C8B-6FCD-E0F2-799F65CBC374}"/>
          </ac:picMkLst>
        </pc:picChg>
        <pc:cxnChg chg="add">
          <ac:chgData name="Takumi Kobayashi" userId="6ec8770888b2809e" providerId="LiveId" clId="{8118BD49-5C23-4B5E-9CC8-5C0C617DCF37}" dt="2024-09-12T10:22:51.508" v="196" actId="11529"/>
          <ac:cxnSpMkLst>
            <pc:docMk/>
            <pc:sldMk cId="648795249" sldId="1026"/>
            <ac:cxnSpMk id="10" creationId="{59172FC1-8D16-7BAB-4666-56FCEFD5D386}"/>
          </ac:cxnSpMkLst>
        </pc:cxnChg>
      </pc:sldChg>
      <pc:sldChg chg="addSp delSp modSp new mod modClrScheme chgLayout">
        <pc:chgData name="Takumi Kobayashi" userId="6ec8770888b2809e" providerId="LiveId" clId="{8118BD49-5C23-4B5E-9CC8-5C0C617DCF37}" dt="2024-09-12T10:36:09.271" v="641" actId="11529"/>
        <pc:sldMkLst>
          <pc:docMk/>
          <pc:sldMk cId="4173254165" sldId="1027"/>
        </pc:sldMkLst>
        <pc:spChg chg="del">
          <ac:chgData name="Takumi Kobayashi" userId="6ec8770888b2809e" providerId="LiveId" clId="{8118BD49-5C23-4B5E-9CC8-5C0C617DCF37}" dt="2024-09-12T10:27:46.186" v="198" actId="700"/>
          <ac:spMkLst>
            <pc:docMk/>
            <pc:sldMk cId="4173254165" sldId="1027"/>
            <ac:spMk id="2" creationId="{793FA66C-62A3-4F05-AF6F-5F6C6638B08E}"/>
          </ac:spMkLst>
        </pc:spChg>
        <pc:spChg chg="del">
          <ac:chgData name="Takumi Kobayashi" userId="6ec8770888b2809e" providerId="LiveId" clId="{8118BD49-5C23-4B5E-9CC8-5C0C617DCF37}" dt="2024-09-12T10:27:46.186" v="198" actId="700"/>
          <ac:spMkLst>
            <pc:docMk/>
            <pc:sldMk cId="4173254165" sldId="1027"/>
            <ac:spMk id="3" creationId="{356EADED-E9C7-7369-7F8F-D5ABED9A72DB}"/>
          </ac:spMkLst>
        </pc:spChg>
        <pc:spChg chg="mod ord">
          <ac:chgData name="Takumi Kobayashi" userId="6ec8770888b2809e" providerId="LiveId" clId="{8118BD49-5C23-4B5E-9CC8-5C0C617DCF37}" dt="2024-09-12T10:27:46.186" v="198" actId="700"/>
          <ac:spMkLst>
            <pc:docMk/>
            <pc:sldMk cId="4173254165" sldId="1027"/>
            <ac:spMk id="4" creationId="{1B1C79BC-AFDA-757F-F28E-404D72D164CA}"/>
          </ac:spMkLst>
        </pc:spChg>
        <pc:spChg chg="mod ord">
          <ac:chgData name="Takumi Kobayashi" userId="6ec8770888b2809e" providerId="LiveId" clId="{8118BD49-5C23-4B5E-9CC8-5C0C617DCF37}" dt="2024-09-12T10:27:46.186" v="198" actId="700"/>
          <ac:spMkLst>
            <pc:docMk/>
            <pc:sldMk cId="4173254165" sldId="1027"/>
            <ac:spMk id="5" creationId="{34A25C0D-D0CA-918C-2B0B-4152D6C7CC2A}"/>
          </ac:spMkLst>
        </pc:spChg>
        <pc:spChg chg="mod ord">
          <ac:chgData name="Takumi Kobayashi" userId="6ec8770888b2809e" providerId="LiveId" clId="{8118BD49-5C23-4B5E-9CC8-5C0C617DCF37}" dt="2024-09-12T10:27:46.186" v="198" actId="700"/>
          <ac:spMkLst>
            <pc:docMk/>
            <pc:sldMk cId="4173254165" sldId="1027"/>
            <ac:spMk id="6" creationId="{AF743B54-CC75-E674-5C1A-2F4778ED7A3A}"/>
          </ac:spMkLst>
        </pc:spChg>
        <pc:spChg chg="add mod">
          <ac:chgData name="Takumi Kobayashi" userId="6ec8770888b2809e" providerId="LiveId" clId="{8118BD49-5C23-4B5E-9CC8-5C0C617DCF37}" dt="2024-09-12T10:29:34.137" v="221" actId="6549"/>
          <ac:spMkLst>
            <pc:docMk/>
            <pc:sldMk cId="4173254165" sldId="1027"/>
            <ac:spMk id="12" creationId="{198BF700-2A51-0F92-FDE9-349D00DD15A0}"/>
          </ac:spMkLst>
        </pc:spChg>
        <pc:spChg chg="add del">
          <ac:chgData name="Takumi Kobayashi" userId="6ec8770888b2809e" providerId="LiveId" clId="{8118BD49-5C23-4B5E-9CC8-5C0C617DCF37}" dt="2024-09-12T10:29:50.088" v="223" actId="478"/>
          <ac:spMkLst>
            <pc:docMk/>
            <pc:sldMk cId="4173254165" sldId="1027"/>
            <ac:spMk id="13" creationId="{12898AC0-1ED7-5B55-55FA-9DC11DEBF988}"/>
          </ac:spMkLst>
        </pc:spChg>
        <pc:spChg chg="add mod">
          <ac:chgData name="Takumi Kobayashi" userId="6ec8770888b2809e" providerId="LiveId" clId="{8118BD49-5C23-4B5E-9CC8-5C0C617DCF37}" dt="2024-09-12T10:30:14.682" v="227" actId="207"/>
          <ac:spMkLst>
            <pc:docMk/>
            <pc:sldMk cId="4173254165" sldId="1027"/>
            <ac:spMk id="14" creationId="{0C58BC20-2565-68B3-3D23-B455C7FCF476}"/>
          </ac:spMkLst>
        </pc:spChg>
        <pc:spChg chg="add mod">
          <ac:chgData name="Takumi Kobayashi" userId="6ec8770888b2809e" providerId="LiveId" clId="{8118BD49-5C23-4B5E-9CC8-5C0C617DCF37}" dt="2024-09-12T10:30:14.682" v="227" actId="207"/>
          <ac:spMkLst>
            <pc:docMk/>
            <pc:sldMk cId="4173254165" sldId="1027"/>
            <ac:spMk id="15" creationId="{3DFA7D7C-2F8D-5075-8078-9AC2B9E2DC53}"/>
          </ac:spMkLst>
        </pc:spChg>
        <pc:spChg chg="add mod">
          <ac:chgData name="Takumi Kobayashi" userId="6ec8770888b2809e" providerId="LiveId" clId="{8118BD49-5C23-4B5E-9CC8-5C0C617DCF37}" dt="2024-09-12T10:30:14.682" v="227" actId="207"/>
          <ac:spMkLst>
            <pc:docMk/>
            <pc:sldMk cId="4173254165" sldId="1027"/>
            <ac:spMk id="16" creationId="{B2750F51-2984-D12B-ECA1-2539D11665F3}"/>
          </ac:spMkLst>
        </pc:spChg>
        <pc:picChg chg="add mod">
          <ac:chgData name="Takumi Kobayashi" userId="6ec8770888b2809e" providerId="LiveId" clId="{8118BD49-5C23-4B5E-9CC8-5C0C617DCF37}" dt="2024-09-12T10:28:08.200" v="200" actId="1076"/>
          <ac:picMkLst>
            <pc:docMk/>
            <pc:sldMk cId="4173254165" sldId="1027"/>
            <ac:picMk id="8" creationId="{4396642E-A8A1-DF70-5226-210E776C9CE4}"/>
          </ac:picMkLst>
        </pc:picChg>
        <pc:picChg chg="add mod">
          <ac:chgData name="Takumi Kobayashi" userId="6ec8770888b2809e" providerId="LiveId" clId="{8118BD49-5C23-4B5E-9CC8-5C0C617DCF37}" dt="2024-09-12T10:28:32.391" v="204" actId="1076"/>
          <ac:picMkLst>
            <pc:docMk/>
            <pc:sldMk cId="4173254165" sldId="1027"/>
            <ac:picMk id="10" creationId="{78CEDBA6-1DAD-ECEA-A611-12DA8591A5D1}"/>
          </ac:picMkLst>
        </pc:picChg>
        <pc:cxnChg chg="add">
          <ac:chgData name="Takumi Kobayashi" userId="6ec8770888b2809e" providerId="LiveId" clId="{8118BD49-5C23-4B5E-9CC8-5C0C617DCF37}" dt="2024-09-12T10:36:00.284" v="640" actId="11529"/>
          <ac:cxnSpMkLst>
            <pc:docMk/>
            <pc:sldMk cId="4173254165" sldId="1027"/>
            <ac:cxnSpMk id="18" creationId="{C5EF3605-B6B4-F045-C707-DCC33E2C0DBA}"/>
          </ac:cxnSpMkLst>
        </pc:cxnChg>
        <pc:cxnChg chg="add">
          <ac:chgData name="Takumi Kobayashi" userId="6ec8770888b2809e" providerId="LiveId" clId="{8118BD49-5C23-4B5E-9CC8-5C0C617DCF37}" dt="2024-09-12T10:36:09.271" v="641" actId="11529"/>
          <ac:cxnSpMkLst>
            <pc:docMk/>
            <pc:sldMk cId="4173254165" sldId="1027"/>
            <ac:cxnSpMk id="20" creationId="{2B9F7C8D-D956-743C-C49B-4477FB02BF14}"/>
          </ac:cxnSpMkLst>
        </pc:cxnChg>
      </pc:sldChg>
      <pc:sldChg chg="addSp delSp modSp new mod modClrScheme chgLayout">
        <pc:chgData name="Takumi Kobayashi" userId="6ec8770888b2809e" providerId="LiveId" clId="{8118BD49-5C23-4B5E-9CC8-5C0C617DCF37}" dt="2024-09-12T10:36:33.420" v="642" actId="11529"/>
        <pc:sldMkLst>
          <pc:docMk/>
          <pc:sldMk cId="612026" sldId="1028"/>
        </pc:sldMkLst>
        <pc:spChg chg="del">
          <ac:chgData name="Takumi Kobayashi" userId="6ec8770888b2809e" providerId="LiveId" clId="{8118BD49-5C23-4B5E-9CC8-5C0C617DCF37}" dt="2024-09-12T10:31:11.313" v="229" actId="700"/>
          <ac:spMkLst>
            <pc:docMk/>
            <pc:sldMk cId="612026" sldId="1028"/>
            <ac:spMk id="2" creationId="{6042154B-1350-604F-88B5-76A9AA7BF00E}"/>
          </ac:spMkLst>
        </pc:spChg>
        <pc:spChg chg="del">
          <ac:chgData name="Takumi Kobayashi" userId="6ec8770888b2809e" providerId="LiveId" clId="{8118BD49-5C23-4B5E-9CC8-5C0C617DCF37}" dt="2024-09-12T10:31:11.313" v="229" actId="700"/>
          <ac:spMkLst>
            <pc:docMk/>
            <pc:sldMk cId="612026" sldId="1028"/>
            <ac:spMk id="3" creationId="{9EE039FD-2057-C70D-C168-0AF747E3541B}"/>
          </ac:spMkLst>
        </pc:spChg>
        <pc:spChg chg="mod ord">
          <ac:chgData name="Takumi Kobayashi" userId="6ec8770888b2809e" providerId="LiveId" clId="{8118BD49-5C23-4B5E-9CC8-5C0C617DCF37}" dt="2024-09-12T10:31:11.313" v="229" actId="700"/>
          <ac:spMkLst>
            <pc:docMk/>
            <pc:sldMk cId="612026" sldId="1028"/>
            <ac:spMk id="4" creationId="{64F46C94-17A3-7486-A0CB-12FA6D322F17}"/>
          </ac:spMkLst>
        </pc:spChg>
        <pc:spChg chg="mod ord">
          <ac:chgData name="Takumi Kobayashi" userId="6ec8770888b2809e" providerId="LiveId" clId="{8118BD49-5C23-4B5E-9CC8-5C0C617DCF37}" dt="2024-09-12T10:31:11.313" v="229" actId="700"/>
          <ac:spMkLst>
            <pc:docMk/>
            <pc:sldMk cId="612026" sldId="1028"/>
            <ac:spMk id="5" creationId="{A8B4243C-39FE-F0F1-CE07-4A3679D52FFA}"/>
          </ac:spMkLst>
        </pc:spChg>
        <pc:spChg chg="mod ord">
          <ac:chgData name="Takumi Kobayashi" userId="6ec8770888b2809e" providerId="LiveId" clId="{8118BD49-5C23-4B5E-9CC8-5C0C617DCF37}" dt="2024-09-12T10:31:11.313" v="229" actId="700"/>
          <ac:spMkLst>
            <pc:docMk/>
            <pc:sldMk cId="612026" sldId="1028"/>
            <ac:spMk id="6" creationId="{4A8D9728-2BC6-A965-3374-19C430A066F3}"/>
          </ac:spMkLst>
        </pc:spChg>
        <pc:picChg chg="add">
          <ac:chgData name="Takumi Kobayashi" userId="6ec8770888b2809e" providerId="LiveId" clId="{8118BD49-5C23-4B5E-9CC8-5C0C617DCF37}" dt="2024-09-12T10:31:26.946" v="230" actId="22"/>
          <ac:picMkLst>
            <pc:docMk/>
            <pc:sldMk cId="612026" sldId="1028"/>
            <ac:picMk id="8" creationId="{8A6A87CC-A672-4DA6-DB52-C096141974EF}"/>
          </ac:picMkLst>
        </pc:picChg>
        <pc:cxnChg chg="add">
          <ac:chgData name="Takumi Kobayashi" userId="6ec8770888b2809e" providerId="LiveId" clId="{8118BD49-5C23-4B5E-9CC8-5C0C617DCF37}" dt="2024-09-12T10:36:33.420" v="642" actId="11529"/>
          <ac:cxnSpMkLst>
            <pc:docMk/>
            <pc:sldMk cId="612026" sldId="1028"/>
            <ac:cxnSpMk id="10" creationId="{2A86BE41-7E49-3054-7A71-D1A693043F49}"/>
          </ac:cxnSpMkLst>
        </pc:cxnChg>
      </pc:sldChg>
      <pc:sldChg chg="addSp delSp modSp new mod modClrScheme chgLayout">
        <pc:chgData name="Takumi Kobayashi" userId="6ec8770888b2809e" providerId="LiveId" clId="{8118BD49-5C23-4B5E-9CC8-5C0C617DCF37}" dt="2024-09-12T10:36:51.891" v="644" actId="11529"/>
        <pc:sldMkLst>
          <pc:docMk/>
          <pc:sldMk cId="2830978515" sldId="1029"/>
        </pc:sldMkLst>
        <pc:spChg chg="del">
          <ac:chgData name="Takumi Kobayashi" userId="6ec8770888b2809e" providerId="LiveId" clId="{8118BD49-5C23-4B5E-9CC8-5C0C617DCF37}" dt="2024-09-12T10:31:37.828" v="232" actId="700"/>
          <ac:spMkLst>
            <pc:docMk/>
            <pc:sldMk cId="2830978515" sldId="1029"/>
            <ac:spMk id="2" creationId="{D0D11987-E752-F303-BACD-5ECE27F0061C}"/>
          </ac:spMkLst>
        </pc:spChg>
        <pc:spChg chg="del">
          <ac:chgData name="Takumi Kobayashi" userId="6ec8770888b2809e" providerId="LiveId" clId="{8118BD49-5C23-4B5E-9CC8-5C0C617DCF37}" dt="2024-09-12T10:31:37.828" v="232" actId="700"/>
          <ac:spMkLst>
            <pc:docMk/>
            <pc:sldMk cId="2830978515" sldId="1029"/>
            <ac:spMk id="3" creationId="{982BB376-3AF8-1C91-61B5-1556518F511A}"/>
          </ac:spMkLst>
        </pc:spChg>
        <pc:spChg chg="mod ord">
          <ac:chgData name="Takumi Kobayashi" userId="6ec8770888b2809e" providerId="LiveId" clId="{8118BD49-5C23-4B5E-9CC8-5C0C617DCF37}" dt="2024-09-12T10:31:37.828" v="232" actId="700"/>
          <ac:spMkLst>
            <pc:docMk/>
            <pc:sldMk cId="2830978515" sldId="1029"/>
            <ac:spMk id="4" creationId="{BE9048E4-C348-BD71-03EE-4F79182D56F4}"/>
          </ac:spMkLst>
        </pc:spChg>
        <pc:spChg chg="mod ord">
          <ac:chgData name="Takumi Kobayashi" userId="6ec8770888b2809e" providerId="LiveId" clId="{8118BD49-5C23-4B5E-9CC8-5C0C617DCF37}" dt="2024-09-12T10:31:37.828" v="232" actId="700"/>
          <ac:spMkLst>
            <pc:docMk/>
            <pc:sldMk cId="2830978515" sldId="1029"/>
            <ac:spMk id="5" creationId="{5261E1A8-13DE-9ADC-0846-EEBC9A7B60AA}"/>
          </ac:spMkLst>
        </pc:spChg>
        <pc:spChg chg="mod ord">
          <ac:chgData name="Takumi Kobayashi" userId="6ec8770888b2809e" providerId="LiveId" clId="{8118BD49-5C23-4B5E-9CC8-5C0C617DCF37}" dt="2024-09-12T10:31:37.828" v="232" actId="700"/>
          <ac:spMkLst>
            <pc:docMk/>
            <pc:sldMk cId="2830978515" sldId="1029"/>
            <ac:spMk id="6" creationId="{B868601D-33F5-3441-29ED-3EE8C621F4E3}"/>
          </ac:spMkLst>
        </pc:spChg>
        <pc:picChg chg="add del">
          <ac:chgData name="Takumi Kobayashi" userId="6ec8770888b2809e" providerId="LiveId" clId="{8118BD49-5C23-4B5E-9CC8-5C0C617DCF37}" dt="2024-09-12T10:32:13.583" v="234" actId="478"/>
          <ac:picMkLst>
            <pc:docMk/>
            <pc:sldMk cId="2830978515" sldId="1029"/>
            <ac:picMk id="8" creationId="{6E0D572D-13E5-C75E-0371-E806E871DBE4}"/>
          </ac:picMkLst>
        </pc:picChg>
        <pc:picChg chg="add">
          <ac:chgData name="Takumi Kobayashi" userId="6ec8770888b2809e" providerId="LiveId" clId="{8118BD49-5C23-4B5E-9CC8-5C0C617DCF37}" dt="2024-09-12T10:32:14.556" v="235" actId="22"/>
          <ac:picMkLst>
            <pc:docMk/>
            <pc:sldMk cId="2830978515" sldId="1029"/>
            <ac:picMk id="10" creationId="{5EBF7C03-25F3-345C-652C-4A76A630FFEE}"/>
          </ac:picMkLst>
        </pc:picChg>
        <pc:cxnChg chg="add">
          <ac:chgData name="Takumi Kobayashi" userId="6ec8770888b2809e" providerId="LiveId" clId="{8118BD49-5C23-4B5E-9CC8-5C0C617DCF37}" dt="2024-09-12T10:36:40.616" v="643" actId="11529"/>
          <ac:cxnSpMkLst>
            <pc:docMk/>
            <pc:sldMk cId="2830978515" sldId="1029"/>
            <ac:cxnSpMk id="12" creationId="{EC12A583-1EB9-815C-885A-AAAAFEEA6A85}"/>
          </ac:cxnSpMkLst>
        </pc:cxnChg>
        <pc:cxnChg chg="add">
          <ac:chgData name="Takumi Kobayashi" userId="6ec8770888b2809e" providerId="LiveId" clId="{8118BD49-5C23-4B5E-9CC8-5C0C617DCF37}" dt="2024-09-12T10:36:51.891" v="644" actId="11529"/>
          <ac:cxnSpMkLst>
            <pc:docMk/>
            <pc:sldMk cId="2830978515" sldId="1029"/>
            <ac:cxnSpMk id="14" creationId="{0E51440B-EF22-DDE8-3A5D-0F8760F3C50D}"/>
          </ac:cxnSpMkLst>
        </pc:cxnChg>
      </pc:sldChg>
      <pc:sldChg chg="new del">
        <pc:chgData name="Takumi Kobayashi" userId="6ec8770888b2809e" providerId="LiveId" clId="{8118BD49-5C23-4B5E-9CC8-5C0C617DCF37}" dt="2024-09-12T10:35:14.455" v="635" actId="47"/>
        <pc:sldMkLst>
          <pc:docMk/>
          <pc:sldMk cId="151569314" sldId="1030"/>
        </pc:sldMkLst>
      </pc:sldChg>
      <pc:sldChg chg="modSp add mod">
        <pc:chgData name="Takumi Kobayashi" userId="6ec8770888b2809e" providerId="LiveId" clId="{8118BD49-5C23-4B5E-9CC8-5C0C617DCF37}" dt="2024-09-12T10:41:22.810" v="687" actId="403"/>
        <pc:sldMkLst>
          <pc:docMk/>
          <pc:sldMk cId="422030289" sldId="1030"/>
        </pc:sldMkLst>
        <pc:spChg chg="mod">
          <ac:chgData name="Takumi Kobayashi" userId="6ec8770888b2809e" providerId="LiveId" clId="{8118BD49-5C23-4B5E-9CC8-5C0C617DCF37}" dt="2024-09-12T10:41:22.810" v="687" actId="403"/>
          <ac:spMkLst>
            <pc:docMk/>
            <pc:sldMk cId="422030289" sldId="1030"/>
            <ac:spMk id="2" creationId="{343897FF-C360-12C8-0FFB-910071A52364}"/>
          </ac:spMkLst>
        </pc:spChg>
      </pc:sldChg>
      <pc:sldChg chg="modSp add mod">
        <pc:chgData name="Takumi Kobayashi" userId="6ec8770888b2809e" providerId="LiveId" clId="{8118BD49-5C23-4B5E-9CC8-5C0C617DCF37}" dt="2024-09-12T10:42:16.739" v="708" actId="313"/>
        <pc:sldMkLst>
          <pc:docMk/>
          <pc:sldMk cId="1963939321" sldId="1031"/>
        </pc:sldMkLst>
        <pc:spChg chg="mod">
          <ac:chgData name="Takumi Kobayashi" userId="6ec8770888b2809e" providerId="LiveId" clId="{8118BD49-5C23-4B5E-9CC8-5C0C617DCF37}" dt="2024-09-12T10:42:16.739" v="708" actId="313"/>
          <ac:spMkLst>
            <pc:docMk/>
            <pc:sldMk cId="1963939321" sldId="1031"/>
            <ac:spMk id="2" creationId="{343897FF-C360-12C8-0FFB-910071A52364}"/>
          </ac:spMkLst>
        </pc:spChg>
      </pc:sldChg>
      <pc:sldChg chg="new del">
        <pc:chgData name="Takumi Kobayashi" userId="6ec8770888b2809e" providerId="LiveId" clId="{8118BD49-5C23-4B5E-9CC8-5C0C617DCF37}" dt="2024-09-12T10:43:43.891" v="711" actId="47"/>
        <pc:sldMkLst>
          <pc:docMk/>
          <pc:sldMk cId="2819754427" sldId="1032"/>
        </pc:sldMkLst>
      </pc:sldChg>
      <pc:sldMasterChg chg="modSp mod">
        <pc:chgData name="Takumi Kobayashi" userId="6ec8770888b2809e" providerId="LiveId" clId="{8118BD49-5C23-4B5E-9CC8-5C0C617DCF37}" dt="2024-09-12T10:52:05.858" v="731"/>
        <pc:sldMasterMkLst>
          <pc:docMk/>
          <pc:sldMasterMk cId="3930973884" sldId="2147483693"/>
        </pc:sldMasterMkLst>
        <pc:spChg chg="mod">
          <ac:chgData name="Takumi Kobayashi" userId="6ec8770888b2809e" providerId="LiveId" clId="{8118BD49-5C23-4B5E-9CC8-5C0C617DCF37}" dt="2024-09-12T10:52:05.858" v="731"/>
          <ac:spMkLst>
            <pc:docMk/>
            <pc:sldMasterMk cId="3930973884" sldId="2147483693"/>
            <ac:spMk id="18" creationId="{00000000-0000-0000-0000-000000000000}"/>
          </ac:spMkLst>
        </pc:spChg>
      </pc:sldMasterChg>
    </pc:docChg>
  </pc:docChgLst>
  <pc:docChgLst>
    <pc:chgData name="Takumi Kobayashi" userId="6ec8770888b2809e" providerId="LiveId" clId="{ADC2640A-315D-44C5-93B4-80035F26F5E7}"/>
    <pc:docChg chg="undo redo custSel addSld delSld modSld sldOrd modMainMaster">
      <pc:chgData name="Takumi Kobayashi" userId="6ec8770888b2809e" providerId="LiveId" clId="{ADC2640A-315D-44C5-93B4-80035F26F5E7}" dt="2024-09-11T12:59:21.666" v="819" actId="47"/>
      <pc:docMkLst>
        <pc:docMk/>
      </pc:docMkLst>
      <pc:sldChg chg="mod modShow">
        <pc:chgData name="Takumi Kobayashi" userId="6ec8770888b2809e" providerId="LiveId" clId="{ADC2640A-315D-44C5-93B4-80035F26F5E7}" dt="2024-09-11T12:58:31.386" v="810" actId="729"/>
        <pc:sldMkLst>
          <pc:docMk/>
          <pc:sldMk cId="996351585" sldId="257"/>
        </pc:sldMkLst>
      </pc:sldChg>
      <pc:sldChg chg="modSp mod">
        <pc:chgData name="Takumi Kobayashi" userId="6ec8770888b2809e" providerId="LiveId" clId="{ADC2640A-315D-44C5-93B4-80035F26F5E7}" dt="2024-09-11T12:40:21.190" v="20" actId="20577"/>
        <pc:sldMkLst>
          <pc:docMk/>
          <pc:sldMk cId="0" sldId="264"/>
        </pc:sldMkLst>
        <pc:spChg chg="mod">
          <ac:chgData name="Takumi Kobayashi" userId="6ec8770888b2809e" providerId="LiveId" clId="{ADC2640A-315D-44C5-93B4-80035F26F5E7}" dt="2024-09-11T12:40:21.190" v="20" actId="20577"/>
          <ac:spMkLst>
            <pc:docMk/>
            <pc:sldMk cId="0" sldId="264"/>
            <ac:spMk id="177" creationId="{00000000-0000-0000-0000-000000000000}"/>
          </ac:spMkLst>
        </pc:spChg>
      </pc:sldChg>
      <pc:sldChg chg="mod modShow">
        <pc:chgData name="Takumi Kobayashi" userId="6ec8770888b2809e" providerId="LiveId" clId="{ADC2640A-315D-44C5-93B4-80035F26F5E7}" dt="2024-09-11T12:58:31.386" v="810" actId="729"/>
        <pc:sldMkLst>
          <pc:docMk/>
          <pc:sldMk cId="2127194835" sldId="274"/>
        </pc:sldMkLst>
      </pc:sldChg>
      <pc:sldChg chg="mod modShow">
        <pc:chgData name="Takumi Kobayashi" userId="6ec8770888b2809e" providerId="LiveId" clId="{ADC2640A-315D-44C5-93B4-80035F26F5E7}" dt="2024-09-11T12:58:50.364" v="811" actId="729"/>
        <pc:sldMkLst>
          <pc:docMk/>
          <pc:sldMk cId="1155507375" sldId="300"/>
        </pc:sldMkLst>
      </pc:sldChg>
      <pc:sldChg chg="mod modShow">
        <pc:chgData name="Takumi Kobayashi" userId="6ec8770888b2809e" providerId="LiveId" clId="{ADC2640A-315D-44C5-93B4-80035F26F5E7}" dt="2024-09-11T12:58:50.364" v="811" actId="729"/>
        <pc:sldMkLst>
          <pc:docMk/>
          <pc:sldMk cId="3985483459" sldId="670"/>
        </pc:sldMkLst>
      </pc:sldChg>
      <pc:sldChg chg="ord">
        <pc:chgData name="Takumi Kobayashi" userId="6ec8770888b2809e" providerId="LiveId" clId="{ADC2640A-315D-44C5-93B4-80035F26F5E7}" dt="2024-09-11T12:59:08.199" v="815"/>
        <pc:sldMkLst>
          <pc:docMk/>
          <pc:sldMk cId="695714725" sldId="989"/>
        </pc:sldMkLst>
      </pc:sldChg>
      <pc:sldChg chg="mod modShow">
        <pc:chgData name="Takumi Kobayashi" userId="6ec8770888b2809e" providerId="LiveId" clId="{ADC2640A-315D-44C5-93B4-80035F26F5E7}" dt="2024-09-11T12:58:31.386" v="810" actId="729"/>
        <pc:sldMkLst>
          <pc:docMk/>
          <pc:sldMk cId="506064881" sldId="1008"/>
        </pc:sldMkLst>
      </pc:sldChg>
      <pc:sldChg chg="mod modShow">
        <pc:chgData name="Takumi Kobayashi" userId="6ec8770888b2809e" providerId="LiveId" clId="{ADC2640A-315D-44C5-93B4-80035F26F5E7}" dt="2024-09-11T12:58:31.386" v="810" actId="729"/>
        <pc:sldMkLst>
          <pc:docMk/>
          <pc:sldMk cId="745564657" sldId="1009"/>
        </pc:sldMkLst>
      </pc:sldChg>
      <pc:sldChg chg="mod modShow">
        <pc:chgData name="Takumi Kobayashi" userId="6ec8770888b2809e" providerId="LiveId" clId="{ADC2640A-315D-44C5-93B4-80035F26F5E7}" dt="2024-09-11T12:58:31.386" v="810" actId="729"/>
        <pc:sldMkLst>
          <pc:docMk/>
          <pc:sldMk cId="2807169699" sldId="1011"/>
        </pc:sldMkLst>
      </pc:sldChg>
      <pc:sldChg chg="mod modShow">
        <pc:chgData name="Takumi Kobayashi" userId="6ec8770888b2809e" providerId="LiveId" clId="{ADC2640A-315D-44C5-93B4-80035F26F5E7}" dt="2024-09-11T12:58:31.386" v="810" actId="729"/>
        <pc:sldMkLst>
          <pc:docMk/>
          <pc:sldMk cId="3596573665" sldId="1012"/>
        </pc:sldMkLst>
      </pc:sldChg>
      <pc:sldChg chg="mod modShow">
        <pc:chgData name="Takumi Kobayashi" userId="6ec8770888b2809e" providerId="LiveId" clId="{ADC2640A-315D-44C5-93B4-80035F26F5E7}" dt="2024-09-11T12:58:31.386" v="810" actId="729"/>
        <pc:sldMkLst>
          <pc:docMk/>
          <pc:sldMk cId="484983840" sldId="1013"/>
        </pc:sldMkLst>
      </pc:sldChg>
      <pc:sldChg chg="mod modShow">
        <pc:chgData name="Takumi Kobayashi" userId="6ec8770888b2809e" providerId="LiveId" clId="{ADC2640A-315D-44C5-93B4-80035F26F5E7}" dt="2024-09-11T12:58:31.386" v="810" actId="729"/>
        <pc:sldMkLst>
          <pc:docMk/>
          <pc:sldMk cId="77262310" sldId="1014"/>
        </pc:sldMkLst>
      </pc:sldChg>
      <pc:sldChg chg="addSp delSp modSp mod">
        <pc:chgData name="Takumi Kobayashi" userId="6ec8770888b2809e" providerId="LiveId" clId="{ADC2640A-315D-44C5-93B4-80035F26F5E7}" dt="2024-09-11T12:49:00.031" v="161" actId="478"/>
        <pc:sldMkLst>
          <pc:docMk/>
          <pc:sldMk cId="3768183248" sldId="1015"/>
        </pc:sldMkLst>
        <pc:spChg chg="mod">
          <ac:chgData name="Takumi Kobayashi" userId="6ec8770888b2809e" providerId="LiveId" clId="{ADC2640A-315D-44C5-93B4-80035F26F5E7}" dt="2024-09-11T12:48:58.486" v="155" actId="1076"/>
          <ac:spMkLst>
            <pc:docMk/>
            <pc:sldMk cId="3768183248" sldId="1015"/>
            <ac:spMk id="10" creationId="{C6778D03-2E41-AC04-D73A-028F593064F6}"/>
          </ac:spMkLst>
        </pc:spChg>
        <pc:picChg chg="add del mod ord">
          <ac:chgData name="Takumi Kobayashi" userId="6ec8770888b2809e" providerId="LiveId" clId="{ADC2640A-315D-44C5-93B4-80035F26F5E7}" dt="2024-09-11T12:47:43.670" v="145" actId="22"/>
          <ac:picMkLst>
            <pc:docMk/>
            <pc:sldMk cId="3768183248" sldId="1015"/>
            <ac:picMk id="3" creationId="{6532D55D-8426-29BE-9D92-2DE7EA6E1D84}"/>
          </ac:picMkLst>
        </pc:picChg>
        <pc:picChg chg="add del">
          <ac:chgData name="Takumi Kobayashi" userId="6ec8770888b2809e" providerId="LiveId" clId="{ADC2640A-315D-44C5-93B4-80035F26F5E7}" dt="2024-09-11T12:49:00.031" v="161" actId="478"/>
          <ac:picMkLst>
            <pc:docMk/>
            <pc:sldMk cId="3768183248" sldId="1015"/>
            <ac:picMk id="7" creationId="{A4C3BF42-62CE-1F9C-B4E4-AEA8F559F1CE}"/>
          </ac:picMkLst>
        </pc:picChg>
        <pc:picChg chg="add del mod ord">
          <ac:chgData name="Takumi Kobayashi" userId="6ec8770888b2809e" providerId="LiveId" clId="{ADC2640A-315D-44C5-93B4-80035F26F5E7}" dt="2024-09-11T12:48:59.596" v="160" actId="22"/>
          <ac:picMkLst>
            <pc:docMk/>
            <pc:sldMk cId="3768183248" sldId="1015"/>
            <ac:picMk id="11" creationId="{4C60E08A-A952-B853-FD1E-9FCF1365DB2E}"/>
          </ac:picMkLst>
        </pc:picChg>
      </pc:sldChg>
      <pc:sldChg chg="modSp mod">
        <pc:chgData name="Takumi Kobayashi" userId="6ec8770888b2809e" providerId="LiveId" clId="{ADC2640A-315D-44C5-93B4-80035F26F5E7}" dt="2024-09-11T12:51:05.722" v="186" actId="20577"/>
        <pc:sldMkLst>
          <pc:docMk/>
          <pc:sldMk cId="1801563108" sldId="1016"/>
        </pc:sldMkLst>
        <pc:spChg chg="mod">
          <ac:chgData name="Takumi Kobayashi" userId="6ec8770888b2809e" providerId="LiveId" clId="{ADC2640A-315D-44C5-93B4-80035F26F5E7}" dt="2024-09-11T12:51:05.722" v="186" actId="20577"/>
          <ac:spMkLst>
            <pc:docMk/>
            <pc:sldMk cId="1801563108" sldId="1016"/>
            <ac:spMk id="9" creationId="{50737363-9163-2820-27EA-C4A30E7CC3FE}"/>
          </ac:spMkLst>
        </pc:spChg>
      </pc:sldChg>
      <pc:sldChg chg="del">
        <pc:chgData name="Takumi Kobayashi" userId="6ec8770888b2809e" providerId="LiveId" clId="{ADC2640A-315D-44C5-93B4-80035F26F5E7}" dt="2024-09-11T12:59:21.666" v="819" actId="47"/>
        <pc:sldMkLst>
          <pc:docMk/>
          <pc:sldMk cId="1806862691" sldId="1017"/>
        </pc:sldMkLst>
      </pc:sldChg>
      <pc:sldChg chg="del ord">
        <pc:chgData name="Takumi Kobayashi" userId="6ec8770888b2809e" providerId="LiveId" clId="{ADC2640A-315D-44C5-93B4-80035F26F5E7}" dt="2024-09-11T12:59:17.523" v="818" actId="47"/>
        <pc:sldMkLst>
          <pc:docMk/>
          <pc:sldMk cId="147793475" sldId="1018"/>
        </pc:sldMkLst>
      </pc:sldChg>
      <pc:sldChg chg="addSp delSp modSp new mod ord modClrScheme chgLayout">
        <pc:chgData name="Takumi Kobayashi" userId="6ec8770888b2809e" providerId="LiveId" clId="{ADC2640A-315D-44C5-93B4-80035F26F5E7}" dt="2024-09-11T12:51:22.020" v="188"/>
        <pc:sldMkLst>
          <pc:docMk/>
          <pc:sldMk cId="2036761786" sldId="1019"/>
        </pc:sldMkLst>
        <pc:spChg chg="del mod ord">
          <ac:chgData name="Takumi Kobayashi" userId="6ec8770888b2809e" providerId="LiveId" clId="{ADC2640A-315D-44C5-93B4-80035F26F5E7}" dt="2024-09-11T12:43:14.624" v="31" actId="700"/>
          <ac:spMkLst>
            <pc:docMk/>
            <pc:sldMk cId="2036761786" sldId="1019"/>
            <ac:spMk id="2" creationId="{8F1B0A87-6645-E692-09A7-90F2E4F22F29}"/>
          </ac:spMkLst>
        </pc:spChg>
        <pc:spChg chg="del">
          <ac:chgData name="Takumi Kobayashi" userId="6ec8770888b2809e" providerId="LiveId" clId="{ADC2640A-315D-44C5-93B4-80035F26F5E7}" dt="2024-09-11T12:43:14.624" v="31" actId="700"/>
          <ac:spMkLst>
            <pc:docMk/>
            <pc:sldMk cId="2036761786" sldId="1019"/>
            <ac:spMk id="3" creationId="{4B2C56D5-4EC4-C8AD-59C4-598E53D70CA7}"/>
          </ac:spMkLst>
        </pc:spChg>
        <pc:spChg chg="mod ord">
          <ac:chgData name="Takumi Kobayashi" userId="6ec8770888b2809e" providerId="LiveId" clId="{ADC2640A-315D-44C5-93B4-80035F26F5E7}" dt="2024-09-11T12:43:14.624" v="31" actId="700"/>
          <ac:spMkLst>
            <pc:docMk/>
            <pc:sldMk cId="2036761786" sldId="1019"/>
            <ac:spMk id="4" creationId="{A997B6CF-D9AF-CF7E-ACD7-98C36CD422D7}"/>
          </ac:spMkLst>
        </pc:spChg>
        <pc:spChg chg="mod ord">
          <ac:chgData name="Takumi Kobayashi" userId="6ec8770888b2809e" providerId="LiveId" clId="{ADC2640A-315D-44C5-93B4-80035F26F5E7}" dt="2024-09-11T12:43:14.624" v="31" actId="700"/>
          <ac:spMkLst>
            <pc:docMk/>
            <pc:sldMk cId="2036761786" sldId="1019"/>
            <ac:spMk id="5" creationId="{1FF8FF2E-85D9-EBC5-4BE2-447845DD3B98}"/>
          </ac:spMkLst>
        </pc:spChg>
        <pc:spChg chg="mod ord">
          <ac:chgData name="Takumi Kobayashi" userId="6ec8770888b2809e" providerId="LiveId" clId="{ADC2640A-315D-44C5-93B4-80035F26F5E7}" dt="2024-09-11T12:43:14.624" v="31" actId="700"/>
          <ac:spMkLst>
            <pc:docMk/>
            <pc:sldMk cId="2036761786" sldId="1019"/>
            <ac:spMk id="6" creationId="{F21C5B69-2C5D-6571-B031-D11B6ACBA48B}"/>
          </ac:spMkLst>
        </pc:spChg>
        <pc:spChg chg="add mod ord">
          <ac:chgData name="Takumi Kobayashi" userId="6ec8770888b2809e" providerId="LiveId" clId="{ADC2640A-315D-44C5-93B4-80035F26F5E7}" dt="2024-09-11T12:43:57.053" v="100" actId="1076"/>
          <ac:spMkLst>
            <pc:docMk/>
            <pc:sldMk cId="2036761786" sldId="1019"/>
            <ac:spMk id="7" creationId="{8EE3F6F2-3B25-AD02-2B11-C4520358589A}"/>
          </ac:spMkLst>
        </pc:spChg>
        <pc:picChg chg="add mod">
          <ac:chgData name="Takumi Kobayashi" userId="6ec8770888b2809e" providerId="LiveId" clId="{ADC2640A-315D-44C5-93B4-80035F26F5E7}" dt="2024-09-11T12:44:00.143" v="101" actId="1076"/>
          <ac:picMkLst>
            <pc:docMk/>
            <pc:sldMk cId="2036761786" sldId="1019"/>
            <ac:picMk id="9" creationId="{411F7109-454A-0659-4B71-B6241E7835E9}"/>
          </ac:picMkLst>
        </pc:picChg>
      </pc:sldChg>
      <pc:sldChg chg="addSp delSp modSp new mod ord modClrScheme chgLayout">
        <pc:chgData name="Takumi Kobayashi" userId="6ec8770888b2809e" providerId="LiveId" clId="{ADC2640A-315D-44C5-93B4-80035F26F5E7}" dt="2024-09-11T12:57:48.666" v="809"/>
        <pc:sldMkLst>
          <pc:docMk/>
          <pc:sldMk cId="237811167" sldId="1020"/>
        </pc:sldMkLst>
        <pc:spChg chg="del">
          <ac:chgData name="Takumi Kobayashi" userId="6ec8770888b2809e" providerId="LiveId" clId="{ADC2640A-315D-44C5-93B4-80035F26F5E7}" dt="2024-09-11T12:52:25.786" v="190" actId="700"/>
          <ac:spMkLst>
            <pc:docMk/>
            <pc:sldMk cId="237811167" sldId="1020"/>
            <ac:spMk id="2" creationId="{C667B06E-CA1A-6E22-6651-3A52E0D5A130}"/>
          </ac:spMkLst>
        </pc:spChg>
        <pc:spChg chg="del">
          <ac:chgData name="Takumi Kobayashi" userId="6ec8770888b2809e" providerId="LiveId" clId="{ADC2640A-315D-44C5-93B4-80035F26F5E7}" dt="2024-09-11T12:52:25.786" v="190" actId="700"/>
          <ac:spMkLst>
            <pc:docMk/>
            <pc:sldMk cId="237811167" sldId="1020"/>
            <ac:spMk id="3" creationId="{BAC0FCB6-614D-F4F7-9337-E23F50E3F508}"/>
          </ac:spMkLst>
        </pc:spChg>
        <pc:spChg chg="mod ord">
          <ac:chgData name="Takumi Kobayashi" userId="6ec8770888b2809e" providerId="LiveId" clId="{ADC2640A-315D-44C5-93B4-80035F26F5E7}" dt="2024-09-11T12:52:25.786" v="190" actId="700"/>
          <ac:spMkLst>
            <pc:docMk/>
            <pc:sldMk cId="237811167" sldId="1020"/>
            <ac:spMk id="4" creationId="{87B0FD0C-F1D6-9D26-B8D0-001D6AD286D2}"/>
          </ac:spMkLst>
        </pc:spChg>
        <pc:spChg chg="mod ord">
          <ac:chgData name="Takumi Kobayashi" userId="6ec8770888b2809e" providerId="LiveId" clId="{ADC2640A-315D-44C5-93B4-80035F26F5E7}" dt="2024-09-11T12:52:25.786" v="190" actId="700"/>
          <ac:spMkLst>
            <pc:docMk/>
            <pc:sldMk cId="237811167" sldId="1020"/>
            <ac:spMk id="5" creationId="{C7E788C2-6256-6BA4-D1AE-2F096DC112B9}"/>
          </ac:spMkLst>
        </pc:spChg>
        <pc:spChg chg="mod ord">
          <ac:chgData name="Takumi Kobayashi" userId="6ec8770888b2809e" providerId="LiveId" clId="{ADC2640A-315D-44C5-93B4-80035F26F5E7}" dt="2024-09-11T12:52:25.786" v="190" actId="700"/>
          <ac:spMkLst>
            <pc:docMk/>
            <pc:sldMk cId="237811167" sldId="1020"/>
            <ac:spMk id="6" creationId="{10C8678D-B8F5-7248-FCA5-8A8854B56570}"/>
          </ac:spMkLst>
        </pc:spChg>
        <pc:spChg chg="add mod">
          <ac:chgData name="Takumi Kobayashi" userId="6ec8770888b2809e" providerId="LiveId" clId="{ADC2640A-315D-44C5-93B4-80035F26F5E7}" dt="2024-09-11T12:52:49.659" v="242" actId="1076"/>
          <ac:spMkLst>
            <pc:docMk/>
            <pc:sldMk cId="237811167" sldId="1020"/>
            <ac:spMk id="7" creationId="{52FD9193-8407-9C7F-5307-D3B5FBBCE716}"/>
          </ac:spMkLst>
        </pc:spChg>
        <pc:spChg chg="add mod">
          <ac:chgData name="Takumi Kobayashi" userId="6ec8770888b2809e" providerId="LiveId" clId="{ADC2640A-315D-44C5-93B4-80035F26F5E7}" dt="2024-09-11T12:57:26.335" v="805" actId="20577"/>
          <ac:spMkLst>
            <pc:docMk/>
            <pc:sldMk cId="237811167" sldId="1020"/>
            <ac:spMk id="8" creationId="{7A95E9F3-FED1-DB02-7B47-1D4BC8B1D7C8}"/>
          </ac:spMkLst>
        </pc:spChg>
        <pc:spChg chg="add mod">
          <ac:chgData name="Takumi Kobayashi" userId="6ec8770888b2809e" providerId="LiveId" clId="{ADC2640A-315D-44C5-93B4-80035F26F5E7}" dt="2024-09-11T12:56:51.185" v="747" actId="20577"/>
          <ac:spMkLst>
            <pc:docMk/>
            <pc:sldMk cId="237811167" sldId="1020"/>
            <ac:spMk id="9" creationId="{D6A47ADA-0B22-D469-59B3-FB63316368AE}"/>
          </ac:spMkLst>
        </pc:spChg>
      </pc:sldChg>
      <pc:sldMasterChg chg="modSp mod">
        <pc:chgData name="Takumi Kobayashi" userId="6ec8770888b2809e" providerId="LiveId" clId="{ADC2640A-315D-44C5-93B4-80035F26F5E7}" dt="2024-09-11T12:40:59.010" v="29" actId="20577"/>
        <pc:sldMasterMkLst>
          <pc:docMk/>
          <pc:sldMasterMk cId="3930973884" sldId="2147483693"/>
        </pc:sldMasterMkLst>
        <pc:spChg chg="mod">
          <ac:chgData name="Takumi Kobayashi" userId="6ec8770888b2809e" providerId="LiveId" clId="{ADC2640A-315D-44C5-93B4-80035F26F5E7}" dt="2024-09-11T12:40:59.010" v="29" actId="20577"/>
          <ac:spMkLst>
            <pc:docMk/>
            <pc:sldMasterMk cId="3930973884" sldId="2147483693"/>
            <ac:spMk id="15" creationId="{00000000-0000-0000-0000-000000000000}"/>
          </ac:spMkLst>
        </pc:spChg>
        <pc:spChg chg="mod">
          <ac:chgData name="Takumi Kobayashi" userId="6ec8770888b2809e" providerId="LiveId" clId="{ADC2640A-315D-44C5-93B4-80035F26F5E7}" dt="2024-09-11T12:40:04.284" v="1" actId="20577"/>
          <ac:spMkLst>
            <pc:docMk/>
            <pc:sldMasterMk cId="3930973884" sldId="2147483693"/>
            <ac:spMk id="1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2024/9/12</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15-24-0530-00-006a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Overview of Interference Mitigation Schemes for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September</a:t>
            </a:r>
            <a:r>
              <a:rPr kumimoji="0" lang="en-US" sz="1600" b="0" kern="0" dirty="0">
                <a:latin typeface="Times New Roman"/>
                <a:ea typeface="Times New Roman"/>
                <a:cs typeface="Times New Roman"/>
                <a:sym typeface="Times New Roman"/>
              </a:rPr>
              <a:t> 11</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Daisuke Anzai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September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September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6013185" cy="461665"/>
          </a:xfrm>
          <a:prstGeom prst="rect">
            <a:avLst/>
          </a:prstGeom>
          <a:noFill/>
        </p:spPr>
        <p:txBody>
          <a:bodyPr wrap="none" rtlCol="0">
            <a:spAutoFit/>
          </a:bodyPr>
          <a:lstStyle/>
          <a:p>
            <a:r>
              <a:rPr kumimoji="1" lang="en-US" altLang="ja-JP" sz="2400" dirty="0"/>
              <a:t>Interference mitigation or rejection </a:t>
            </a:r>
            <a:r>
              <a:rPr lang="en-US" altLang="ja-JP" sz="2400" dirty="0"/>
              <a:t>by…</a:t>
            </a:r>
            <a:endParaRPr kumimoji="1" lang="ja-JP" altLang="en-US" sz="2400"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677656"/>
          </a:xfrm>
          <a:prstGeom prst="rect">
            <a:avLst/>
          </a:prstGeom>
          <a:noFill/>
        </p:spPr>
        <p:txBody>
          <a:bodyPr wrap="square" rtlCol="0">
            <a:spAutoFit/>
          </a:bodyPr>
          <a:lstStyle/>
          <a:p>
            <a:r>
              <a:rPr kumimoji="1" lang="en-US" altLang="ja-JP" sz="2800" dirty="0"/>
              <a:t>MAC</a:t>
            </a:r>
            <a:r>
              <a:rPr kumimoji="1" lang="en-US" altLang="ja-JP" dirty="0"/>
              <a:t>: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sz="3200" dirty="0"/>
              <a:t>PHY</a:t>
            </a:r>
            <a:r>
              <a:rPr kumimoji="1" lang="en-US" altLang="ja-JP" dirty="0"/>
              <a:t>: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1354217"/>
          </a:xfrm>
          <a:prstGeom prst="rect">
            <a:avLst/>
          </a:prstGeom>
          <a:noFill/>
        </p:spPr>
        <p:txBody>
          <a:bodyPr wrap="square" rtlCol="0">
            <a:spAutoFit/>
          </a:bodyPr>
          <a:lstStyle/>
          <a:p>
            <a:r>
              <a:rPr kumimoji="1" lang="en-US" altLang="ja-JP" dirty="0"/>
              <a:t>Lower level </a:t>
            </a:r>
            <a:r>
              <a:rPr kumimoji="1" lang="en-US" altLang="ja-JP" sz="2800" dirty="0"/>
              <a:t>signal processing </a:t>
            </a:r>
            <a:r>
              <a:rPr kumimoji="1" lang="en-US" altLang="ja-JP" dirty="0"/>
              <a:t>such as “interference canceller” :</a:t>
            </a:r>
            <a:r>
              <a:rPr kumimoji="1" lang="en-US" altLang="ja-JP" b="0" dirty="0"/>
              <a:t>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897FF-C360-12C8-0FFB-910071A52364}"/>
              </a:ext>
            </a:extLst>
          </p:cNvPr>
          <p:cNvSpPr>
            <a:spLocks noGrp="1"/>
          </p:cNvSpPr>
          <p:nvPr>
            <p:ph type="ctrTitle"/>
          </p:nvPr>
        </p:nvSpPr>
        <p:spPr/>
        <p:txBody>
          <a:bodyPr/>
          <a:lstStyle/>
          <a:p>
            <a:r>
              <a:rPr kumimoji="1" lang="en-US" altLang="ja-JP" sz="3200" dirty="0"/>
              <a:t>Interference mitigation by </a:t>
            </a:r>
            <a:br>
              <a:rPr kumimoji="1" lang="en-US" altLang="ja-JP" sz="3200" dirty="0"/>
            </a:br>
            <a:r>
              <a:rPr kumimoji="1" lang="en-US" altLang="ja-JP" sz="4400" dirty="0"/>
              <a:t>MAC</a:t>
            </a:r>
            <a:endParaRPr kumimoji="1" lang="ja-JP" altLang="en-US" sz="4400" dirty="0"/>
          </a:p>
        </p:txBody>
      </p:sp>
      <p:sp>
        <p:nvSpPr>
          <p:cNvPr id="3" name="字幕 2">
            <a:extLst>
              <a:ext uri="{FF2B5EF4-FFF2-40B4-BE49-F238E27FC236}">
                <a16:creationId xmlns:a16="http://schemas.microsoft.com/office/drawing/2014/main" id="{3354E159-3F71-5949-C6F5-9C4316940BCC}"/>
              </a:ext>
            </a:extLst>
          </p:cNvPr>
          <p:cNvSpPr>
            <a:spLocks noGrp="1"/>
          </p:cNvSpPr>
          <p:nvPr>
            <p:ph type="subTitle"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9B21A782-906D-9F28-E0CF-AC3D1FA2571F}"/>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4CDCC9BA-8D07-2F64-37E0-6559B5C913E1}"/>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2726FF23-AE5A-6C90-6B97-6EB132399A8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Tree>
    <p:extLst>
      <p:ext uri="{BB962C8B-B14F-4D97-AF65-F5344CB8AC3E}">
        <p14:creationId xmlns:p14="http://schemas.microsoft.com/office/powerpoint/2010/main" val="42203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FC4E84D6-FD3E-3027-2802-08FFAC9E0288}"/>
              </a:ext>
            </a:extLst>
          </p:cNvPr>
          <p:cNvSpPr>
            <a:spLocks noGrp="1"/>
          </p:cNvSpPr>
          <p:nvPr>
            <p:ph type="dt" idx="10"/>
          </p:nvPr>
        </p:nvSpPr>
        <p:spPr/>
        <p:txBody>
          <a:bodyPr/>
          <a:lstStyle/>
          <a:p>
            <a:r>
              <a:rPr lang="en-US" altLang="ja-JP"/>
              <a:t>September 2024</a:t>
            </a:r>
            <a:endParaRPr lang="en-US" altLang="ja-JP" dirty="0"/>
          </a:p>
        </p:txBody>
      </p:sp>
      <p:sp>
        <p:nvSpPr>
          <p:cNvPr id="4" name="フッター プレースホルダー 3">
            <a:extLst>
              <a:ext uri="{FF2B5EF4-FFF2-40B4-BE49-F238E27FC236}">
                <a16:creationId xmlns:a16="http://schemas.microsoft.com/office/drawing/2014/main" id="{DF3435E4-83D9-8AE2-AC3A-9E48D3C0CF1C}"/>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0D9556E3-8F25-EF4A-5B2F-C6533313C540}"/>
              </a:ext>
            </a:extLst>
          </p:cNvPr>
          <p:cNvSpPr>
            <a:spLocks noGrp="1"/>
          </p:cNvSpPr>
          <p:nvPr>
            <p:ph type="sldNum" idx="12"/>
          </p:nvPr>
        </p:nvSpPr>
        <p:spPr/>
        <p:txBody>
          <a:bodyPr/>
          <a:lstStyle/>
          <a:p>
            <a:r>
              <a:rPr lang="en-US" altLang="ja-JP"/>
              <a:t>Slide </a:t>
            </a:r>
            <a:fld id="{F80C6039-A5FA-4F5B-9853-58798A63706D}" type="slidenum">
              <a:rPr lang="en-US" altLang="ja-JP" smtClean="0"/>
              <a:pPr/>
              <a:t>16</a:t>
            </a:fld>
            <a:endParaRPr lang="en-US" altLang="ja-JP" dirty="0"/>
          </a:p>
        </p:txBody>
      </p:sp>
      <p:pic>
        <p:nvPicPr>
          <p:cNvPr id="7" name="図 6">
            <a:extLst>
              <a:ext uri="{FF2B5EF4-FFF2-40B4-BE49-F238E27FC236}">
                <a16:creationId xmlns:a16="http://schemas.microsoft.com/office/drawing/2014/main" id="{9BDC2869-3F03-9768-BD6B-1D5B6D69205D}"/>
              </a:ext>
            </a:extLst>
          </p:cNvPr>
          <p:cNvPicPr>
            <a:picLocks noChangeAspect="1"/>
          </p:cNvPicPr>
          <p:nvPr/>
        </p:nvPicPr>
        <p:blipFill>
          <a:blip r:embed="rId2"/>
          <a:stretch>
            <a:fillRect/>
          </a:stretch>
        </p:blipFill>
        <p:spPr>
          <a:xfrm>
            <a:off x="0" y="950454"/>
            <a:ext cx="9144000" cy="2539711"/>
          </a:xfrm>
          <a:prstGeom prst="rect">
            <a:avLst/>
          </a:prstGeom>
        </p:spPr>
      </p:pic>
      <p:cxnSp>
        <p:nvCxnSpPr>
          <p:cNvPr id="9" name="直線コネクタ 8">
            <a:extLst>
              <a:ext uri="{FF2B5EF4-FFF2-40B4-BE49-F238E27FC236}">
                <a16:creationId xmlns:a16="http://schemas.microsoft.com/office/drawing/2014/main" id="{46FA9271-2647-9EFB-2A38-5269F079A2C2}"/>
              </a:ext>
            </a:extLst>
          </p:cNvPr>
          <p:cNvCxnSpPr/>
          <p:nvPr/>
        </p:nvCxnSpPr>
        <p:spPr>
          <a:xfrm>
            <a:off x="6684579" y="1981200"/>
            <a:ext cx="1886607"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669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6D95AF2-3D19-C3A6-DC08-8B1E06F2FDEB}"/>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34C3E9A6-D389-5A8D-0F61-3B8FA60EFDE4}"/>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92656A70-913F-AFB9-C5D5-754FFB00C41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pic>
        <p:nvPicPr>
          <p:cNvPr id="10" name="図 9">
            <a:extLst>
              <a:ext uri="{FF2B5EF4-FFF2-40B4-BE49-F238E27FC236}">
                <a16:creationId xmlns:a16="http://schemas.microsoft.com/office/drawing/2014/main" id="{58FD8A12-10F1-0311-A7C5-0489D79941A1}"/>
              </a:ext>
            </a:extLst>
          </p:cNvPr>
          <p:cNvPicPr>
            <a:picLocks noChangeAspect="1"/>
          </p:cNvPicPr>
          <p:nvPr/>
        </p:nvPicPr>
        <p:blipFill>
          <a:blip r:embed="rId2"/>
          <a:stretch>
            <a:fillRect/>
          </a:stretch>
        </p:blipFill>
        <p:spPr>
          <a:xfrm>
            <a:off x="0" y="1881870"/>
            <a:ext cx="9144000" cy="3094260"/>
          </a:xfrm>
          <a:prstGeom prst="rect">
            <a:avLst/>
          </a:prstGeom>
        </p:spPr>
      </p:pic>
      <p:cxnSp>
        <p:nvCxnSpPr>
          <p:cNvPr id="12" name="直線コネクタ 11">
            <a:extLst>
              <a:ext uri="{FF2B5EF4-FFF2-40B4-BE49-F238E27FC236}">
                <a16:creationId xmlns:a16="http://schemas.microsoft.com/office/drawing/2014/main" id="{03ECF726-C999-B90D-39C8-7C490E6BE277}"/>
              </a:ext>
            </a:extLst>
          </p:cNvPr>
          <p:cNvCxnSpPr/>
          <p:nvPr/>
        </p:nvCxnSpPr>
        <p:spPr>
          <a:xfrm>
            <a:off x="588579" y="2291255"/>
            <a:ext cx="5060731"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303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6AD59AA6-1E49-89A3-28D5-97DCD3B35681}"/>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8EABBB3A-D244-3CA9-0C01-3EBA25562EAE}"/>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25E69BE9-C649-7029-4D84-3EE72BA8288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8" name="図 7">
            <a:extLst>
              <a:ext uri="{FF2B5EF4-FFF2-40B4-BE49-F238E27FC236}">
                <a16:creationId xmlns:a16="http://schemas.microsoft.com/office/drawing/2014/main" id="{09DEDC56-52B1-30AF-2073-3B0D1E159532}"/>
              </a:ext>
            </a:extLst>
          </p:cNvPr>
          <p:cNvPicPr>
            <a:picLocks noChangeAspect="1"/>
          </p:cNvPicPr>
          <p:nvPr/>
        </p:nvPicPr>
        <p:blipFill>
          <a:blip r:embed="rId2"/>
          <a:stretch>
            <a:fillRect/>
          </a:stretch>
        </p:blipFill>
        <p:spPr>
          <a:xfrm>
            <a:off x="0" y="1814788"/>
            <a:ext cx="9144000" cy="1200570"/>
          </a:xfrm>
          <a:prstGeom prst="rect">
            <a:avLst/>
          </a:prstGeom>
        </p:spPr>
      </p:pic>
      <p:sp>
        <p:nvSpPr>
          <p:cNvPr id="12" name="テキスト ボックス 11">
            <a:extLst>
              <a:ext uri="{FF2B5EF4-FFF2-40B4-BE49-F238E27FC236}">
                <a16:creationId xmlns:a16="http://schemas.microsoft.com/office/drawing/2014/main" id="{229946A2-2B16-C156-B597-160681EBB2DE}"/>
              </a:ext>
            </a:extLst>
          </p:cNvPr>
          <p:cNvSpPr txBox="1"/>
          <p:nvPr/>
        </p:nvSpPr>
        <p:spPr>
          <a:xfrm>
            <a:off x="488731" y="3315116"/>
            <a:ext cx="4572000" cy="1477328"/>
          </a:xfrm>
          <a:prstGeom prst="rect">
            <a:avLst/>
          </a:prstGeom>
          <a:noFill/>
        </p:spPr>
        <p:txBody>
          <a:bodyPr wrap="square">
            <a:spAutoFit/>
          </a:bodyPr>
          <a:lstStyle/>
          <a:p>
            <a:r>
              <a:rPr lang="en-US" altLang="ja-JP" sz="1800" b="1" i="0" dirty="0">
                <a:solidFill>
                  <a:srgbClr val="000000"/>
                </a:solidFill>
                <a:effectLst/>
                <a:latin typeface="Arial-BoldMT"/>
              </a:rPr>
              <a:t>6.20.1 Beacon shifting</a:t>
            </a:r>
          </a:p>
          <a:p>
            <a:r>
              <a:rPr lang="en-US" altLang="ja-JP" sz="1800" b="1" i="0" dirty="0">
                <a:solidFill>
                  <a:srgbClr val="000000"/>
                </a:solidFill>
                <a:effectLst/>
                <a:latin typeface="Arial-BoldMT"/>
              </a:rPr>
              <a:t>6.20.2 Channel hopping</a:t>
            </a:r>
            <a:r>
              <a:rPr lang="en-US" altLang="ja-JP" dirty="0"/>
              <a:t> </a:t>
            </a:r>
            <a:br>
              <a:rPr lang="en-US" altLang="ja-JP" dirty="0"/>
            </a:br>
            <a:r>
              <a:rPr lang="en-US" altLang="ja-JP" sz="1800" b="1" i="0" dirty="0">
                <a:solidFill>
                  <a:srgbClr val="000000"/>
                </a:solidFill>
                <a:effectLst/>
                <a:latin typeface="Arial-BoldMT"/>
              </a:rPr>
              <a:t>6.20.3 Active </a:t>
            </a:r>
            <a:r>
              <a:rPr lang="en-US" altLang="ja-JP" sz="1800" b="1" i="0" dirty="0" err="1">
                <a:solidFill>
                  <a:srgbClr val="000000"/>
                </a:solidFill>
                <a:effectLst/>
                <a:latin typeface="Arial-BoldMT"/>
              </a:rPr>
              <a:t>superframe</a:t>
            </a:r>
            <a:r>
              <a:rPr lang="en-US" altLang="ja-JP" sz="1800" b="1" i="0" dirty="0">
                <a:solidFill>
                  <a:srgbClr val="000000"/>
                </a:solidFill>
                <a:effectLst/>
                <a:latin typeface="Arial-BoldMT"/>
              </a:rPr>
              <a:t> interleaving</a:t>
            </a:r>
            <a:r>
              <a:rPr lang="en-US" altLang="ja-JP" dirty="0"/>
              <a:t> </a:t>
            </a:r>
            <a:br>
              <a:rPr lang="en-US" altLang="ja-JP" dirty="0"/>
            </a:br>
            <a:r>
              <a:rPr lang="en-US" altLang="ja-JP" dirty="0"/>
              <a:t> </a:t>
            </a:r>
            <a:br>
              <a:rPr lang="en-US" altLang="ja-JP" dirty="0"/>
            </a:br>
            <a:endParaRPr lang="ja-JP" altLang="en-US" dirty="0"/>
          </a:p>
        </p:txBody>
      </p:sp>
    </p:spTree>
    <p:extLst>
      <p:ext uri="{BB962C8B-B14F-4D97-AF65-F5344CB8AC3E}">
        <p14:creationId xmlns:p14="http://schemas.microsoft.com/office/powerpoint/2010/main" val="354688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897FF-C360-12C8-0FFB-910071A52364}"/>
              </a:ext>
            </a:extLst>
          </p:cNvPr>
          <p:cNvSpPr>
            <a:spLocks noGrp="1"/>
          </p:cNvSpPr>
          <p:nvPr>
            <p:ph type="ctrTitle"/>
          </p:nvPr>
        </p:nvSpPr>
        <p:spPr/>
        <p:txBody>
          <a:bodyPr/>
          <a:lstStyle/>
          <a:p>
            <a:r>
              <a:rPr kumimoji="1" lang="en-US" altLang="ja-JP"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Interference mitigation by </a:t>
            </a:r>
            <a:br>
              <a:rPr kumimoji="1" lang="en-US" altLang="ja-JP"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1" lang="en-US" altLang="ja-JP"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a:t>
            </a:r>
            <a:endParaRPr kumimoji="1" lang="ja-JP" altLang="en-US" sz="3200" dirty="0"/>
          </a:p>
        </p:txBody>
      </p:sp>
      <p:sp>
        <p:nvSpPr>
          <p:cNvPr id="3" name="字幕 2">
            <a:extLst>
              <a:ext uri="{FF2B5EF4-FFF2-40B4-BE49-F238E27FC236}">
                <a16:creationId xmlns:a16="http://schemas.microsoft.com/office/drawing/2014/main" id="{3354E159-3F71-5949-C6F5-9C4316940BCC}"/>
              </a:ext>
            </a:extLst>
          </p:cNvPr>
          <p:cNvSpPr>
            <a:spLocks noGrp="1"/>
          </p:cNvSpPr>
          <p:nvPr>
            <p:ph type="subTitle"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9B21A782-906D-9F28-E0CF-AC3D1FA2571F}"/>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4CDCC9BA-8D07-2F64-37E0-6559B5C913E1}"/>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2726FF23-AE5A-6C90-6B97-6EB132399A8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Tree>
    <p:extLst>
      <p:ext uri="{BB962C8B-B14F-4D97-AF65-F5344CB8AC3E}">
        <p14:creationId xmlns:p14="http://schemas.microsoft.com/office/powerpoint/2010/main" val="390436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200" b="0" i="0" u="none" strike="noStrike" kern="0" cap="none" spc="0" normalizeH="0" baseline="0" noProof="0" dirty="0">
                <a:ln>
                  <a:noFill/>
                </a:ln>
                <a:effectLst/>
                <a:uLnTx/>
                <a:uFillTx/>
                <a:latin typeface="Times New Roman"/>
                <a:ea typeface="Times New Roman"/>
                <a:cs typeface="Times New Roman"/>
                <a:sym typeface="Times New Roman"/>
              </a:rPr>
              <a:t>Overview of Interference Mitigation Schemes for Coexistence in TG6ma</a:t>
            </a:r>
            <a:endParaRPr kumimoji="1" lang="ja-JP" altLang="en-US" sz="3200"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92A873A-3B55-3AA5-015E-97DC3ED7967B}"/>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88C0BAF7-FED0-4659-EB66-BC6E7DDAD22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4A83E4DA-F380-616D-613C-7AA888AC3ED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8" name="図 7">
            <a:extLst>
              <a:ext uri="{FF2B5EF4-FFF2-40B4-BE49-F238E27FC236}">
                <a16:creationId xmlns:a16="http://schemas.microsoft.com/office/drawing/2014/main" id="{43D55500-6DB6-B39F-63EB-882C0011E068}"/>
              </a:ext>
            </a:extLst>
          </p:cNvPr>
          <p:cNvPicPr>
            <a:picLocks noChangeAspect="1"/>
          </p:cNvPicPr>
          <p:nvPr/>
        </p:nvPicPr>
        <p:blipFill>
          <a:blip r:embed="rId2"/>
          <a:stretch>
            <a:fillRect/>
          </a:stretch>
        </p:blipFill>
        <p:spPr>
          <a:xfrm>
            <a:off x="0" y="820688"/>
            <a:ext cx="9144000" cy="1779740"/>
          </a:xfrm>
          <a:prstGeom prst="rect">
            <a:avLst/>
          </a:prstGeom>
        </p:spPr>
      </p:pic>
      <p:cxnSp>
        <p:nvCxnSpPr>
          <p:cNvPr id="10" name="直線コネクタ 9">
            <a:extLst>
              <a:ext uri="{FF2B5EF4-FFF2-40B4-BE49-F238E27FC236}">
                <a16:creationId xmlns:a16="http://schemas.microsoft.com/office/drawing/2014/main" id="{539ECBB9-083C-3827-CD79-17810247FA20}"/>
              </a:ext>
            </a:extLst>
          </p:cNvPr>
          <p:cNvCxnSpPr/>
          <p:nvPr/>
        </p:nvCxnSpPr>
        <p:spPr>
          <a:xfrm>
            <a:off x="1823545" y="2559268"/>
            <a:ext cx="2354317"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2" name="図 11">
            <a:extLst>
              <a:ext uri="{FF2B5EF4-FFF2-40B4-BE49-F238E27FC236}">
                <a16:creationId xmlns:a16="http://schemas.microsoft.com/office/drawing/2014/main" id="{2E61B815-8A9B-BF63-A58C-FC4A1A30C0C2}"/>
              </a:ext>
            </a:extLst>
          </p:cNvPr>
          <p:cNvPicPr>
            <a:picLocks noChangeAspect="1"/>
          </p:cNvPicPr>
          <p:nvPr/>
        </p:nvPicPr>
        <p:blipFill>
          <a:blip r:embed="rId3"/>
          <a:stretch>
            <a:fillRect/>
          </a:stretch>
        </p:blipFill>
        <p:spPr>
          <a:xfrm>
            <a:off x="0" y="3277391"/>
            <a:ext cx="9144000" cy="2710088"/>
          </a:xfrm>
          <a:prstGeom prst="rect">
            <a:avLst/>
          </a:prstGeom>
        </p:spPr>
      </p:pic>
      <p:cxnSp>
        <p:nvCxnSpPr>
          <p:cNvPr id="14" name="直線コネクタ 13">
            <a:extLst>
              <a:ext uri="{FF2B5EF4-FFF2-40B4-BE49-F238E27FC236}">
                <a16:creationId xmlns:a16="http://schemas.microsoft.com/office/drawing/2014/main" id="{E3B74A88-0411-4DE5-E600-A7D7EE0DB2E9}"/>
              </a:ext>
            </a:extLst>
          </p:cNvPr>
          <p:cNvCxnSpPr/>
          <p:nvPr/>
        </p:nvCxnSpPr>
        <p:spPr>
          <a:xfrm>
            <a:off x="1376855" y="5822731"/>
            <a:ext cx="106680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0947FF78-B851-E3F7-115B-0CF62EE55A70}"/>
              </a:ext>
            </a:extLst>
          </p:cNvPr>
          <p:cNvCxnSpPr/>
          <p:nvPr/>
        </p:nvCxnSpPr>
        <p:spPr>
          <a:xfrm>
            <a:off x="3752193" y="5344510"/>
            <a:ext cx="106680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114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56443F1-9A5D-87C4-A63D-E9DA816C1982}"/>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91956F05-15DA-AA3E-AF79-EE0FAB8F7A4B}"/>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83EAB80C-5CB6-1A44-DB70-C9329007EC9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8" name="図 7">
            <a:extLst>
              <a:ext uri="{FF2B5EF4-FFF2-40B4-BE49-F238E27FC236}">
                <a16:creationId xmlns:a16="http://schemas.microsoft.com/office/drawing/2014/main" id="{B5469048-2C8B-6FCD-E0F2-799F65CBC374}"/>
              </a:ext>
            </a:extLst>
          </p:cNvPr>
          <p:cNvPicPr>
            <a:picLocks noChangeAspect="1"/>
          </p:cNvPicPr>
          <p:nvPr/>
        </p:nvPicPr>
        <p:blipFill>
          <a:blip r:embed="rId2"/>
          <a:stretch>
            <a:fillRect/>
          </a:stretch>
        </p:blipFill>
        <p:spPr>
          <a:xfrm>
            <a:off x="0" y="1825155"/>
            <a:ext cx="9144000" cy="3207690"/>
          </a:xfrm>
          <a:prstGeom prst="rect">
            <a:avLst/>
          </a:prstGeom>
        </p:spPr>
      </p:pic>
      <p:cxnSp>
        <p:nvCxnSpPr>
          <p:cNvPr id="10" name="直線コネクタ 9">
            <a:extLst>
              <a:ext uri="{FF2B5EF4-FFF2-40B4-BE49-F238E27FC236}">
                <a16:creationId xmlns:a16="http://schemas.microsoft.com/office/drawing/2014/main" id="{59172FC1-8D16-7BAB-4666-56FCEFD5D386}"/>
              </a:ext>
            </a:extLst>
          </p:cNvPr>
          <p:cNvCxnSpPr/>
          <p:nvPr/>
        </p:nvCxnSpPr>
        <p:spPr>
          <a:xfrm>
            <a:off x="6957848" y="4818993"/>
            <a:ext cx="1912883"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879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B1C79BC-AFDA-757F-F28E-404D72D164CA}"/>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34A25C0D-D0CA-918C-2B0B-4152D6C7CC2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AF743B54-CC75-E674-5C1A-2F4778ED7A3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8" name="図 7">
            <a:extLst>
              <a:ext uri="{FF2B5EF4-FFF2-40B4-BE49-F238E27FC236}">
                <a16:creationId xmlns:a16="http://schemas.microsoft.com/office/drawing/2014/main" id="{4396642E-A8A1-DF70-5226-210E776C9CE4}"/>
              </a:ext>
            </a:extLst>
          </p:cNvPr>
          <p:cNvPicPr>
            <a:picLocks noChangeAspect="1"/>
          </p:cNvPicPr>
          <p:nvPr/>
        </p:nvPicPr>
        <p:blipFill>
          <a:blip r:embed="rId2"/>
          <a:stretch>
            <a:fillRect/>
          </a:stretch>
        </p:blipFill>
        <p:spPr>
          <a:xfrm>
            <a:off x="0" y="775901"/>
            <a:ext cx="9144000" cy="1396349"/>
          </a:xfrm>
          <a:prstGeom prst="rect">
            <a:avLst/>
          </a:prstGeom>
        </p:spPr>
      </p:pic>
      <p:pic>
        <p:nvPicPr>
          <p:cNvPr id="10" name="図 9">
            <a:extLst>
              <a:ext uri="{FF2B5EF4-FFF2-40B4-BE49-F238E27FC236}">
                <a16:creationId xmlns:a16="http://schemas.microsoft.com/office/drawing/2014/main" id="{78CEDBA6-1DAD-ECEA-A611-12DA8591A5D1}"/>
              </a:ext>
            </a:extLst>
          </p:cNvPr>
          <p:cNvPicPr>
            <a:picLocks noChangeAspect="1"/>
          </p:cNvPicPr>
          <p:nvPr/>
        </p:nvPicPr>
        <p:blipFill>
          <a:blip r:embed="rId3"/>
          <a:stretch>
            <a:fillRect/>
          </a:stretch>
        </p:blipFill>
        <p:spPr>
          <a:xfrm>
            <a:off x="1061545" y="2077760"/>
            <a:ext cx="6327878" cy="2847545"/>
          </a:xfrm>
          <a:prstGeom prst="rect">
            <a:avLst/>
          </a:prstGeom>
        </p:spPr>
      </p:pic>
      <p:sp>
        <p:nvSpPr>
          <p:cNvPr id="12" name="テキスト ボックス 11">
            <a:extLst>
              <a:ext uri="{FF2B5EF4-FFF2-40B4-BE49-F238E27FC236}">
                <a16:creationId xmlns:a16="http://schemas.microsoft.com/office/drawing/2014/main" id="{198BF700-2A51-0F92-FDE9-349D00DD15A0}"/>
              </a:ext>
            </a:extLst>
          </p:cNvPr>
          <p:cNvSpPr txBox="1"/>
          <p:nvPr/>
        </p:nvSpPr>
        <p:spPr>
          <a:xfrm>
            <a:off x="1749321" y="4965749"/>
            <a:ext cx="4572000" cy="1015663"/>
          </a:xfrm>
          <a:prstGeom prst="rect">
            <a:avLst/>
          </a:prstGeom>
          <a:noFill/>
        </p:spPr>
        <p:txBody>
          <a:bodyPr wrap="square">
            <a:spAutoFit/>
          </a:bodyPr>
          <a:lstStyle/>
          <a:p>
            <a:r>
              <a:rPr lang="en-US" altLang="ja-JP" sz="1200" b="1" i="0" dirty="0">
                <a:solidFill>
                  <a:srgbClr val="000000"/>
                </a:solidFill>
                <a:effectLst/>
                <a:latin typeface="Arial-BoldMT"/>
              </a:rPr>
              <a:t>Table 130 —FEC configuration for coexistence class 1</a:t>
            </a:r>
            <a:r>
              <a:rPr lang="en-US" altLang="ja-JP" sz="1200" dirty="0"/>
              <a:t> </a:t>
            </a:r>
          </a:p>
          <a:p>
            <a:r>
              <a:rPr lang="en-US" altLang="ja-JP" sz="1200" dirty="0"/>
              <a:t>Table 131 —FEC configuration for coexistence class 2</a:t>
            </a:r>
          </a:p>
          <a:p>
            <a:endParaRPr lang="en-US" altLang="ja-JP" sz="1200" dirty="0"/>
          </a:p>
          <a:p>
            <a:endParaRPr lang="en-US" altLang="ja-JP" sz="1200" dirty="0"/>
          </a:p>
          <a:p>
            <a:r>
              <a:rPr lang="en-US" altLang="ja-JP" sz="1200" dirty="0"/>
              <a:t>Table 136 —FEC configuration for coexistence class 7</a:t>
            </a:r>
            <a:endParaRPr lang="ja-JP" altLang="en-US" sz="1200" dirty="0"/>
          </a:p>
        </p:txBody>
      </p:sp>
      <p:sp>
        <p:nvSpPr>
          <p:cNvPr id="14" name="楕円 13">
            <a:extLst>
              <a:ext uri="{FF2B5EF4-FFF2-40B4-BE49-F238E27FC236}">
                <a16:creationId xmlns:a16="http://schemas.microsoft.com/office/drawing/2014/main" id="{0C58BC20-2565-68B3-3D23-B455C7FCF476}"/>
              </a:ext>
            </a:extLst>
          </p:cNvPr>
          <p:cNvSpPr/>
          <p:nvPr/>
        </p:nvSpPr>
        <p:spPr>
          <a:xfrm>
            <a:off x="3822700" y="5405967"/>
            <a:ext cx="45719"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3DFA7D7C-2F8D-5075-8078-9AC2B9E2DC53}"/>
              </a:ext>
            </a:extLst>
          </p:cNvPr>
          <p:cNvSpPr/>
          <p:nvPr/>
        </p:nvSpPr>
        <p:spPr>
          <a:xfrm>
            <a:off x="3822700" y="5528734"/>
            <a:ext cx="45719"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B2750F51-2984-D12B-ECA1-2539D11665F3}"/>
              </a:ext>
            </a:extLst>
          </p:cNvPr>
          <p:cNvSpPr/>
          <p:nvPr/>
        </p:nvSpPr>
        <p:spPr>
          <a:xfrm>
            <a:off x="3822700" y="5652967"/>
            <a:ext cx="45719"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8" name="直線コネクタ 17">
            <a:extLst>
              <a:ext uri="{FF2B5EF4-FFF2-40B4-BE49-F238E27FC236}">
                <a16:creationId xmlns:a16="http://schemas.microsoft.com/office/drawing/2014/main" id="{C5EF3605-B6B4-F045-C707-DCC33E2C0DBA}"/>
              </a:ext>
            </a:extLst>
          </p:cNvPr>
          <p:cNvCxnSpPr/>
          <p:nvPr/>
        </p:nvCxnSpPr>
        <p:spPr>
          <a:xfrm>
            <a:off x="8544560" y="1656080"/>
            <a:ext cx="524625"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2B9F7C8D-D956-743C-C49B-4477FB02BF14}"/>
              </a:ext>
            </a:extLst>
          </p:cNvPr>
          <p:cNvCxnSpPr/>
          <p:nvPr/>
        </p:nvCxnSpPr>
        <p:spPr>
          <a:xfrm>
            <a:off x="40640" y="1899920"/>
            <a:ext cx="293116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325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64F46C94-17A3-7486-A0CB-12FA6D322F17}"/>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A8B4243C-39FE-F0F1-CE07-4A3679D52FF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4A8D9728-2BC6-A965-3374-19C430A066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pic>
        <p:nvPicPr>
          <p:cNvPr id="8" name="図 7">
            <a:extLst>
              <a:ext uri="{FF2B5EF4-FFF2-40B4-BE49-F238E27FC236}">
                <a16:creationId xmlns:a16="http://schemas.microsoft.com/office/drawing/2014/main" id="{8A6A87CC-A672-4DA6-DB52-C096141974EF}"/>
              </a:ext>
            </a:extLst>
          </p:cNvPr>
          <p:cNvPicPr>
            <a:picLocks noChangeAspect="1"/>
          </p:cNvPicPr>
          <p:nvPr/>
        </p:nvPicPr>
        <p:blipFill>
          <a:blip r:embed="rId2"/>
          <a:stretch>
            <a:fillRect/>
          </a:stretch>
        </p:blipFill>
        <p:spPr>
          <a:xfrm>
            <a:off x="0" y="654269"/>
            <a:ext cx="9144000" cy="5549462"/>
          </a:xfrm>
          <a:prstGeom prst="rect">
            <a:avLst/>
          </a:prstGeom>
        </p:spPr>
      </p:pic>
      <p:cxnSp>
        <p:nvCxnSpPr>
          <p:cNvPr id="10" name="直線コネクタ 9">
            <a:extLst>
              <a:ext uri="{FF2B5EF4-FFF2-40B4-BE49-F238E27FC236}">
                <a16:creationId xmlns:a16="http://schemas.microsoft.com/office/drawing/2014/main" id="{2A86BE41-7E49-3054-7A71-D1A693043F49}"/>
              </a:ext>
            </a:extLst>
          </p:cNvPr>
          <p:cNvCxnSpPr/>
          <p:nvPr/>
        </p:nvCxnSpPr>
        <p:spPr>
          <a:xfrm>
            <a:off x="2240280" y="1965960"/>
            <a:ext cx="223520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897FF-C360-12C8-0FFB-910071A52364}"/>
              </a:ext>
            </a:extLst>
          </p:cNvPr>
          <p:cNvSpPr>
            <a:spLocks noGrp="1"/>
          </p:cNvSpPr>
          <p:nvPr>
            <p:ph type="ctrTitle"/>
          </p:nvPr>
        </p:nvSpPr>
        <p:spPr/>
        <p:txBody>
          <a:bodyPr/>
          <a:lstStyle/>
          <a:p>
            <a:r>
              <a:rPr kumimoji="1" lang="en-US" altLang="ja-JP"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Interference mitigation by </a:t>
            </a:r>
            <a:br>
              <a:rPr kumimoji="1" lang="en-US" altLang="ja-JP"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1" lang="en-US" altLang="ja-JP"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Signal processing</a:t>
            </a:r>
            <a:endParaRPr kumimoji="1" lang="ja-JP" altLang="en-US" sz="3200" dirty="0"/>
          </a:p>
        </p:txBody>
      </p:sp>
      <p:sp>
        <p:nvSpPr>
          <p:cNvPr id="3" name="字幕 2">
            <a:extLst>
              <a:ext uri="{FF2B5EF4-FFF2-40B4-BE49-F238E27FC236}">
                <a16:creationId xmlns:a16="http://schemas.microsoft.com/office/drawing/2014/main" id="{3354E159-3F71-5949-C6F5-9C4316940BCC}"/>
              </a:ext>
            </a:extLst>
          </p:cNvPr>
          <p:cNvSpPr>
            <a:spLocks noGrp="1"/>
          </p:cNvSpPr>
          <p:nvPr>
            <p:ph type="subTitle"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9B21A782-906D-9F28-E0CF-AC3D1FA2571F}"/>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4CDCC9BA-8D07-2F64-37E0-6559B5C913E1}"/>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2726FF23-AE5A-6C90-6B97-6EB132399A8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Tree>
    <p:extLst>
      <p:ext uri="{BB962C8B-B14F-4D97-AF65-F5344CB8AC3E}">
        <p14:creationId xmlns:p14="http://schemas.microsoft.com/office/powerpoint/2010/main" val="196393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E9048E4-C348-BD71-03EE-4F79182D56F4}"/>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5261E1A8-13DE-9ADC-0846-EEBC9A7B60A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B868601D-33F5-3441-29ED-3EE8C621F4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pic>
        <p:nvPicPr>
          <p:cNvPr id="10" name="図 9">
            <a:extLst>
              <a:ext uri="{FF2B5EF4-FFF2-40B4-BE49-F238E27FC236}">
                <a16:creationId xmlns:a16="http://schemas.microsoft.com/office/drawing/2014/main" id="{5EBF7C03-25F3-345C-652C-4A76A630FFEE}"/>
              </a:ext>
            </a:extLst>
          </p:cNvPr>
          <p:cNvPicPr>
            <a:picLocks noChangeAspect="1"/>
          </p:cNvPicPr>
          <p:nvPr/>
        </p:nvPicPr>
        <p:blipFill>
          <a:blip r:embed="rId2"/>
          <a:stretch>
            <a:fillRect/>
          </a:stretch>
        </p:blipFill>
        <p:spPr>
          <a:xfrm>
            <a:off x="0" y="796477"/>
            <a:ext cx="9144000" cy="5265046"/>
          </a:xfrm>
          <a:prstGeom prst="rect">
            <a:avLst/>
          </a:prstGeom>
        </p:spPr>
      </p:pic>
      <p:cxnSp>
        <p:nvCxnSpPr>
          <p:cNvPr id="12" name="直線コネクタ 11">
            <a:extLst>
              <a:ext uri="{FF2B5EF4-FFF2-40B4-BE49-F238E27FC236}">
                <a16:creationId xmlns:a16="http://schemas.microsoft.com/office/drawing/2014/main" id="{EC12A583-1EB9-815C-885A-AAAAFEEA6A85}"/>
              </a:ext>
            </a:extLst>
          </p:cNvPr>
          <p:cNvCxnSpPr/>
          <p:nvPr/>
        </p:nvCxnSpPr>
        <p:spPr>
          <a:xfrm>
            <a:off x="629920" y="1071880"/>
            <a:ext cx="244348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0E51440B-EF22-DDE8-3A5D-0F8760F3C50D}"/>
              </a:ext>
            </a:extLst>
          </p:cNvPr>
          <p:cNvCxnSpPr/>
          <p:nvPr/>
        </p:nvCxnSpPr>
        <p:spPr>
          <a:xfrm>
            <a:off x="833120" y="2992120"/>
            <a:ext cx="362204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97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September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September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Conclusions</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From the point of view of higher dependability, interference mitigation is important issue.</a:t>
            </a:r>
          </a:p>
          <a:p>
            <a:endParaRPr lang="en-US" altLang="ja-JP" sz="1800" dirty="0">
              <a:latin typeface="+mj-lt"/>
            </a:endParaRPr>
          </a:p>
          <a:p>
            <a:r>
              <a:rPr lang="en-US" altLang="ja-JP" sz="1800" dirty="0">
                <a:latin typeface="+mj-lt"/>
              </a:rPr>
              <a:t>D03 has various approach to achieve interference mitigation with definition of coexistence classes.</a:t>
            </a:r>
          </a:p>
          <a:p>
            <a:endParaRPr lang="en-US" altLang="ja-JP" sz="1800" dirty="0">
              <a:latin typeface="+mj-lt"/>
            </a:endParaRPr>
          </a:p>
          <a:p>
            <a:r>
              <a:rPr lang="en-US" altLang="ja-JP" sz="1800" dirty="0">
                <a:latin typeface="+mj-lt"/>
              </a:rPr>
              <a:t>Interference mitigation in MAC, PHY and lower layer technologies have been described in D03.</a:t>
            </a:r>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September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29</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September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September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C3BF42-62CE-1F9C-B4E4-AEA8F559F1CE}"/>
              </a:ext>
            </a:extLst>
          </p:cNvPr>
          <p:cNvPicPr>
            <a:picLocks noChangeAspect="1"/>
          </p:cNvPicPr>
          <p:nvPr/>
        </p:nvPicPr>
        <p:blipFill>
          <a:blip r:embed="rId2"/>
          <a:stretch>
            <a:fillRect/>
          </a:stretch>
        </p:blipFill>
        <p:spPr>
          <a:xfrm>
            <a:off x="251520" y="1503015"/>
            <a:ext cx="8640960" cy="4806128"/>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September 2024</a:t>
            </a:r>
            <a:endParaRPr lang="en-US" dirty="0"/>
          </a:p>
        </p:txBody>
      </p:sp>
      <p:sp>
        <p:nvSpPr>
          <p:cNvPr id="2" name="テキスト ボックス 1">
            <a:extLst>
              <a:ext uri="{FF2B5EF4-FFF2-40B4-BE49-F238E27FC236}">
                <a16:creationId xmlns:a16="http://schemas.microsoft.com/office/drawing/2014/main" id="{C5A7BC0D-1DAF-B0C8-AF5D-12AD548D589A}"/>
              </a:ext>
            </a:extLst>
          </p:cNvPr>
          <p:cNvSpPr txBox="1"/>
          <p:nvPr/>
        </p:nvSpPr>
        <p:spPr>
          <a:xfrm>
            <a:off x="1734208" y="2178364"/>
            <a:ext cx="719957" cy="646331"/>
          </a:xfrm>
          <a:prstGeom prst="rect">
            <a:avLst/>
          </a:prstGeom>
          <a:solidFill>
            <a:srgbClr val="FFFF00"/>
          </a:solidFill>
        </p:spPr>
        <p:txBody>
          <a:bodyPr wrap="square" rtlCol="0">
            <a:spAutoFit/>
          </a:bodyPr>
          <a:lstStyle/>
          <a:p>
            <a:r>
              <a:rPr kumimoji="1" lang="en-US" altLang="ja-JP" sz="1200" dirty="0"/>
              <a:t>New Std of TG6ma</a:t>
            </a:r>
            <a:endParaRPr kumimoji="1" lang="ja-JP" altLang="en-US" sz="1200" dirty="0"/>
          </a:p>
        </p:txBody>
      </p:sp>
    </p:spTree>
    <p:extLst>
      <p:ext uri="{BB962C8B-B14F-4D97-AF65-F5344CB8AC3E}">
        <p14:creationId xmlns:p14="http://schemas.microsoft.com/office/powerpoint/2010/main" val="376818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9" name="図 8">
            <a:extLst>
              <a:ext uri="{FF2B5EF4-FFF2-40B4-BE49-F238E27FC236}">
                <a16:creationId xmlns:a16="http://schemas.microsoft.com/office/drawing/2014/main" id="{411F7109-454A-0659-4B71-B6241E7835E9}"/>
              </a:ext>
            </a:extLst>
          </p:cNvPr>
          <p:cNvPicPr>
            <a:picLocks noChangeAspect="1"/>
          </p:cNvPicPr>
          <p:nvPr/>
        </p:nvPicPr>
        <p:blipFill>
          <a:blip r:embed="rId2"/>
          <a:stretch>
            <a:fillRect/>
          </a:stretch>
        </p:blipFill>
        <p:spPr>
          <a:xfrm>
            <a:off x="0" y="2295336"/>
            <a:ext cx="9144000" cy="3486528"/>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421789"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15.6-2012</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w="38100">
          <a:solidFill>
            <a:srgbClr val="FF0000"/>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5178</TotalTime>
  <Words>2199</Words>
  <Application>Microsoft Office PowerPoint</Application>
  <PresentationFormat>画面に合わせる (4:3)</PresentationFormat>
  <Paragraphs>300</Paragraphs>
  <Slides>29</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Arial-BoldMT</vt:lpstr>
      <vt:lpstr>ＭＳ Ｐゴシック</vt:lpstr>
      <vt:lpstr>游ゴシック</vt:lpstr>
      <vt:lpstr>Arial</vt:lpstr>
      <vt:lpstr>Times New Roman</vt:lpstr>
      <vt:lpstr>Default Design</vt:lpstr>
      <vt:lpstr>PowerPoint プレゼンテーション</vt:lpstr>
      <vt:lpstr>Overview of Interference Mitigation Schemes for Coexistence in TG6ma</vt:lpstr>
      <vt:lpstr>PowerPoint プレゼンテーション</vt:lpstr>
      <vt:lpstr>Coexistence environments in TG6ma</vt:lpstr>
      <vt:lpstr>Network topology and coexistence environment assumed in TG6ma</vt:lpstr>
      <vt:lpstr>Radio environment</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Interference sources example</vt:lpstr>
      <vt:lpstr>PowerPoint プレゼンテーション</vt:lpstr>
      <vt:lpstr>Interference mitigation by  MAC</vt:lpstr>
      <vt:lpstr>PowerPoint プレゼンテーション</vt:lpstr>
      <vt:lpstr>PowerPoint プレゼンテーション</vt:lpstr>
      <vt:lpstr>PowerPoint プレゼンテーション</vt:lpstr>
      <vt:lpstr>Interference mitigation by  PHY</vt:lpstr>
      <vt:lpstr>PowerPoint プレゼンテーション</vt:lpstr>
      <vt:lpstr>PowerPoint プレゼンテーション</vt:lpstr>
      <vt:lpstr>PowerPoint プレゼンテーション</vt:lpstr>
      <vt:lpstr>PowerPoint プレゼンテーション</vt:lpstr>
      <vt:lpstr>Interference mitigation by  Signal processing</vt:lpstr>
      <vt:lpstr>PowerPoint プレゼンテーション</vt:lpstr>
      <vt:lpstr>PowerPoint プレゼンテーション</vt:lpstr>
      <vt:lpstr>PowerPoint プレゼンテーション</vt:lpstr>
      <vt:lpstr>Conclusions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2024-09-12T10:52:11Z</dcterms:modified>
</cp:coreProperties>
</file>