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15-24-0511-00-wng0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5/dcn/24/15-24-0507-01-wng0-diversified-range-iot-dr-iot-for-disaster-response-applications.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11 September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2024 Wireless Interim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1735088"/>
          </a:xfrm>
        </p:spPr>
        <p:txBody>
          <a:bodyPr>
            <a:normAutofit/>
          </a:bodyPr>
          <a:lstStyle/>
          <a:p>
            <a:r>
              <a:rPr lang="en-US" dirty="0"/>
              <a:t>September 2024 802 Wireless Interim</a:t>
            </a:r>
          </a:p>
        </p:txBody>
      </p:sp>
      <p:pic>
        <p:nvPicPr>
          <p:cNvPr id="3" name="Picture 2">
            <a:extLst>
              <a:ext uri="{FF2B5EF4-FFF2-40B4-BE49-F238E27FC236}">
                <a16:creationId xmlns:a16="http://schemas.microsoft.com/office/drawing/2014/main" id="{B6E87768-2541-3EB2-B649-B9EFA532FDF9}"/>
              </a:ext>
            </a:extLst>
          </p:cNvPr>
          <p:cNvPicPr>
            <a:picLocks noChangeAspect="1"/>
          </p:cNvPicPr>
          <p:nvPr/>
        </p:nvPicPr>
        <p:blipFill>
          <a:blip r:embed="rId3"/>
          <a:stretch>
            <a:fillRect/>
          </a:stretch>
        </p:blipFill>
        <p:spPr>
          <a:xfrm>
            <a:off x="2438215" y="2532579"/>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Diversified Range IoT (DR-IoT) for Disaster Response Applications </a:t>
            </a:r>
          </a:p>
          <a:p>
            <a:pPr marL="914400" lvl="1" indent="-514350">
              <a:buFont typeface="+mj-lt"/>
              <a:buAutoNum type="arabicPeriod"/>
              <a:defRPr/>
            </a:pPr>
            <a:r>
              <a:rPr lang="en-US" sz="2400" dirty="0"/>
              <a:t>Smart Active RFID for all IoT Applications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9937" y="1469798"/>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rabicPeriod"/>
            </a:pPr>
            <a:r>
              <a:rPr lang="en-US" kern="0" dirty="0">
                <a:hlinkClick r:id="rId2"/>
              </a:rPr>
              <a:t>https://mentor.ieee.org/802.15/dcn/24/15-24-0507-01-wng0-diversified-range-iot-dr-iot-for-disaster-response-applications.pptx</a:t>
            </a:r>
            <a:endParaRPr lang="en-US" kern="0" dirty="0"/>
          </a:p>
          <a:p>
            <a:pPr marL="514350" indent="-514350">
              <a:buFont typeface="+mj-lt"/>
              <a:buAutoNum type="arabicPeriod"/>
            </a:pPr>
            <a:r>
              <a:rPr lang="en-US" kern="0" dirty="0"/>
              <a:t>[pending]</a:t>
            </a:r>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85000" lnSpcReduction="2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514350" indent="-514350">
              <a:buAutoNum type="arabicPeriod"/>
            </a:pPr>
            <a:r>
              <a:rPr lang="en-US" dirty="0"/>
              <a:t>(?)</a:t>
            </a:r>
          </a:p>
          <a:p>
            <a:pPr marL="514350" indent="-514350">
              <a:buAutoNum type="arabicPeriod"/>
            </a:pPr>
            <a:r>
              <a:rPr lang="en-US" dirty="0"/>
              <a:t>(?)</a:t>
            </a:r>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14711</TotalTime>
  <Words>357</Words>
  <Application>Microsoft Office PowerPoint</Application>
  <PresentationFormat>On-screen Show (4:3)</PresentationFormat>
  <Paragraphs>58</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September 2024 802 Wireless Interim</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115</cp:revision>
  <cp:lastPrinted>2000-03-07T00:55:37Z</cp:lastPrinted>
  <dcterms:created xsi:type="dcterms:W3CDTF">2016-01-17T22:48:36Z</dcterms:created>
  <dcterms:modified xsi:type="dcterms:W3CDTF">2024-09-11T20:27:49Z</dcterms:modified>
  <cp:category/>
</cp:coreProperties>
</file>