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75" r:id="rId2"/>
    <p:sldId id="268" r:id="rId3"/>
    <p:sldId id="4944"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57" d="100"/>
          <a:sy n="57" d="100"/>
        </p:scale>
        <p:origin x="1510" y="1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B02802-825F-4A5D-BB54-944AD15D10C6}" type="datetimeFigureOut">
              <a:rPr kumimoji="1" lang="ja-JP" altLang="en-US" smtClean="0"/>
              <a:t>2024/9/10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0B9519-A529-4581-A4F6-B46EF96A4A71}" type="slidenum">
              <a:rPr kumimoji="1" lang="ja-JP" altLang="en-US" smtClean="0"/>
              <a:t>‹#›</a:t>
            </a:fld>
            <a:endParaRPr kumimoji="1" lang="ja-JP" altLang="en-US"/>
          </a:p>
        </p:txBody>
      </p:sp>
    </p:spTree>
    <p:extLst>
      <p:ext uri="{BB962C8B-B14F-4D97-AF65-F5344CB8AC3E}">
        <p14:creationId xmlns:p14="http://schemas.microsoft.com/office/powerpoint/2010/main" val="2140347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269402F-1F42-4764-9FFD-50056DC8779C}" type="slidenum">
              <a:rPr kumimoji="1" lang="ja-JP" altLang="en-US" smtClean="0"/>
              <a:t>3</a:t>
            </a:fld>
            <a:endParaRPr kumimoji="1" lang="ja-JP" altLang="en-US"/>
          </a:p>
        </p:txBody>
      </p:sp>
    </p:spTree>
    <p:extLst>
      <p:ext uri="{BB962C8B-B14F-4D97-AF65-F5344CB8AC3E}">
        <p14:creationId xmlns:p14="http://schemas.microsoft.com/office/powerpoint/2010/main" val="2263886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0359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2" name="PlaceHolder 2"/>
          <p:cNvSpPr>
            <a:spLocks noGrp="1"/>
          </p:cNvSpPr>
          <p:nvPr>
            <p:ph/>
          </p:nvPr>
        </p:nvSpPr>
        <p:spPr>
          <a:xfrm>
            <a:off x="457200" y="196452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3" name="PlaceHolder 3"/>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260022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35"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6"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7"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8" name="PlaceHolder 5"/>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752351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40" name="PlaceHolder 2"/>
          <p:cNvSpPr>
            <a:spLocks noGrp="1"/>
          </p:cNvSpPr>
          <p:nvPr>
            <p:ph/>
          </p:nvPr>
        </p:nvSpPr>
        <p:spPr>
          <a:xfrm>
            <a:off x="45720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1" name="PlaceHolder 3"/>
          <p:cNvSpPr>
            <a:spLocks noGrp="1"/>
          </p:cNvSpPr>
          <p:nvPr>
            <p:ph/>
          </p:nvPr>
        </p:nvSpPr>
        <p:spPr>
          <a:xfrm>
            <a:off x="323964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2" name="PlaceHolder 4"/>
          <p:cNvSpPr>
            <a:spLocks noGrp="1"/>
          </p:cNvSpPr>
          <p:nvPr>
            <p:ph/>
          </p:nvPr>
        </p:nvSpPr>
        <p:spPr>
          <a:xfrm>
            <a:off x="6022080" y="196452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3" name="PlaceHolder 5"/>
          <p:cNvSpPr>
            <a:spLocks noGrp="1"/>
          </p:cNvSpPr>
          <p:nvPr>
            <p:ph/>
          </p:nvPr>
        </p:nvSpPr>
        <p:spPr>
          <a:xfrm>
            <a:off x="45720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4" name="PlaceHolder 6"/>
          <p:cNvSpPr>
            <a:spLocks noGrp="1"/>
          </p:cNvSpPr>
          <p:nvPr>
            <p:ph/>
          </p:nvPr>
        </p:nvSpPr>
        <p:spPr>
          <a:xfrm>
            <a:off x="323964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45" name="PlaceHolder 7"/>
          <p:cNvSpPr>
            <a:spLocks noGrp="1"/>
          </p:cNvSpPr>
          <p:nvPr>
            <p:ph/>
          </p:nvPr>
        </p:nvSpPr>
        <p:spPr>
          <a:xfrm>
            <a:off x="6022080" y="4042080"/>
            <a:ext cx="26496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1707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endParaRPr lang="en-US" altLang="ja-JP" dirty="0"/>
          </a:p>
        </p:txBody>
      </p:sp>
    </p:spTree>
    <p:extLst>
      <p:ext uri="{BB962C8B-B14F-4D97-AF65-F5344CB8AC3E}">
        <p14:creationId xmlns:p14="http://schemas.microsoft.com/office/powerpoint/2010/main" val="384833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1" name="PlaceHolder 2"/>
          <p:cNvSpPr>
            <a:spLocks noGrp="1"/>
          </p:cNvSpPr>
          <p:nvPr>
            <p:ph type="subTitle"/>
          </p:nvPr>
        </p:nvSpPr>
        <p:spPr>
          <a:xfrm>
            <a:off x="457200" y="1964520"/>
            <a:ext cx="8229240" cy="397728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4057920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3" name="PlaceHolder 2"/>
          <p:cNvSpPr>
            <a:spLocks noGrp="1"/>
          </p:cNvSpPr>
          <p:nvPr>
            <p:ph/>
          </p:nvPr>
        </p:nvSpPr>
        <p:spPr>
          <a:xfrm>
            <a:off x="457200" y="1964520"/>
            <a:ext cx="822924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3699533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15"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16"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978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Tree>
    <p:extLst>
      <p:ext uri="{BB962C8B-B14F-4D97-AF65-F5344CB8AC3E}">
        <p14:creationId xmlns:p14="http://schemas.microsoft.com/office/powerpoint/2010/main" val="1592076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228600" y="777600"/>
            <a:ext cx="8686800" cy="5307840"/>
          </a:xfrm>
          <a:prstGeom prst="rect">
            <a:avLst/>
          </a:prstGeom>
          <a:noFill/>
          <a:ln w="0">
            <a:noFill/>
          </a:ln>
        </p:spPr>
        <p:txBody>
          <a:bodyPr lIns="0" tIns="0" rIns="0" bIns="0" anchor="ctr">
            <a:noAutofit/>
          </a:bodyPr>
          <a:lstStyle/>
          <a:p>
            <a:pPr algn="ctr"/>
            <a:endParaRPr lang="en-US" sz="3200" b="0" strike="noStrike" spc="-1">
              <a:solidFill>
                <a:srgbClr val="000000"/>
              </a:solidFill>
              <a:latin typeface="Arial"/>
            </a:endParaRPr>
          </a:p>
        </p:txBody>
      </p:sp>
    </p:spTree>
    <p:extLst>
      <p:ext uri="{BB962C8B-B14F-4D97-AF65-F5344CB8AC3E}">
        <p14:creationId xmlns:p14="http://schemas.microsoft.com/office/powerpoint/2010/main" val="1561112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0"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1" name="PlaceHolder 3"/>
          <p:cNvSpPr>
            <a:spLocks noGrp="1"/>
          </p:cNvSpPr>
          <p:nvPr>
            <p:ph/>
          </p:nvPr>
        </p:nvSpPr>
        <p:spPr>
          <a:xfrm>
            <a:off x="467424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2" name="PlaceHolder 4"/>
          <p:cNvSpPr>
            <a:spLocks noGrp="1"/>
          </p:cNvSpPr>
          <p:nvPr>
            <p:ph/>
          </p:nvPr>
        </p:nvSpPr>
        <p:spPr>
          <a:xfrm>
            <a:off x="45720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2401307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4" name="PlaceHolder 2"/>
          <p:cNvSpPr>
            <a:spLocks noGrp="1"/>
          </p:cNvSpPr>
          <p:nvPr>
            <p:ph/>
          </p:nvPr>
        </p:nvSpPr>
        <p:spPr>
          <a:xfrm>
            <a:off x="457200" y="1964520"/>
            <a:ext cx="4015800" cy="397728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5"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6" name="PlaceHolder 4"/>
          <p:cNvSpPr>
            <a:spLocks noGrp="1"/>
          </p:cNvSpPr>
          <p:nvPr>
            <p:ph/>
          </p:nvPr>
        </p:nvSpPr>
        <p:spPr>
          <a:xfrm>
            <a:off x="4674240" y="404208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187026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endParaRPr lang="en-US" sz="4000" b="0" strike="noStrike" spc="-1">
              <a:solidFill>
                <a:srgbClr val="000000"/>
              </a:solidFill>
              <a:latin typeface="Arial"/>
            </a:endParaRPr>
          </a:p>
        </p:txBody>
      </p:sp>
      <p:sp>
        <p:nvSpPr>
          <p:cNvPr id="28" name="PlaceHolder 2"/>
          <p:cNvSpPr>
            <a:spLocks noGrp="1"/>
          </p:cNvSpPr>
          <p:nvPr>
            <p:ph/>
          </p:nvPr>
        </p:nvSpPr>
        <p:spPr>
          <a:xfrm>
            <a:off x="45720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29" name="PlaceHolder 3"/>
          <p:cNvSpPr>
            <a:spLocks noGrp="1"/>
          </p:cNvSpPr>
          <p:nvPr>
            <p:ph/>
          </p:nvPr>
        </p:nvSpPr>
        <p:spPr>
          <a:xfrm>
            <a:off x="4674240" y="1964520"/>
            <a:ext cx="401580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
        <p:nvSpPr>
          <p:cNvPr id="30" name="PlaceHolder 4"/>
          <p:cNvSpPr>
            <a:spLocks noGrp="1"/>
          </p:cNvSpPr>
          <p:nvPr>
            <p:ph/>
          </p:nvPr>
        </p:nvSpPr>
        <p:spPr>
          <a:xfrm>
            <a:off x="457200" y="4042080"/>
            <a:ext cx="8229240" cy="1896840"/>
          </a:xfrm>
          <a:prstGeom prst="rect">
            <a:avLst/>
          </a:prstGeom>
          <a:noFill/>
          <a:ln w="0">
            <a:noFill/>
          </a:ln>
        </p:spPr>
        <p:txBody>
          <a:bodyPr lIns="0" tIns="0" rIns="0" bIns="0" anchor="t">
            <a:normAutofit/>
          </a:bodyPr>
          <a:lstStyle/>
          <a:p>
            <a:pPr indent="0">
              <a:spcBef>
                <a:spcPts val="1417"/>
              </a:spcBef>
              <a:buNone/>
            </a:pPr>
            <a:endParaRPr lang="en-US" sz="3200" b="0" strike="noStrike" spc="-1">
              <a:solidFill>
                <a:srgbClr val="000000"/>
              </a:solidFill>
              <a:latin typeface="Arial"/>
            </a:endParaRPr>
          </a:p>
        </p:txBody>
      </p:sp>
    </p:spTree>
    <p:extLst>
      <p:ext uri="{BB962C8B-B14F-4D97-AF65-F5344CB8AC3E}">
        <p14:creationId xmlns:p14="http://schemas.microsoft.com/office/powerpoint/2010/main" val="901290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 name="CustomShape 2"/>
          <p:cNvSpPr/>
          <p:nvPr/>
        </p:nvSpPr>
        <p:spPr>
          <a:xfrm>
            <a:off x="3095640" y="396000"/>
            <a:ext cx="53485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marL="1828800" algn="r">
              <a:lnSpc>
                <a:spcPct val="100000"/>
              </a:lnSpc>
            </a:pPr>
            <a:r>
              <a:rPr lang="en-IE" sz="1400" b="1" strike="noStrike" spc="-1" dirty="0">
                <a:solidFill>
                  <a:srgbClr val="000000"/>
                </a:solidFill>
                <a:latin typeface="Times New Roman"/>
                <a:ea typeface="DejaVu Sans"/>
              </a:rPr>
              <a:t>doc.: 802-15-24-0489-00-06ma</a:t>
            </a:r>
            <a:endParaRPr lang="en-US" sz="1400" b="0" strike="noStrike" spc="-1" dirty="0">
              <a:solidFill>
                <a:srgbClr val="000000"/>
              </a:solidFill>
              <a:latin typeface="Arial"/>
            </a:endParaRPr>
          </a:p>
        </p:txBody>
      </p:sp>
      <p:sp>
        <p:nvSpPr>
          <p:cNvPr id="11" name="Line 3"/>
          <p:cNvSpPr/>
          <p:nvPr/>
        </p:nvSpPr>
        <p:spPr>
          <a:xfrm>
            <a:off x="685800" y="609480"/>
            <a:ext cx="777240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r>
              <a:rPr lang="en-US" sz="1800" b="0" strike="noStrike" spc="-1" dirty="0">
                <a:solidFill>
                  <a:srgbClr val="000000"/>
                </a:solidFill>
                <a:latin typeface="Arial"/>
                <a:ea typeface="DejaVu Sans"/>
              </a:rPr>
              <a:t>-</a:t>
            </a:r>
          </a:p>
        </p:txBody>
      </p:sp>
      <p:sp>
        <p:nvSpPr>
          <p:cNvPr id="2" name="CustomShape 4"/>
          <p:cNvSpPr/>
          <p:nvPr/>
        </p:nvSpPr>
        <p:spPr>
          <a:xfrm>
            <a:off x="68580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nSpc>
                <a:spcPct val="100000"/>
              </a:lnSpc>
            </a:pPr>
            <a:r>
              <a:rPr lang="en-IE" sz="2000" b="0" strike="noStrike" spc="-1">
                <a:solidFill>
                  <a:srgbClr val="000000"/>
                </a:solidFill>
                <a:latin typeface="Times New Roman"/>
                <a:ea typeface="DejaVu Sans"/>
              </a:rPr>
              <a:t>Submission</a:t>
            </a:r>
            <a:endParaRPr lang="en-US" sz="2000" b="0" strike="noStrike" spc="-1">
              <a:solidFill>
                <a:srgbClr val="000000"/>
              </a:solidFill>
              <a:latin typeface="Arial"/>
            </a:endParaRPr>
          </a:p>
        </p:txBody>
      </p:sp>
      <p:sp>
        <p:nvSpPr>
          <p:cNvPr id="3" name="Line 5"/>
          <p:cNvSpPr/>
          <p:nvPr/>
        </p:nvSpPr>
        <p:spPr>
          <a:xfrm>
            <a:off x="685800" y="647712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4" name="Line 6"/>
          <p:cNvSpPr/>
          <p:nvPr/>
        </p:nvSpPr>
        <p:spPr>
          <a:xfrm>
            <a:off x="685800" y="6474960"/>
            <a:ext cx="7848720" cy="360"/>
          </a:xfrm>
          <a:prstGeom prst="line">
            <a:avLst/>
          </a:prstGeom>
          <a:ln w="12600">
            <a:solidFill>
              <a:srgbClr val="000000"/>
            </a:solidFill>
            <a:miter/>
          </a:ln>
        </p:spPr>
        <p:style>
          <a:lnRef idx="0">
            <a:scrgbClr r="0" g="0" b="0"/>
          </a:lnRef>
          <a:fillRef idx="0">
            <a:scrgbClr r="0" g="0" b="0"/>
          </a:fillRef>
          <a:effectRef idx="0">
            <a:scrgbClr r="0" g="0" b="0"/>
          </a:effectRef>
          <a:fontRef idx="minor"/>
        </p:style>
        <p:txBody>
          <a:bodyPr lIns="90000" tIns="-44640" rIns="90000" bIns="-44640" anchor="t" anchorCtr="1">
            <a:noAutofit/>
          </a:bodyPr>
          <a:lstStyle/>
          <a:p>
            <a:endParaRPr lang="en-US" sz="1800" b="0" strike="noStrike" spc="-1">
              <a:solidFill>
                <a:srgbClr val="000000"/>
              </a:solidFill>
              <a:latin typeface="Arial"/>
              <a:ea typeface="DejaVu Sans"/>
            </a:endParaRPr>
          </a:p>
        </p:txBody>
      </p:sp>
      <p:sp>
        <p:nvSpPr>
          <p:cNvPr id="5" name="CustomShape 7"/>
          <p:cNvSpPr/>
          <p:nvPr/>
        </p:nvSpPr>
        <p:spPr>
          <a:xfrm>
            <a:off x="3749040" y="6475320"/>
            <a:ext cx="1724760" cy="2912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ctr">
              <a:lnSpc>
                <a:spcPct val="100000"/>
              </a:lnSpc>
            </a:pPr>
            <a:r>
              <a:rPr lang="en-IE" sz="2000" b="0" strike="noStrike" spc="-1">
                <a:solidFill>
                  <a:srgbClr val="000000"/>
                </a:solidFill>
                <a:latin typeface="Times New Roman"/>
                <a:ea typeface="DejaVu Sans"/>
              </a:rPr>
              <a:t>Page </a:t>
            </a:r>
            <a:fld id="{48E34378-17FC-42ED-9352-325976079DEC}" type="slidenum">
              <a:rPr lang="en-IE" sz="2000" b="0" strike="noStrike" spc="-1">
                <a:solidFill>
                  <a:srgbClr val="000000"/>
                </a:solidFill>
                <a:latin typeface="Times New Roman"/>
                <a:ea typeface="DejaVu Sans"/>
              </a:rPr>
              <a:t>‹#›</a:t>
            </a:fld>
            <a:r>
              <a:rPr lang="en-IE" sz="2000" b="0" strike="noStrike" spc="-1">
                <a:solidFill>
                  <a:srgbClr val="000000"/>
                </a:solidFill>
                <a:latin typeface="Times New Roman"/>
                <a:ea typeface="DejaVu Sans"/>
              </a:rPr>
              <a:t> </a:t>
            </a:r>
            <a:endParaRPr lang="en-US" sz="2000" b="0" strike="noStrike" spc="-1">
              <a:solidFill>
                <a:srgbClr val="000000"/>
              </a:solidFill>
              <a:latin typeface="Arial"/>
            </a:endParaRPr>
          </a:p>
        </p:txBody>
      </p:sp>
      <p:sp>
        <p:nvSpPr>
          <p:cNvPr id="6" name="CustomShape 8"/>
          <p:cNvSpPr/>
          <p:nvPr/>
        </p:nvSpPr>
        <p:spPr>
          <a:xfrm>
            <a:off x="6354566" y="6546587"/>
            <a:ext cx="2410354" cy="2869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Autofit/>
          </a:bodyPr>
          <a:lstStyle/>
          <a:p>
            <a:pPr algn="l">
              <a:lnSpc>
                <a:spcPct val="100000"/>
              </a:lnSpc>
            </a:pPr>
            <a:r>
              <a:rPr lang="en-IE" sz="1400" b="0" strike="noStrike" spc="-1" dirty="0">
                <a:solidFill>
                  <a:srgbClr val="000000"/>
                </a:solidFill>
                <a:latin typeface="Times New Roman"/>
                <a:ea typeface="DejaVu Sans"/>
              </a:rPr>
              <a:t>Ryuji Kohno(YNU/YRP-IAI)</a:t>
            </a:r>
            <a:endParaRPr lang="en-US" sz="1400" b="0" strike="noStrike" spc="-1" dirty="0">
              <a:solidFill>
                <a:srgbClr val="000000"/>
              </a:solidFill>
              <a:latin typeface="Arial"/>
            </a:endParaRPr>
          </a:p>
        </p:txBody>
      </p:sp>
      <p:sp>
        <p:nvSpPr>
          <p:cNvPr id="7" name="CustomShape 9"/>
          <p:cNvSpPr/>
          <p:nvPr/>
        </p:nvSpPr>
        <p:spPr>
          <a:xfrm>
            <a:off x="685800" y="365760"/>
            <a:ext cx="2560320" cy="19944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b">
            <a:noAutofit/>
          </a:bodyPr>
          <a:lstStyle/>
          <a:p>
            <a:pPr>
              <a:lnSpc>
                <a:spcPct val="100000"/>
              </a:lnSpc>
            </a:pPr>
            <a:r>
              <a:rPr lang="en-IE" sz="1400" b="1" strike="noStrike" spc="-1" dirty="0" err="1">
                <a:solidFill>
                  <a:srgbClr val="000000"/>
                </a:solidFill>
                <a:latin typeface="Times New Roman"/>
                <a:ea typeface="DejaVu Sans"/>
              </a:rPr>
              <a:t>Sepember</a:t>
            </a:r>
            <a:r>
              <a:rPr lang="en-IE" sz="1400" b="1" strike="noStrike" spc="-1" dirty="0">
                <a:solidFill>
                  <a:srgbClr val="000000"/>
                </a:solidFill>
                <a:latin typeface="Times New Roman"/>
                <a:ea typeface="DejaVu Sans"/>
              </a:rPr>
              <a:t> 2024</a:t>
            </a:r>
            <a:endParaRPr lang="en-US" sz="1400" b="0" strike="noStrike" spc="-1" dirty="0">
              <a:solidFill>
                <a:srgbClr val="000000"/>
              </a:solidFill>
              <a:latin typeface="Arial"/>
            </a:endParaRPr>
          </a:p>
        </p:txBody>
      </p:sp>
      <p:sp>
        <p:nvSpPr>
          <p:cNvPr id="8" name="PlaceHolder 1"/>
          <p:cNvSpPr>
            <a:spLocks noGrp="1"/>
          </p:cNvSpPr>
          <p:nvPr>
            <p:ph type="title"/>
          </p:nvPr>
        </p:nvSpPr>
        <p:spPr>
          <a:xfrm>
            <a:off x="228420" y="750613"/>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Click to edit the title text format</a:t>
            </a:r>
          </a:p>
        </p:txBody>
      </p:sp>
      <p:sp>
        <p:nvSpPr>
          <p:cNvPr id="9" name="PlaceHolder 2"/>
          <p:cNvSpPr>
            <a:spLocks noGrp="1"/>
          </p:cNvSpPr>
          <p:nvPr>
            <p:ph type="body"/>
          </p:nvPr>
        </p:nvSpPr>
        <p:spPr>
          <a:xfrm>
            <a:off x="457200" y="1964520"/>
            <a:ext cx="82292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en-US" sz="3200" b="0" strike="noStrike" spc="-1" dirty="0">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dirty="0">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en-US" sz="2400" b="0" strike="noStrike" spc="-1" dirty="0">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en-US" sz="2000" b="0" strike="noStrike" spc="-1" dirty="0">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en-US" sz="2000" b="0" strike="noStrike" spc="-1" dirty="0">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en-US" sz="2000" b="0" strike="noStrike" spc="-1" dirty="0">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en-US" sz="2000" b="0" strike="noStrike" spc="-1" dirty="0">
                <a:solidFill>
                  <a:srgbClr val="000000"/>
                </a:solidFill>
                <a:latin typeface="Arial"/>
              </a:rPr>
              <a:t>Seventh Outline Level</a:t>
            </a:r>
          </a:p>
        </p:txBody>
      </p:sp>
    </p:spTree>
    <p:extLst>
      <p:ext uri="{BB962C8B-B14F-4D97-AF65-F5344CB8AC3E}">
        <p14:creationId xmlns:p14="http://schemas.microsoft.com/office/powerpoint/2010/main" val="40100957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ohno@ynu.ac.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CustomShape 1"/>
          <p:cNvSpPr/>
          <p:nvPr/>
        </p:nvSpPr>
        <p:spPr>
          <a:xfrm>
            <a:off x="152280" y="609480"/>
            <a:ext cx="8977680" cy="461232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IE" sz="1800" b="1" i="0" u="sng" strike="noStrike" kern="1200" cap="none" spc="-1" normalizeH="0" baseline="0" noProof="0" dirty="0">
                <a:ln>
                  <a:noFill/>
                </a:ln>
                <a:solidFill>
                  <a:srgbClr val="000000"/>
                </a:solidFill>
                <a:effectLst/>
                <a:uLnTx/>
                <a:uFill>
                  <a:solidFill>
                    <a:srgbClr val="FFFFFF"/>
                  </a:solidFill>
                </a:uFill>
                <a:latin typeface="Times New Roman"/>
                <a:ea typeface="DejaVu Sans"/>
              </a:rPr>
              <a:t>Project: IEEE P802.15 Working Group for Wireless Personal Area Networks (WPANs)</a:t>
            </a: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8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Submission Title:</a:t>
            </a:r>
            <a:r>
              <a:rPr kumimoji="1" lang="en-IE" sz="1600" b="0" i="0" u="none" strike="noStrike" kern="1200" cap="none" spc="-1" normalizeH="0" baseline="0" noProof="0" dirty="0">
                <a:ln>
                  <a:noFill/>
                </a:ln>
                <a:solidFill>
                  <a:srgbClr val="000000"/>
                </a:solidFill>
                <a:effectLst/>
                <a:uLnTx/>
                <a:uFillTx/>
                <a:latin typeface="Times New Roman"/>
                <a:ea typeface="DejaVu Sans"/>
              </a:rPr>
              <a:t> TG6ma </a:t>
            </a:r>
            <a:r>
              <a:rPr kumimoji="1" lang="en-IE" sz="1600" spc="-1" dirty="0">
                <a:solidFill>
                  <a:srgbClr val="000000"/>
                </a:solidFill>
                <a:latin typeface="Times New Roman"/>
                <a:ea typeface="DejaVu Sans"/>
              </a:rPr>
              <a:t>Motion to LB </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Date Submitted: 10</a:t>
            </a:r>
            <a:r>
              <a:rPr kumimoji="1" lang="en-IE" sz="1600" b="1" i="0" u="none" strike="noStrike" kern="1200" cap="none" spc="-1" normalizeH="0" baseline="33000" noProof="0" dirty="0">
                <a:ln>
                  <a:noFill/>
                </a:ln>
                <a:solidFill>
                  <a:srgbClr val="000000"/>
                </a:solidFill>
                <a:effectLst/>
                <a:uLnTx/>
                <a:uFillTx/>
                <a:latin typeface="Times New Roman"/>
                <a:ea typeface="DejaVu Sans"/>
              </a:rPr>
              <a:t>th</a:t>
            </a:r>
            <a:r>
              <a:rPr kumimoji="1" lang="en-IE" sz="1600" b="1" i="0" u="none" strike="noStrike" kern="1200" cap="none" spc="-1" normalizeH="0" baseline="0" noProof="0" dirty="0">
                <a:ln>
                  <a:noFill/>
                </a:ln>
                <a:solidFill>
                  <a:srgbClr val="000000"/>
                </a:solidFill>
                <a:effectLst/>
                <a:uLnTx/>
                <a:uFillTx/>
                <a:latin typeface="Times New Roman"/>
                <a:ea typeface="DejaVu Sans"/>
              </a:rPr>
              <a:t> September, 2024</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Source:</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r>
              <a:rPr kumimoji="1" lang="en-IE" sz="1600" b="0" i="0" u="none" strike="noStrike" kern="1200" cap="none" spc="-1" normalizeH="0" baseline="0" noProof="0" dirty="0" err="1">
                <a:ln>
                  <a:noFill/>
                </a:ln>
                <a:solidFill>
                  <a:srgbClr val="000000"/>
                </a:solidFill>
                <a:effectLst/>
                <a:uLnTx/>
                <a:uFillTx/>
                <a:latin typeface="Times New Roman"/>
                <a:ea typeface="DejaVu Sans"/>
              </a:rPr>
              <a:t>Tryuji</a:t>
            </a:r>
            <a:r>
              <a:rPr kumimoji="1" lang="en-IE" sz="1600" b="0" i="0" u="none" strike="noStrike" kern="1200" cap="none" spc="-1" normalizeH="0" baseline="0" noProof="0" dirty="0">
                <a:ln>
                  <a:noFill/>
                </a:ln>
                <a:solidFill>
                  <a:srgbClr val="000000"/>
                </a:solidFill>
                <a:effectLst/>
                <a:uLnTx/>
                <a:uFillTx/>
                <a:latin typeface="Times New Roman"/>
                <a:ea typeface="DejaVu Sans"/>
              </a:rPr>
              <a:t> Kohno (YNU/YRP-IAI)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E-Mail: </a:t>
            </a:r>
            <a:r>
              <a:rPr kumimoji="1" lang="en-IE" sz="1600" spc="-1" dirty="0">
                <a:solidFill>
                  <a:srgbClr val="000000"/>
                </a:solidFill>
                <a:latin typeface="Times New Roman"/>
                <a:ea typeface="DejaVu Sans"/>
                <a:hlinkClick r:id="rId2"/>
              </a:rPr>
              <a:t>Kohno@ynu.ac.jp</a:t>
            </a:r>
            <a:r>
              <a:rPr kumimoji="1" lang="en-IE" sz="1600" spc="-1" dirty="0">
                <a:solidFill>
                  <a:srgbClr val="000000"/>
                </a:solidFill>
                <a:latin typeface="Times New Roman"/>
                <a:ea typeface="DejaVu Sans"/>
              </a:rPr>
              <a:t>, </a:t>
            </a:r>
            <a:r>
              <a:rPr kumimoji="1" lang="en-IE" sz="1600" spc="-1" dirty="0" err="1">
                <a:solidFill>
                  <a:srgbClr val="000000"/>
                </a:solidFill>
                <a:latin typeface="Times New Roman"/>
                <a:ea typeface="DejaVu Sans"/>
              </a:rPr>
              <a:t>Kohno@yrp-iai.j</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Abstract:</a:t>
            </a:r>
            <a:r>
              <a:rPr kumimoji="1" lang="en-IE" sz="1600" b="0" i="0" u="none" strike="noStrike" kern="1200" cap="none" spc="-1" normalizeH="0" baseline="0" noProof="0" dirty="0">
                <a:ln>
                  <a:noFill/>
                </a:ln>
                <a:solidFill>
                  <a:srgbClr val="000000"/>
                </a:solidFill>
                <a:effectLst/>
                <a:uLnTx/>
                <a:uFillTx/>
                <a:latin typeface="Times New Roman"/>
                <a:ea typeface="DejaVu Sans"/>
              </a:rPr>
              <a:t>	</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0" i="0" u="none" strike="noStrike" kern="1200" cap="none" spc="-1" normalizeH="0" baseline="0" noProof="0" dirty="0">
                <a:ln>
                  <a:noFill/>
                </a:ln>
                <a:solidFill>
                  <a:srgbClr val="000000"/>
                </a:solidFill>
                <a:effectLst/>
                <a:uLnTx/>
                <a:uFillTx/>
                <a:latin typeface="Times New Roman"/>
                <a:ea typeface="DejaVu Sans"/>
              </a:rPr>
              <a:t>Revision of Std. IEEE802.15.6-2012; IEEE802.15.6ma draft could be approved </a:t>
            </a:r>
            <a:r>
              <a:rPr kumimoji="1" lang="en-IE" sz="1600" spc="-1" dirty="0">
                <a:solidFill>
                  <a:srgbClr val="000000"/>
                </a:solidFill>
                <a:latin typeface="Times New Roman"/>
                <a:ea typeface="DejaVu Sans"/>
              </a:rPr>
              <a:t>by motion to Letter Ballot(LB) in TG15.6ma.</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598"/>
              </a:spcBef>
              <a:spcAft>
                <a:spcPts val="598"/>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Purpose:</a:t>
            </a:r>
            <a:r>
              <a:rPr kumimoji="1" lang="en-IE" sz="1600" b="0" i="0" u="none" strike="noStrike" kern="1200" cap="none" spc="-1" normalizeH="0" baseline="0" noProof="0" dirty="0">
                <a:ln>
                  <a:noFill/>
                </a:ln>
                <a:solidFill>
                  <a:srgbClr val="000000"/>
                </a:solidFill>
                <a:effectLst/>
                <a:uLnTx/>
                <a:uFillTx/>
                <a:latin typeface="Times New Roman"/>
                <a:ea typeface="DejaVu Sans"/>
              </a:rPr>
              <a:t>	TG Motion to LB.</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Notice:</a:t>
            </a:r>
            <a:r>
              <a:rPr kumimoji="1" lang="en-IE" sz="1600" b="0" i="0" u="none" strike="noStrike" kern="1200" cap="none" spc="-1" normalizeH="0" baseline="0" noProof="0" dirty="0">
                <a:ln>
                  <a:noFill/>
                </a:ln>
                <a:solidFill>
                  <a:srgbClr val="000000"/>
                </a:solidFill>
                <a:effectLst/>
                <a:uLnTx/>
                <a:uFillTx/>
                <a:latin typeface="Times New Roman"/>
                <a:ea typeface="DejaVu San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1" lang="en-US" sz="16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IE" sz="1600" b="1" i="0" u="none" strike="noStrike" kern="1200" cap="none" spc="-1" normalizeH="0" baseline="0" noProof="0" dirty="0">
                <a:ln>
                  <a:noFill/>
                </a:ln>
                <a:solidFill>
                  <a:srgbClr val="000000"/>
                </a:solidFill>
                <a:effectLst/>
                <a:uLnTx/>
                <a:uFillTx/>
                <a:latin typeface="Times New Roman"/>
                <a:ea typeface="DejaVu Sans"/>
              </a:rPr>
              <a:t>Release:</a:t>
            </a:r>
            <a:r>
              <a:rPr kumimoji="1" lang="en-IE" sz="1600" b="0" i="0" u="none" strike="noStrike" kern="1200" cap="none" spc="-1" normalizeH="0" baseline="0" noProof="0" dirty="0">
                <a:ln>
                  <a:noFill/>
                </a:ln>
                <a:solidFill>
                  <a:srgbClr val="000000"/>
                </a:solidFill>
                <a:effectLst/>
                <a:uLnTx/>
                <a:uFillTx/>
                <a:latin typeface="Times New Roman"/>
                <a:ea typeface="DejaVu Sans"/>
              </a:rPr>
              <a:t>	The contributor acknowledges and accepts that this contribution becomes the property of IEEE and may be made publicly available by P802.15.	</a:t>
            </a:r>
            <a:endParaRPr kumimoji="1" lang="en-US" sz="1600" b="0" i="0" u="none" strike="noStrike" kern="1200" cap="none" spc="-1" normalizeH="0" baseline="0" noProof="0" dirty="0">
              <a:ln>
                <a:noFill/>
              </a:ln>
              <a:solidFill>
                <a:srgbClr val="000000"/>
              </a:solidFill>
              <a:effectLst/>
              <a:uLnTx/>
              <a:uFillTx/>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CustomShape 17"/>
          <p:cNvSpPr/>
          <p:nvPr/>
        </p:nvSpPr>
        <p:spPr>
          <a:xfrm>
            <a:off x="457200" y="2180520"/>
            <a:ext cx="8226000" cy="397332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t">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1" u="none" strike="noStrike" kern="1200" cap="none" spc="-1" normalizeH="0" baseline="0" noProof="0" dirty="0">
                <a:ln>
                  <a:noFill/>
                </a:ln>
                <a:solidFill>
                  <a:srgbClr val="000000"/>
                </a:solidFill>
                <a:effectLst/>
                <a:uLnTx/>
                <a:uFillTx/>
                <a:latin typeface="Arial"/>
                <a:ea typeface="DejaVu Sans"/>
              </a:rPr>
              <a:t>Move that TG15.6ma formally request that the 802.15 WG start a WG Letter Ballot requesting approval of CA document 15-24-0348-02 and document P802-15-6ma_D03 and to forward document P802-15-6ma_D03, to Standards Association ballot.</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Moved by: </a:t>
            </a:r>
            <a:r>
              <a:rPr kumimoji="1" lang="en-US" altLang="ja-JP" sz="2000" b="0" i="0" u="none" strike="noStrike" kern="1200" cap="none" spc="-1" normalizeH="0" baseline="0" noProof="0" dirty="0">
                <a:ln>
                  <a:noFill/>
                </a:ln>
                <a:solidFill>
                  <a:srgbClr val="000000"/>
                </a:solidFill>
                <a:effectLst/>
                <a:uLnTx/>
                <a:uFillTx/>
                <a:latin typeface="Arial"/>
                <a:ea typeface="DejaVu Sans"/>
              </a:rPr>
              <a:t>Takumi Kobayashi(</a:t>
            </a:r>
            <a:r>
              <a:rPr kumimoji="1" lang="en-US" altLang="ja-JP" sz="2000" b="0" i="0" u="none" strike="noStrike" kern="1200" cap="none" spc="-1" normalizeH="0" baseline="0" noProof="0" dirty="0" err="1">
                <a:ln>
                  <a:noFill/>
                </a:ln>
                <a:solidFill>
                  <a:srgbClr val="000000"/>
                </a:solidFill>
                <a:effectLst/>
                <a:uLnTx/>
                <a:uFillTx/>
                <a:latin typeface="Arial"/>
                <a:ea typeface="DejaVu Sans"/>
              </a:rPr>
              <a:t>NiTech</a:t>
            </a:r>
            <a:r>
              <a:rPr kumimoji="1" lang="en-US" altLang="ja-JP" sz="2000" b="0" i="0" u="none" strike="noStrike" kern="1200" cap="none" spc="-1" normalizeH="0" baseline="0" noProof="0" dirty="0">
                <a:ln>
                  <a:noFill/>
                </a:ln>
                <a:solidFill>
                  <a:srgbClr val="000000"/>
                </a:solidFill>
                <a:effectLst/>
                <a:uLnTx/>
                <a:uFillTx/>
                <a:latin typeface="Arial"/>
                <a:ea typeface="DejaVu San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Seconded by: Huan-Bang Li(NICT)</a:t>
            </a:r>
            <a:endParaRPr kumimoji="1" lang="en-US" sz="2000" b="0" i="0" u="none" strike="noStrike" kern="1200" cap="none" spc="-1" normalizeH="0" baseline="0" noProof="0" dirty="0">
              <a:ln>
                <a:noFill/>
              </a:ln>
              <a:solidFill>
                <a:srgbClr val="000000"/>
              </a:solidFill>
              <a:effectLst/>
              <a:uLnTx/>
              <a:uFillTx/>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sz="2000" b="0" i="0" u="none" strike="noStrike" kern="1200" cap="none" spc="-1" normalizeH="0" baseline="0" noProof="0" dirty="0">
                <a:ln>
                  <a:noFill/>
                </a:ln>
                <a:solidFill>
                  <a:srgbClr val="000000"/>
                </a:solidFill>
                <a:effectLst/>
                <a:uLnTx/>
                <a:uFillTx/>
                <a:latin typeface="Arial"/>
                <a:ea typeface="DejaVu Sans"/>
              </a:rPr>
              <a:t>Result: </a:t>
            </a:r>
            <a:r>
              <a:rPr kumimoji="1" lang="en-US" altLang="ja-JP" sz="2000" b="0" i="0" u="none" strike="noStrike" kern="1200" cap="none" spc="-1" normalizeH="0" baseline="0" noProof="0" dirty="0">
                <a:ln>
                  <a:noFill/>
                </a:ln>
                <a:solidFill>
                  <a:srgbClr val="000000"/>
                </a:solidFill>
                <a:effectLst/>
                <a:uLnTx/>
                <a:uFillTx/>
                <a:latin typeface="Arial"/>
                <a:ea typeface="DejaVu Sans"/>
              </a:rPr>
              <a:t>anonymously approved</a:t>
            </a:r>
            <a:endParaRPr kumimoji="1" lang="en-US" sz="2000" b="0" i="0" u="none" strike="noStrike" kern="1200" cap="none" spc="-1" normalizeH="0" baseline="0" noProof="0" dirty="0">
              <a:ln>
                <a:noFill/>
              </a:ln>
              <a:solidFill>
                <a:srgbClr val="000000"/>
              </a:solidFill>
              <a:effectLst/>
              <a:uLnTx/>
              <a:uFillTx/>
              <a:latin typeface="Arial"/>
            </a:endParaRPr>
          </a:p>
        </p:txBody>
      </p:sp>
      <p:sp>
        <p:nvSpPr>
          <p:cNvPr id="72" name="PlaceHolder 1"/>
          <p:cNvSpPr>
            <a:spLocks noGrp="1"/>
          </p:cNvSpPr>
          <p:nvPr>
            <p:ph type="title"/>
          </p:nvPr>
        </p:nvSpPr>
        <p:spPr>
          <a:xfrm>
            <a:off x="228600" y="777600"/>
            <a:ext cx="8686800" cy="1144800"/>
          </a:xfrm>
          <a:prstGeom prst="rect">
            <a:avLst/>
          </a:prstGeom>
          <a:noFill/>
          <a:ln w="0">
            <a:noFill/>
          </a:ln>
        </p:spPr>
        <p:txBody>
          <a:bodyPr lIns="0" tIns="0" rIns="0" bIns="0" anchor="ctr">
            <a:noAutofit/>
          </a:bodyPr>
          <a:lstStyle/>
          <a:p>
            <a:pPr indent="0" algn="ctr">
              <a:buNone/>
            </a:pPr>
            <a:r>
              <a:rPr lang="en-US" sz="4000" b="0" strike="noStrike" spc="-1">
                <a:solidFill>
                  <a:srgbClr val="000000"/>
                </a:solidFill>
                <a:latin typeface="Arial"/>
              </a:rPr>
              <a:t>TG motion:</a:t>
            </a:r>
            <a:br>
              <a:rPr sz="4000"/>
            </a:br>
            <a:r>
              <a:rPr lang="en-US" sz="4000" b="0" strike="noStrike" spc="-1">
                <a:solidFill>
                  <a:srgbClr val="000000"/>
                </a:solidFill>
                <a:latin typeface="Arial"/>
              </a:rPr>
              <a:t>Draft ready for LB</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82E678E9-84A8-7934-8532-E6FD14954E2D}"/>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sm" len="sm"/>
            <a:tailEnd type="none" w="sm" len="sm"/>
          </a:ln>
          <a:effectLst/>
          <a:extLst>
            <a:ext uri="{AF507438-7753-43E0-B8FC-AC1667EBCBE1}">
              <a14:hiddenEffects xmlns:a14="http://schemas.microsoft.com/office/drawing/2010/main">
                <a:effectLst>
                  <a:outerShdw algn="ctr" rotWithShape="0">
                    <a:schemeClr val="bg2"/>
                  </a:outerShdw>
                </a:effectLst>
              </a14:hiddenEffects>
            </a:ext>
          </a:extLst>
        </p:spPr>
      </p:cxnSp>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02527" y="2614961"/>
            <a:ext cx="7793773" cy="1082981"/>
          </a:xfrm>
        </p:spPr>
        <p:txBody>
          <a:bodyPr/>
          <a:lstStyle/>
          <a:p>
            <a:r>
              <a:rPr kumimoji="1" lang="en-US" altLang="ja-JP" sz="3200" dirty="0"/>
              <a:t>Thank you for your attention</a:t>
            </a:r>
            <a:br>
              <a:rPr kumimoji="1" lang="en-US" altLang="ja-JP" sz="3200" dirty="0"/>
            </a:br>
            <a:br>
              <a:rPr kumimoji="1" lang="en-US" altLang="ja-JP" sz="3200" dirty="0"/>
            </a:br>
            <a:endParaRPr kumimoji="1" lang="ja-JP" altLang="en-US" sz="3200" dirty="0"/>
          </a:p>
        </p:txBody>
      </p:sp>
    </p:spTree>
    <p:extLst>
      <p:ext uri="{BB962C8B-B14F-4D97-AF65-F5344CB8AC3E}">
        <p14:creationId xmlns:p14="http://schemas.microsoft.com/office/powerpoint/2010/main" val="184414246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3715</TotalTime>
  <Words>268</Words>
  <Application>Microsoft Office PowerPoint</Application>
  <PresentationFormat>画面に合わせる (4:3)</PresentationFormat>
  <Paragraphs>20</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ＭＳ Ｐゴシック</vt:lpstr>
      <vt:lpstr>游ゴシック</vt:lpstr>
      <vt:lpstr>Arial</vt:lpstr>
      <vt:lpstr>Symbol</vt:lpstr>
      <vt:lpstr>Times New Roman</vt:lpstr>
      <vt:lpstr>Wingdings</vt:lpstr>
      <vt:lpstr>Office Theme</vt:lpstr>
      <vt:lpstr>PowerPoint プレゼンテーション</vt:lpstr>
      <vt:lpstr>TG motion: Draft ready for LB</vt:lpstr>
      <vt:lpstr>Thank you for your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kohno@ynu.ac.jp</dc:creator>
  <cp:lastModifiedBy>kohno@ynu.ac.jp</cp:lastModifiedBy>
  <cp:revision>4</cp:revision>
  <dcterms:created xsi:type="dcterms:W3CDTF">2024-09-08T07:09:38Z</dcterms:created>
  <dcterms:modified xsi:type="dcterms:W3CDTF">2024-09-11T03:41:12Z</dcterms:modified>
</cp:coreProperties>
</file>