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FDFFF93-4853-4D72-9BF8-CA77311B4B93}"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8680" cy="775080"/>
          </a:xfrm>
          <a:prstGeom prst="rect">
            <a:avLst/>
          </a:prstGeom>
          <a:noFill/>
          <a:ln w="0">
            <a:noFill/>
          </a:ln>
        </p:spPr>
        <p:style>
          <a:lnRef idx="0"/>
          <a:fillRef idx="0"/>
          <a:effectRef idx="0"/>
          <a:fontRef idx="minor"/>
        </p:style>
        <p:txBody>
          <a:bodyPr lIns="0" rIns="0" tIns="0" bIns="0" anchor="t">
            <a:noAutofit/>
          </a:bodyPr>
          <a:p>
            <a:pPr algn="r">
              <a:lnSpc>
                <a:spcPct val="100000"/>
              </a:lnSpc>
            </a:pPr>
            <a:fld id="{7AB7FF4E-5672-45AD-A786-03B390803378}"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080" cy="44971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3280" cy="37296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B2CD0AD-CCC6-4F39-890E-332F911AC95A}" type="slidenum">
              <a:rPr b="0" lang="en-IE" sz="2000" spc="-1" strike="noStrike">
                <a:solidFill>
                  <a:srgbClr val="000000"/>
                </a:solidFill>
                <a:latin typeface="Times New Roman"/>
                <a:ea typeface="DejaVu Sans"/>
              </a:rPr>
              <a:t>14</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60A72D8-6B17-4A3D-BE16-775320465C3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2DD6C8B-DFC2-457D-9402-0398E1C0975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824B573-11C7-4C4D-83E6-022C85ADF4D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a:t>
            </a:r>
            <a:r>
              <a:rPr b="0" lang="en-US" sz="1800" spc="-1" strike="noStrike">
                <a:solidFill>
                  <a:srgbClr val="000000"/>
                </a:solidFill>
                <a:latin typeface="Arial"/>
              </a:rPr>
              <a:t>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a:t>
            </a:r>
            <a:r>
              <a:rPr b="0" lang="en-US" sz="1800" spc="-1" strike="noStrike">
                <a:solidFill>
                  <a:srgbClr val="000000"/>
                </a:solidFill>
                <a:latin typeface="Arial"/>
              </a:rPr>
              <a:t>Outline </a:t>
            </a:r>
            <a:r>
              <a:rPr b="0" lang="en-US" sz="1800" spc="-1" strike="noStrike">
                <a:solidFill>
                  <a:srgbClr val="000000"/>
                </a:solidFill>
                <a:latin typeface="Arial"/>
              </a:rPr>
              <a:t>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5D9A306-B1E3-455C-929C-618D1439A8E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B72A139-1DC0-4379-8521-4169696C977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F0522D7-FDE2-406A-86BB-5EF1DA6A2CB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480" cy="46051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160" cy="1045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9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09800" cy="3957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360" cy="39564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802.15.9 for adding EDHOC KMP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480" cy="1130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0520" cy="3962520"/>
          </a:xfrm>
          <a:prstGeom prst="rect">
            <a:avLst/>
          </a:prstGeom>
          <a:noFill/>
          <a:ln w="0">
            <a:noFill/>
          </a:ln>
        </p:spPr>
        <p:style>
          <a:lnRef idx="0"/>
          <a:fillRef idx="0"/>
          <a:effectRef idx="0"/>
          <a:fontRef idx="minor"/>
        </p:style>
        <p:txBody>
          <a:bodyPr lIns="0" rIns="0" tIns="0" bIns="0" anchor="t">
            <a:normAutofit fontScale="80000"/>
          </a:bodyPr>
          <a:p>
            <a:pPr marL="210240" indent="-173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10</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13:30-15:30</a:t>
            </a:r>
            <a:endParaRPr b="0" lang="en-US" sz="3200" spc="-1" strike="noStrike">
              <a:solidFill>
                <a:srgbClr val="000000"/>
              </a:solidFill>
              <a:latin typeface="Arial"/>
            </a:endParaRPr>
          </a:p>
          <a:p>
            <a:pPr lvl="1" marL="385920" indent="-173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85920" indent="-173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15-24-0467-02</a:t>
            </a:r>
            <a:endParaRPr b="0" lang="en-US" sz="3200" spc="-1" strike="noStrike">
              <a:solidFill>
                <a:srgbClr val="000000"/>
              </a:solidFill>
              <a:latin typeface="Arial"/>
            </a:endParaRPr>
          </a:p>
          <a:p>
            <a:pPr lvl="1" marL="385920" indent="-173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and send out call for participation and call for proposals.</a:t>
            </a:r>
            <a:endParaRPr b="0" lang="en-US" sz="3200" spc="-1" strike="noStrike">
              <a:solidFill>
                <a:srgbClr val="000000"/>
              </a:solidFill>
              <a:latin typeface="Arial"/>
            </a:endParaRPr>
          </a:p>
          <a:p>
            <a:pPr lvl="1" marL="385920" indent="-173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385920" indent="-1735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440" cy="1134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8800" cy="39661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168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168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Created timeline</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Created call for participation and call for proposal document.</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Created a list of changes needed to the IEEE Std 802.15.9.</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172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November</a:t>
            </a:r>
            <a:endParaRPr b="0" lang="en-US" sz="4400" spc="-1" strike="noStrike">
              <a:solidFill>
                <a:srgbClr val="000000"/>
              </a:solidFill>
              <a:latin typeface="Arial"/>
            </a:endParaRPr>
          </a:p>
        </p:txBody>
      </p:sp>
      <p:sp>
        <p:nvSpPr>
          <p:cNvPr id="364" name="Text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3320" cy="552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600" cy="5896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600" cy="1050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400" cy="5542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9280" cy="376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200" cy="48571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600" cy="80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1920" cy="3364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60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12493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2024-09-10T13:51:07Z</dcterms:modified>
  <cp:revision>182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