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778FD215-33B9-4B50-99E8-A1F64D3A6BD9}"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9040" cy="775440"/>
          </a:xfrm>
          <a:prstGeom prst="rect">
            <a:avLst/>
          </a:prstGeom>
          <a:noFill/>
          <a:ln w="0">
            <a:noFill/>
          </a:ln>
        </p:spPr>
        <p:style>
          <a:lnRef idx="0"/>
          <a:fillRef idx="0"/>
          <a:effectRef idx="0"/>
          <a:fontRef idx="minor"/>
        </p:style>
        <p:txBody>
          <a:bodyPr lIns="0" rIns="0" tIns="0" bIns="0" anchor="t">
            <a:noAutofit/>
          </a:bodyPr>
          <a:p>
            <a:pPr algn="r">
              <a:lnSpc>
                <a:spcPct val="100000"/>
              </a:lnSpc>
            </a:pPr>
            <a:fld id="{9B804405-6435-4E3A-94F1-B011454F59D7}"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1440" cy="44974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3640" cy="37299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6CC2A2B-0857-43CF-A241-BCECC2E4BE1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DD85E2C-9B72-4CFD-87B5-A0B1CEA898E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B0E4AD1-1DFF-4554-9E83-6C7BE3AC81A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0106BBB-C974-441E-A711-A1E36040F2A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2FEDB95-60C0-4FBC-BF93-294AB7B1400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9E85C24-CBBD-4EDC-B3AE-373BD771FCA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1680" cy="1926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802.15-24-0467-01</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7920" cy="2844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7920" cy="2844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5353474-290A-4D9D-9390-0D80133EFA1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7920" cy="2844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3480" cy="1926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0840" cy="46054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September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September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September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1520" cy="1046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01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September</a:t>
            </a:r>
            <a:endParaRPr b="0" lang="en-US" sz="4400" spc="-1" strike="noStrike">
              <a:solidFill>
                <a:srgbClr val="000000"/>
              </a:solidFill>
              <a:latin typeface="Arial"/>
            </a:endParaRPr>
          </a:p>
        </p:txBody>
      </p:sp>
      <p:sp>
        <p:nvSpPr>
          <p:cNvPr id="350" name="CustomShape 3"/>
          <p:cNvSpPr/>
          <p:nvPr/>
        </p:nvSpPr>
        <p:spPr>
          <a:xfrm>
            <a:off x="457200" y="1604520"/>
            <a:ext cx="8210160" cy="3958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8720" cy="39567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 list of changes needed to the IEEE Std 802.15.9 for adding EDHOC KMP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4840" cy="1130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September</a:t>
            </a:r>
            <a:endParaRPr b="0" lang="en-US" sz="4400" spc="-1" strike="noStrike">
              <a:solidFill>
                <a:srgbClr val="000000"/>
              </a:solidFill>
              <a:latin typeface="Arial"/>
            </a:endParaRPr>
          </a:p>
        </p:txBody>
      </p:sp>
      <p:sp>
        <p:nvSpPr>
          <p:cNvPr id="353" name="CustomShape 2"/>
          <p:cNvSpPr/>
          <p:nvPr/>
        </p:nvSpPr>
        <p:spPr>
          <a:xfrm>
            <a:off x="457200" y="1604520"/>
            <a:ext cx="7760880" cy="3962880"/>
          </a:xfrm>
          <a:prstGeom prst="rect">
            <a:avLst/>
          </a:prstGeom>
          <a:noFill/>
          <a:ln w="0">
            <a:noFill/>
          </a:ln>
        </p:spPr>
        <p:style>
          <a:lnRef idx="0"/>
          <a:fillRef idx="0"/>
          <a:effectRef idx="0"/>
          <a:fontRef idx="minor"/>
        </p:style>
        <p:txBody>
          <a:bodyPr lIns="0" rIns="0" tIns="0" bIns="0" anchor="t">
            <a:normAutofit fontScale="80000"/>
          </a:bodyPr>
          <a:p>
            <a:pPr marL="21024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10</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September 13:30-15:30</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15-24-0467-01</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Create and send out call for participation and call for proposals.</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creating document listing changes needed.</a:t>
            </a:r>
            <a:endParaRPr b="0" lang="en-US" sz="3200" spc="-1" strike="noStrike">
              <a:solidFill>
                <a:srgbClr val="000000"/>
              </a:solidFill>
              <a:latin typeface="Arial"/>
            </a:endParaRPr>
          </a:p>
          <a:p>
            <a:pPr lvl="1" marL="385920" indent="-173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8800" cy="11343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9160" cy="39664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4920" cy="114048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4920" cy="3972960"/>
          </a:xfrm>
          <a:prstGeom prst="rect">
            <a:avLst/>
          </a:prstGeom>
          <a:noFill/>
          <a:ln w="0">
            <a:noFill/>
          </a:ln>
        </p:spPr>
        <p:txBody>
          <a:bodyPr lIns="0" rIns="0" tIns="0" bIns="0" anchor="t">
            <a:normAutofit/>
          </a:bodyPr>
          <a:p>
            <a:pPr indent="0">
              <a:spcBef>
                <a:spcPts val="1417"/>
              </a:spcBef>
              <a:buNone/>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208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November</a:t>
            </a:r>
            <a:endParaRPr b="0" lang="en-US" sz="4400" spc="-1" strike="noStrike">
              <a:solidFill>
                <a:srgbClr val="000000"/>
              </a:solidFill>
              <a:latin typeface="Arial"/>
            </a:endParaRPr>
          </a:p>
        </p:txBody>
      </p:sp>
      <p:sp>
        <p:nvSpPr>
          <p:cNvPr id="364" name="TextShape 2"/>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TG4ae,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3680" cy="553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2960" cy="5900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2960" cy="1050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8760" cy="5543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9640" cy="377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4560" cy="4857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2960" cy="8092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2280" cy="3365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504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7360" cy="1123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7960" cy="44478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12451</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2024-09-09T11:20:02Z</dcterms:modified>
  <cp:revision>178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