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9B5C77CA-85CA-47A3-ADFA-970EB80901E6}"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9400" cy="775800"/>
          </a:xfrm>
          <a:prstGeom prst="rect">
            <a:avLst/>
          </a:prstGeom>
          <a:noFill/>
          <a:ln w="0">
            <a:noFill/>
          </a:ln>
        </p:spPr>
        <p:style>
          <a:lnRef idx="0"/>
          <a:fillRef idx="0"/>
          <a:effectRef idx="0"/>
          <a:fontRef idx="minor"/>
        </p:style>
        <p:txBody>
          <a:bodyPr lIns="0" rIns="0" tIns="0" bIns="0" anchor="t">
            <a:noAutofit/>
          </a:bodyPr>
          <a:p>
            <a:pPr algn="r">
              <a:lnSpc>
                <a:spcPct val="100000"/>
              </a:lnSpc>
            </a:pPr>
            <a:fld id="{56A15897-059C-4B3A-ABF5-9873FEB514B5}"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1800" cy="449784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4000" cy="37303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867A126-B106-4D18-BFDD-5263DEE3AA37}" type="slidenum">
              <a:rPr b="0" lang="en-IE" sz="2000" spc="-1" strike="noStrike">
                <a:solidFill>
                  <a:srgbClr val="000000"/>
                </a:solidFill>
                <a:latin typeface="Times New Roman"/>
                <a:ea typeface="DejaVu Sans"/>
              </a:rPr>
              <a:t>14</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7BB8132-DCD4-4FC2-B85E-56828D5713A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3EEF71C-FE23-4C73-842A-17769B19A57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6D063D5-9076-4D35-AF1F-82447FC403C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5B06FA0-30BB-417E-82DB-DB0553D16E5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605B0C3-E1FD-47A7-880E-B368AD22EB4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802.15-24-0464-02</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4E9E33A-6AD2-4D3F-B568-27BA15F4A94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1-04ac-privacy-primitives.docx" TargetMode="External"/><Relationship Id="rId3" Type="http://schemas.openxmlformats.org/officeDocument/2006/relationships/hyperlink" Target="https://mentor.ieee.org/802.15/dcn/24/15-24-0315-02-04ac-privacy-mlme-primatives.docx" TargetMode="External"/><Relationship Id="rId4" Type="http://schemas.openxmlformats.org/officeDocument/2006/relationships/hyperlink" Target="https://mentor.ieee.org/802.15/dcn/24/15-24-0314-02-04ac-privacy-frame-formats.docx" TargetMode="External"/><Relationship Id="rId5"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422-01-04ac-july-2024-session-minutes-for-4ac-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7-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hyperlink" Target="https://mentor.ieee.org/802.15/dcn/24/15-24-0315-05-04ac-privacy-mlme-primatives.docx" TargetMode="External"/><Relationship Id="rId2" Type="http://schemas.openxmlformats.org/officeDocument/2006/relationships/hyperlink" Target="https://mentor.ieee.org/802.15/dcn/24/15-24-0166-03-04ac-privacy-primitives.docx" TargetMode="External"/><Relationship Id="rId3" Type="http://schemas.openxmlformats.org/officeDocument/2006/relationships/hyperlink" Target="https://mentor.ieee.org/802.15/dcn/24/15-24-0314-04-04ac-privacy-frame-formats.docx" TargetMode="External"/><Relationship Id="rId4" Type="http://schemas.openxmlformats.org/officeDocument/2006/relationships/slideLayout" Target="../slideLayouts/slideLayout7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1200" cy="46058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1880" cy="1046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0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10520" cy="3958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9080" cy="39571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15-24-0166-01</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MLME-primatives </a:t>
            </a:r>
            <a:r>
              <a:rPr b="0" lang="en-IE" sz="3200" spc="-1" strike="noStrike" u="sng">
                <a:solidFill>
                  <a:srgbClr val="0000ff"/>
                </a:solidFill>
                <a:uFillTx/>
                <a:latin typeface="Arial"/>
                <a:ea typeface="DejaVu Sans"/>
                <a:hlinkClick r:id="rId3"/>
              </a:rPr>
              <a:t>15-24-0315-02</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frame formats </a:t>
            </a:r>
            <a:r>
              <a:rPr b="0" lang="en-IE" sz="3200" spc="-1" strike="noStrike" u="sng">
                <a:solidFill>
                  <a:srgbClr val="0000ff"/>
                </a:solidFill>
                <a:uFillTx/>
                <a:latin typeface="Arial"/>
                <a:ea typeface="DejaVu Sans"/>
                <a:hlinkClick r:id="rId4"/>
              </a:rPr>
              <a:t>15-24-0314-02</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5200" cy="1130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1240" cy="3963240"/>
          </a:xfrm>
          <a:prstGeom prst="rect">
            <a:avLst/>
          </a:prstGeom>
          <a:noFill/>
          <a:ln w="0">
            <a:noFill/>
          </a:ln>
        </p:spPr>
        <p:style>
          <a:lnRef idx="0"/>
          <a:fillRef idx="0"/>
          <a:effectRef idx="0"/>
          <a:fontRef idx="minor"/>
        </p:style>
        <p:txBody>
          <a:bodyPr lIns="0" rIns="0" tIns="0" bIns="0" anchor="t">
            <a:normAutofit fontScale="64000"/>
          </a:bodyPr>
          <a:p>
            <a:pPr marL="168120" indent="-13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10</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10:30-12:30</a:t>
            </a:r>
            <a:endParaRPr b="0" lang="en-US" sz="3200" spc="-1" strike="noStrike">
              <a:solidFill>
                <a:srgbClr val="000000"/>
              </a:solidFill>
              <a:latin typeface="Arial"/>
            </a:endParaRPr>
          </a:p>
          <a:p>
            <a:pPr lvl="1" marL="308880" indent="-13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08880" indent="-13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15-24-0464</a:t>
            </a:r>
            <a:endParaRPr b="0" lang="en-US" sz="3200" spc="-1" strike="noStrike">
              <a:solidFill>
                <a:srgbClr val="000000"/>
              </a:solidFill>
              <a:latin typeface="Arial"/>
            </a:endParaRPr>
          </a:p>
          <a:p>
            <a:pPr lvl="1" marL="308880" indent="-13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15-24-0422-01</a:t>
            </a:r>
            <a:endParaRPr b="0" lang="en-US" sz="3200" spc="-1" strike="noStrike">
              <a:solidFill>
                <a:srgbClr val="000000"/>
              </a:solidFill>
              <a:latin typeface="Arial"/>
            </a:endParaRPr>
          </a:p>
          <a:p>
            <a:pPr lvl="1" marL="308880" indent="-13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marL="168120" indent="-13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09:00-10:00</a:t>
            </a:r>
            <a:endParaRPr b="0" lang="en-US" sz="3200" spc="-1" strike="noStrike">
              <a:solidFill>
                <a:srgbClr val="000000"/>
              </a:solidFill>
              <a:latin typeface="Arial"/>
            </a:endParaRPr>
          </a:p>
          <a:p>
            <a:pPr lvl="1" marL="308880" indent="-13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lvl="1" marL="308880" indent="-13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9160" cy="1134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9520" cy="39668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240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240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Updated frame formats, MLME primitives and privacy primitives documents</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MLME primitives </a:t>
            </a:r>
            <a:r>
              <a:rPr b="0" lang="en-US" sz="2800" spc="-1" strike="noStrike">
                <a:solidFill>
                  <a:srgbClr val="000000"/>
                </a:solidFill>
                <a:latin typeface="Arial"/>
                <a:hlinkClick r:id="rId1"/>
              </a:rPr>
              <a:t>15-24-0315-05</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Privacy primitives: </a:t>
            </a:r>
            <a:r>
              <a:rPr b="0" lang="en-US" sz="2800" spc="-1" strike="noStrike">
                <a:solidFill>
                  <a:srgbClr val="000000"/>
                </a:solidFill>
                <a:latin typeface="Arial"/>
                <a:hlinkClick r:id="rId2"/>
              </a:rPr>
              <a:t>15-24-0166-03</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Frame formats: </a:t>
            </a:r>
            <a:r>
              <a:rPr b="0" lang="en-US" sz="2800" spc="-1" strike="noStrike">
                <a:solidFill>
                  <a:srgbClr val="000000"/>
                </a:solidFill>
                <a:latin typeface="Arial"/>
                <a:hlinkClick r:id="rId3"/>
              </a:rPr>
              <a:t>15-24-0314-04</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244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November</a:t>
            </a:r>
            <a:endParaRPr b="0" lang="en-US" sz="4400" spc="-1" strike="noStrike">
              <a:solidFill>
                <a:srgbClr val="000000"/>
              </a:solidFill>
              <a:latin typeface="Arial"/>
            </a:endParaRPr>
          </a:p>
        </p:txBody>
      </p:sp>
      <p:sp>
        <p:nvSpPr>
          <p:cNvPr id="364" name="TextShape 2"/>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TG4ae,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4040" cy="5530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3320" cy="5904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3320" cy="1050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9120" cy="5543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0000" cy="377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4920" cy="4857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3320" cy="809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2640" cy="33656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832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15302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2024-09-12T10:00:30Z</dcterms:modified>
  <cp:revision>175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