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2" r:id="rId16"/>
    <p:sldId id="1067" r:id="rId17"/>
    <p:sldId id="1060" r:id="rId18"/>
    <p:sldId id="1061" r:id="rId19"/>
    <p:sldId id="1066" r:id="rId20"/>
    <p:sldId id="256" r:id="rId21"/>
    <p:sldId id="965"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3" d="100"/>
          <a:sy n="113" d="100"/>
        </p:scale>
        <p:origin x="132" y="60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doc.:IEEE802.15-24-0450r0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2024-08-31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HST</a:t>
            </a:r>
          </a:p>
          <a:p>
            <a:r>
              <a:rPr lang="en-US" dirty="0"/>
              <a:t>Wednesday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September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fontScale="92500" lnSpcReduction="10000"/>
          </a:bodyPr>
          <a:lstStyle/>
          <a:p>
            <a:r>
              <a:rPr lang="en-US" dirty="0"/>
              <a:t>Start of SA Ballot delayed due to motion issue with EC</a:t>
            </a:r>
          </a:p>
          <a:p>
            <a:endParaRPr lang="en-US" dirty="0"/>
          </a:p>
          <a:p>
            <a:r>
              <a:rPr lang="en-US" dirty="0"/>
              <a:t>LMSC Motion to initiate SA Ballot</a:t>
            </a:r>
          </a:p>
          <a:p>
            <a:endParaRPr lang="en-US" dirty="0"/>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Approve sending P802.16t D4.0 to Standards Association Ballot.</a:t>
            </a:r>
          </a:p>
          <a:p>
            <a:pPr lvl="1" fontAlgn="ctr">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Confirm the CSD for P802.16t in ec-19-0222-00-ACSD.</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 </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Moved by: Clint Powell</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Seconded by: Tim Godfrey</a:t>
            </a:r>
          </a:p>
          <a:p>
            <a:pPr lvl="1">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The WG15 package supporting this motion can be found at:</a:t>
            </a:r>
            <a:br>
              <a:rPr lang="en-US" dirty="0">
                <a:solidFill>
                  <a:srgbClr val="000000"/>
                </a:solidFill>
                <a:effectLst/>
                <a:latin typeface="Times New Roman" panose="02020603050405020304" pitchFamily="18" charset="0"/>
                <a:cs typeface="Times New Roman" panose="02020603050405020304" pitchFamily="18" charset="0"/>
              </a:rPr>
            </a:br>
            <a:r>
              <a:rPr lang="en-US" dirty="0">
                <a:solidFill>
                  <a:srgbClr val="000000"/>
                </a:solidFill>
                <a:effectLst/>
                <a:latin typeface="Times New Roman" panose="02020603050405020304" pitchFamily="18" charset="0"/>
                <a:cs typeface="Times New Roman" panose="02020603050405020304" pitchFamily="18" charset="0"/>
              </a:rPr>
              <a:t>	15-24-0367-03-016t</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1A4E-844A-F9D6-4000-3B784C4DED89}"/>
              </a:ext>
            </a:extLst>
          </p:cNvPr>
          <p:cNvSpPr>
            <a:spLocks noGrp="1"/>
          </p:cNvSpPr>
          <p:nvPr>
            <p:ph type="title"/>
          </p:nvPr>
        </p:nvSpPr>
        <p:spPr/>
        <p:txBody>
          <a:bodyPr/>
          <a:lstStyle/>
          <a:p>
            <a:r>
              <a:rPr lang="en-US" dirty="0"/>
              <a:t>Discussion on MEC Review</a:t>
            </a:r>
          </a:p>
        </p:txBody>
      </p:sp>
      <p:sp>
        <p:nvSpPr>
          <p:cNvPr id="3" name="Content Placeholder 2">
            <a:extLst>
              <a:ext uri="{FF2B5EF4-FFF2-40B4-BE49-F238E27FC236}">
                <a16:creationId xmlns:a16="http://schemas.microsoft.com/office/drawing/2014/main" id="{D269AF04-B72E-6454-0DA5-BE682F250F5A}"/>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14DF03B5-524D-D6BC-040E-0101C4A81C23}"/>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7B1F8B38-FE4C-E510-C473-E90E00B1895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05564E6-478E-91DB-B180-3DD592F5AB2B}"/>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10202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P802.15.16t_D04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to be submitted in November.  48 hour rule, no Coexistence Assessment Document.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864516471"/>
              </p:ext>
            </p:extLst>
          </p:nvPr>
        </p:nvGraphicFramePr>
        <p:xfrm>
          <a:off x="1371600" y="1190819"/>
          <a:ext cx="9220200" cy="4607658"/>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a:tc>
                <a:tc>
                  <a:txBody>
                    <a:bodyPr/>
                    <a:lstStyle/>
                    <a:p>
                      <a:r>
                        <a:rPr lang="en-US" sz="1800" dirty="0"/>
                        <a:t>Date</a:t>
                      </a:r>
                    </a:p>
                  </a:txBody>
                  <a:tcPr/>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a:tc>
                <a:tc>
                  <a:txBody>
                    <a:bodyPr/>
                    <a:lstStyle/>
                    <a:p>
                      <a:r>
                        <a:rPr lang="en-US" sz="1800" dirty="0">
                          <a:solidFill>
                            <a:schemeClr val="bg1">
                              <a:lumMod val="65000"/>
                            </a:schemeClr>
                          </a:solidFill>
                        </a:rPr>
                        <a:t>Jan 2020</a:t>
                      </a:r>
                    </a:p>
                  </a:txBody>
                  <a:tcPr/>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a:tc>
                <a:tc>
                  <a:txBody>
                    <a:bodyPr/>
                    <a:lstStyle/>
                    <a:p>
                      <a:r>
                        <a:rPr lang="en-US" sz="1800" dirty="0">
                          <a:solidFill>
                            <a:schemeClr val="bg1">
                              <a:lumMod val="75000"/>
                            </a:schemeClr>
                          </a:solidFill>
                        </a:rPr>
                        <a:t>April 2021</a:t>
                      </a:r>
                    </a:p>
                  </a:txBody>
                  <a:tcPr/>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a:tc>
                <a:tc>
                  <a:txBody>
                    <a:bodyPr/>
                    <a:lstStyle/>
                    <a:p>
                      <a:r>
                        <a:rPr lang="en-US" sz="1800" dirty="0">
                          <a:solidFill>
                            <a:schemeClr val="bg1">
                              <a:lumMod val="65000"/>
                            </a:schemeClr>
                          </a:solidFill>
                        </a:rPr>
                        <a:t>Jan 2022</a:t>
                      </a:r>
                    </a:p>
                  </a:txBody>
                  <a:tcPr/>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a:tc>
                <a:tc>
                  <a:txBody>
                    <a:bodyPr/>
                    <a:lstStyle/>
                    <a:p>
                      <a:endParaRPr lang="en-US" sz="1800" dirty="0">
                        <a:solidFill>
                          <a:schemeClr val="bg1">
                            <a:lumMod val="65000"/>
                          </a:schemeClr>
                        </a:solidFill>
                      </a:endParaRPr>
                    </a:p>
                  </a:txBody>
                  <a:tcPr/>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a:tc>
                <a:tc>
                  <a:txBody>
                    <a:bodyPr/>
                    <a:lstStyle/>
                    <a:p>
                      <a:r>
                        <a:rPr lang="en-US" sz="1800" dirty="0">
                          <a:solidFill>
                            <a:schemeClr val="bg1">
                              <a:lumMod val="65000"/>
                            </a:schemeClr>
                          </a:solidFill>
                        </a:rPr>
                        <a:t>Mar 2023</a:t>
                      </a:r>
                    </a:p>
                  </a:txBody>
                  <a:tcPr/>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a:tc>
                <a:tc>
                  <a:txBody>
                    <a:bodyPr/>
                    <a:lstStyle/>
                    <a:p>
                      <a:r>
                        <a:rPr lang="en-US" sz="1800" dirty="0">
                          <a:solidFill>
                            <a:schemeClr val="bg1">
                              <a:lumMod val="75000"/>
                            </a:schemeClr>
                          </a:solidFill>
                        </a:rPr>
                        <a:t>Nov 2023</a:t>
                      </a:r>
                    </a:p>
                  </a:txBody>
                  <a:tcPr/>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Working Group Recirculation Letter Ballot</a:t>
                      </a:r>
                    </a:p>
                  </a:txBody>
                  <a:tcPr/>
                </a:tc>
                <a:tc>
                  <a:txBody>
                    <a:bodyPr/>
                    <a:lstStyle/>
                    <a:p>
                      <a:r>
                        <a:rPr lang="en-US" sz="1800" dirty="0"/>
                        <a:t>March 2024</a:t>
                      </a:r>
                    </a:p>
                  </a:txBody>
                  <a:tcPr/>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Ballot</a:t>
                      </a:r>
                    </a:p>
                  </a:txBody>
                  <a:tcPr/>
                </a:tc>
                <a:tc>
                  <a:txBody>
                    <a:bodyPr/>
                    <a:lstStyle/>
                    <a:p>
                      <a:r>
                        <a:rPr lang="en-US" sz="1800" dirty="0"/>
                        <a:t>Sept 2024</a:t>
                      </a:r>
                    </a:p>
                  </a:txBody>
                  <a:tcPr/>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a:tc>
                <a:tc>
                  <a:txBody>
                    <a:bodyPr/>
                    <a:lstStyle/>
                    <a:p>
                      <a:r>
                        <a:rPr lang="en-US" sz="1800" dirty="0"/>
                        <a:t>Nov 2024</a:t>
                      </a:r>
                    </a:p>
                  </a:txBody>
                  <a:tcPr/>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a:tc>
                <a:tc>
                  <a:txBody>
                    <a:bodyPr/>
                    <a:lstStyle/>
                    <a:p>
                      <a:r>
                        <a:rPr lang="en-US" sz="1800" dirty="0"/>
                        <a:t>Dec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12379"/>
            <a:ext cx="48006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a:t>
            </a:r>
            <a:r>
              <a:rPr lang="fr-FR" sz="1400" b="1" dirty="0" err="1"/>
              <a:t>Approved</a:t>
            </a:r>
            <a:r>
              <a:rPr lang="fr-FR" sz="1400" b="1" dirty="0"/>
              <a:t> by LMSC in July 2024 </a:t>
            </a:r>
          </a:p>
          <a:p>
            <a:pPr algn="ctr"/>
            <a:r>
              <a:rPr lang="fr-FR" sz="1400" b="1" dirty="0"/>
              <a:t>NesCom </a:t>
            </a:r>
            <a:r>
              <a:rPr lang="fr-FR" sz="1400" b="1" dirty="0" err="1"/>
              <a:t>next</a:t>
            </a:r>
            <a:r>
              <a:rPr lang="fr-FR" sz="1400" b="1" dirty="0"/>
              <a:t> meeting in </a:t>
            </a:r>
            <a:r>
              <a:rPr lang="fr-FR" sz="1400" b="1" dirty="0" err="1"/>
              <a:t>September</a:t>
            </a:r>
            <a:r>
              <a:rPr lang="fr-FR" sz="1400" b="1"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a:p>
            <a:pPr marL="457200" lvl="1">
              <a:spcBef>
                <a:spcPts val="0"/>
              </a:spcBef>
              <a:spcAft>
                <a:spcPts val="1200"/>
              </a:spcAft>
            </a:pPr>
            <a:endParaRPr lang="en-US" dirty="0"/>
          </a:p>
          <a:p>
            <a:pPr marL="0">
              <a:spcBef>
                <a:spcPts val="0"/>
              </a:spcBef>
              <a:spcAft>
                <a:spcPts val="1200"/>
              </a:spcAft>
            </a:pPr>
            <a:r>
              <a:rPr lang="en-US" dirty="0"/>
              <a:t>January 2025 Interim</a:t>
            </a:r>
          </a:p>
          <a:p>
            <a:pPr marL="457200" lvl="1">
              <a:spcBef>
                <a:spcPts val="0"/>
              </a:spcBef>
              <a:spcAft>
                <a:spcPts val="1200"/>
              </a:spcAft>
            </a:pPr>
            <a:r>
              <a:rPr lang="en-US" dirty="0"/>
              <a:t>Kobe, Japan</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any early comments from initial SA Ballot</a:t>
            </a:r>
          </a:p>
          <a:p>
            <a:r>
              <a:rPr lang="en-US" dirty="0"/>
              <a:t>Review of MEC Comments </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49450</TotalTime>
  <Words>2023</Words>
  <Application>Microsoft Office PowerPoint</Application>
  <PresentationFormat>Widescreen</PresentationFormat>
  <Paragraphs>260</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vt:lpstr>
      <vt:lpstr>Times New Roman</vt:lpstr>
      <vt:lpstr>Custom Design</vt:lpstr>
      <vt:lpstr>PowerPoint Presentation</vt:lpstr>
      <vt:lpstr>Opening</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September Meeting Start Status</vt:lpstr>
      <vt:lpstr>Comment Resolution Review</vt:lpstr>
      <vt:lpstr>Discussion on MEC Review</vt:lpstr>
      <vt:lpstr>Formation of Comment Resolution Group</vt:lpstr>
      <vt:lpstr>Teleconference / CRG Meeting</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836</cp:revision>
  <cp:lastPrinted>1998-02-10T13:28:06Z</cp:lastPrinted>
  <dcterms:created xsi:type="dcterms:W3CDTF">2020-01-06T16:34:14Z</dcterms:created>
  <dcterms:modified xsi:type="dcterms:W3CDTF">2024-08-31T21:31:50Z</dcterms:modified>
</cp:coreProperties>
</file>