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1"/>
  </p:notesMasterIdLst>
  <p:handoutMasterIdLst>
    <p:handoutMasterId r:id="rId42"/>
  </p:handoutMasterIdLst>
  <p:sldIdLst>
    <p:sldId id="256" r:id="rId2"/>
    <p:sldId id="267" r:id="rId3"/>
    <p:sldId id="325" r:id="rId4"/>
    <p:sldId id="293" r:id="rId5"/>
    <p:sldId id="294" r:id="rId6"/>
    <p:sldId id="296" r:id="rId7"/>
    <p:sldId id="295" r:id="rId8"/>
    <p:sldId id="322" r:id="rId9"/>
    <p:sldId id="300" r:id="rId10"/>
    <p:sldId id="301" r:id="rId11"/>
    <p:sldId id="302" r:id="rId12"/>
    <p:sldId id="303" r:id="rId13"/>
    <p:sldId id="323" r:id="rId14"/>
    <p:sldId id="324" r:id="rId15"/>
    <p:sldId id="305" r:id="rId16"/>
    <p:sldId id="280" r:id="rId17"/>
    <p:sldId id="304" r:id="rId18"/>
    <p:sldId id="320" r:id="rId19"/>
    <p:sldId id="290" r:id="rId20"/>
    <p:sldId id="292" r:id="rId21"/>
    <p:sldId id="299" r:id="rId22"/>
    <p:sldId id="297" r:id="rId23"/>
    <p:sldId id="321" r:id="rId24"/>
    <p:sldId id="310" r:id="rId25"/>
    <p:sldId id="311" r:id="rId26"/>
    <p:sldId id="313" r:id="rId27"/>
    <p:sldId id="315" r:id="rId28"/>
    <p:sldId id="316" r:id="rId29"/>
    <p:sldId id="317" r:id="rId30"/>
    <p:sldId id="318" r:id="rId31"/>
    <p:sldId id="319" r:id="rId32"/>
    <p:sldId id="278" r:id="rId33"/>
    <p:sldId id="288" r:id="rId34"/>
    <p:sldId id="281" r:id="rId35"/>
    <p:sldId id="308" r:id="rId36"/>
    <p:sldId id="326" r:id="rId37"/>
    <p:sldId id="328" r:id="rId38"/>
    <p:sldId id="327" r:id="rId39"/>
    <p:sldId id="329" r:id="rId40"/>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501975-972A-E2D2-2AEF-2089B6B975AC}" name="Boris Danev" initials="BD" userId="5478a335d745ed7a" providerId="Windows Live"/>
  <p188:author id="{2E1FFAFC-FE47-88F4-1D4C-7C43F67789C6}" name="Xiliang Luo" initials="" userId="S::xiliang_luo@apple.com::f734b909-be4f-4340-a843-1301c0dc3d9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FF40FF"/>
    <a:srgbClr val="92D050"/>
    <a:srgbClr val="AB7942"/>
    <a:srgbClr val="B36BE2"/>
    <a:srgbClr val="00FA00"/>
    <a:srgbClr val="FFC000"/>
    <a:srgbClr val="C00000"/>
    <a:srgbClr val="DAFFF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A56411-71E1-FB4E-A0AB-0434AD4CB8A5}" v="347" dt="2024-08-06T18:13:12.9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93"/>
    <p:restoredTop sz="95161"/>
  </p:normalViewPr>
  <p:slideViewPr>
    <p:cSldViewPr>
      <p:cViewPr varScale="1">
        <p:scale>
          <a:sx n="147" d="100"/>
          <a:sy n="147" d="100"/>
        </p:scale>
        <p:origin x="232" y="12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95" d="100"/>
          <a:sy n="95" d="100"/>
        </p:scale>
        <p:origin x="2936"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liang Luo" userId="a6bc156bce9c8a43" providerId="LiveId" clId="{C470E4ED-4F4A-C74E-82BF-51B078156914}"/>
    <pc:docChg chg="undo redo custSel addSld delSld modSld sldOrd modMainMaster">
      <pc:chgData name="Xiliang Luo" userId="a6bc156bce9c8a43" providerId="LiveId" clId="{C470E4ED-4F4A-C74E-82BF-51B078156914}" dt="2024-08-01T23:34:45.263" v="13411" actId="20577"/>
      <pc:docMkLst>
        <pc:docMk/>
      </pc:docMkLst>
      <pc:sldChg chg="addSp delSp modSp mod setBg">
        <pc:chgData name="Xiliang Luo" userId="a6bc156bce9c8a43" providerId="LiveId" clId="{C470E4ED-4F4A-C74E-82BF-51B078156914}" dt="2024-08-01T23:34:45.263" v="13411" actId="20577"/>
        <pc:sldMkLst>
          <pc:docMk/>
          <pc:sldMk cId="2234145374" sldId="256"/>
        </pc:sldMkLst>
        <pc:spChg chg="add del mod">
          <ac:chgData name="Xiliang Luo" userId="a6bc156bce9c8a43" providerId="LiveId" clId="{C470E4ED-4F4A-C74E-82BF-51B078156914}" dt="2024-07-31T02:43:56.958" v="12561" actId="478"/>
          <ac:spMkLst>
            <pc:docMk/>
            <pc:sldMk cId="2234145374" sldId="256"/>
            <ac:spMk id="2" creationId="{98A0D50F-5B31-B6AC-105A-3B9C47F7C321}"/>
          </ac:spMkLst>
        </pc:spChg>
        <pc:spChg chg="mod">
          <ac:chgData name="Xiliang Luo" userId="a6bc156bce9c8a43" providerId="LiveId" clId="{C470E4ED-4F4A-C74E-82BF-51B078156914}" dt="2024-08-01T23:34:41.024" v="13405" actId="20577"/>
          <ac:spMkLst>
            <pc:docMk/>
            <pc:sldMk cId="2234145374" sldId="256"/>
            <ac:spMk id="4" creationId="{7CF3C118-7B24-C152-CCEC-F3319FDC1704}"/>
          </ac:spMkLst>
        </pc:spChg>
        <pc:spChg chg="mod">
          <ac:chgData name="Xiliang Luo" userId="a6bc156bce9c8a43" providerId="LiveId" clId="{C470E4ED-4F4A-C74E-82BF-51B078156914}" dt="2024-08-01T23:34:45.263" v="13411" actId="20577"/>
          <ac:spMkLst>
            <pc:docMk/>
            <pc:sldMk cId="2234145374" sldId="256"/>
            <ac:spMk id="7" creationId="{ADBC4A04-37D9-65FB-8E38-DDFB7596A322}"/>
          </ac:spMkLst>
        </pc:spChg>
        <pc:spChg chg="mod">
          <ac:chgData name="Xiliang Luo" userId="a6bc156bce9c8a43" providerId="LiveId" clId="{C470E4ED-4F4A-C74E-82BF-51B078156914}" dt="2024-07-27T17:42:50.808" v="3" actId="20577"/>
          <ac:spMkLst>
            <pc:docMk/>
            <pc:sldMk cId="2234145374" sldId="256"/>
            <ac:spMk id="8" creationId="{8C70CB1A-BF61-6881-966D-EE94B224F43C}"/>
          </ac:spMkLst>
        </pc:spChg>
      </pc:sldChg>
      <pc:sldChg chg="del">
        <pc:chgData name="Xiliang Luo" userId="a6bc156bce9c8a43" providerId="LiveId" clId="{C470E4ED-4F4A-C74E-82BF-51B078156914}" dt="2024-07-27T17:43:12.100" v="12" actId="2696"/>
        <pc:sldMkLst>
          <pc:docMk/>
          <pc:sldMk cId="2568890691" sldId="263"/>
        </pc:sldMkLst>
      </pc:sldChg>
      <pc:sldChg chg="del">
        <pc:chgData name="Xiliang Luo" userId="a6bc156bce9c8a43" providerId="LiveId" clId="{C470E4ED-4F4A-C74E-82BF-51B078156914}" dt="2024-07-27T17:43:20.713" v="15" actId="2696"/>
        <pc:sldMkLst>
          <pc:docMk/>
          <pc:sldMk cId="1574121920" sldId="264"/>
        </pc:sldMkLst>
      </pc:sldChg>
      <pc:sldChg chg="addSp delSp modSp mod">
        <pc:chgData name="Xiliang Luo" userId="a6bc156bce9c8a43" providerId="LiveId" clId="{C470E4ED-4F4A-C74E-82BF-51B078156914}" dt="2024-07-31T03:31:10.367" v="12965" actId="20577"/>
        <pc:sldMkLst>
          <pc:docMk/>
          <pc:sldMk cId="1163634442" sldId="267"/>
        </pc:sldMkLst>
        <pc:spChg chg="mod">
          <ac:chgData name="Xiliang Luo" userId="a6bc156bce9c8a43" providerId="LiveId" clId="{C470E4ED-4F4A-C74E-82BF-51B078156914}" dt="2024-07-31T03:31:10.367" v="12965" actId="20577"/>
          <ac:spMkLst>
            <pc:docMk/>
            <pc:sldMk cId="1163634442" sldId="267"/>
            <ac:spMk id="2" creationId="{08E87621-DF4A-92FA-8537-528F1D7B95AB}"/>
          </ac:spMkLst>
        </pc:spChg>
        <pc:spChg chg="del">
          <ac:chgData name="Xiliang Luo" userId="a6bc156bce9c8a43" providerId="LiveId" clId="{C470E4ED-4F4A-C74E-82BF-51B078156914}" dt="2024-07-27T17:46:36.450" v="57" actId="478"/>
          <ac:spMkLst>
            <pc:docMk/>
            <pc:sldMk cId="1163634442" sldId="267"/>
            <ac:spMk id="3" creationId="{EF962EE4-1E39-661F-6F45-F20866CA4445}"/>
          </ac:spMkLst>
        </pc:spChg>
        <pc:spChg chg="del">
          <ac:chgData name="Xiliang Luo" userId="a6bc156bce9c8a43" providerId="LiveId" clId="{C470E4ED-4F4A-C74E-82BF-51B078156914}" dt="2024-07-27T17:46:33.211" v="56" actId="478"/>
          <ac:spMkLst>
            <pc:docMk/>
            <pc:sldMk cId="1163634442" sldId="267"/>
            <ac:spMk id="4" creationId="{1CA1572F-49E3-7FA0-81F1-059B0B563146}"/>
          </ac:spMkLst>
        </pc:spChg>
        <pc:spChg chg="del">
          <ac:chgData name="Xiliang Luo" userId="a6bc156bce9c8a43" providerId="LiveId" clId="{C470E4ED-4F4A-C74E-82BF-51B078156914}" dt="2024-07-28T05:00:12.127" v="6915" actId="478"/>
          <ac:spMkLst>
            <pc:docMk/>
            <pc:sldMk cId="1163634442" sldId="267"/>
            <ac:spMk id="7" creationId="{CD029EF9-E4BE-2E99-4D83-5F24B133AE8A}"/>
          </ac:spMkLst>
        </pc:spChg>
        <pc:spChg chg="add mod topLvl">
          <ac:chgData name="Xiliang Luo" userId="a6bc156bce9c8a43" providerId="LiveId" clId="{C470E4ED-4F4A-C74E-82BF-51B078156914}" dt="2024-07-27T21:45:02.697" v="1136" actId="122"/>
          <ac:spMkLst>
            <pc:docMk/>
            <pc:sldMk cId="1163634442" sldId="267"/>
            <ac:spMk id="9" creationId="{9058BF3C-FA75-B87E-5BB3-9DA19E2834DA}"/>
          </ac:spMkLst>
        </pc:spChg>
        <pc:grpChg chg="add del mod">
          <ac:chgData name="Xiliang Luo" userId="a6bc156bce9c8a43" providerId="LiveId" clId="{C470E4ED-4F4A-C74E-82BF-51B078156914}" dt="2024-07-27T17:46:18.718" v="54" actId="165"/>
          <ac:grpSpMkLst>
            <pc:docMk/>
            <pc:sldMk cId="1163634442" sldId="267"/>
            <ac:grpSpMk id="10" creationId="{3BA20C05-CE0C-727A-A3AF-6B7E9CE14DD0}"/>
          </ac:grpSpMkLst>
        </pc:grpChg>
        <pc:grpChg chg="add del mod">
          <ac:chgData name="Xiliang Luo" userId="a6bc156bce9c8a43" providerId="LiveId" clId="{C470E4ED-4F4A-C74E-82BF-51B078156914}" dt="2024-07-27T22:02:36.199" v="1461" actId="478"/>
          <ac:grpSpMkLst>
            <pc:docMk/>
            <pc:sldMk cId="1163634442" sldId="267"/>
            <ac:grpSpMk id="11" creationId="{DF5FF226-EE92-14A6-BEEE-D5AF7495B61C}"/>
          </ac:grpSpMkLst>
        </pc:grpChg>
        <pc:picChg chg="add mod">
          <ac:chgData name="Xiliang Luo" userId="a6bc156bce9c8a43" providerId="LiveId" clId="{C470E4ED-4F4A-C74E-82BF-51B078156914}" dt="2024-07-27T22:04:27.427" v="1469" actId="1076"/>
          <ac:picMkLst>
            <pc:docMk/>
            <pc:sldMk cId="1163634442" sldId="267"/>
            <ac:picMk id="3" creationId="{0FE21768-C069-4EE9-8D1F-58DEAC9B8B85}"/>
          </ac:picMkLst>
        </pc:picChg>
        <pc:picChg chg="mod topLvl">
          <ac:chgData name="Xiliang Luo" userId="a6bc156bce9c8a43" providerId="LiveId" clId="{C470E4ED-4F4A-C74E-82BF-51B078156914}" dt="2024-07-27T17:47:11.394" v="72" actId="1076"/>
          <ac:picMkLst>
            <pc:docMk/>
            <pc:sldMk cId="1163634442" sldId="267"/>
            <ac:picMk id="8" creationId="{0BF088D8-5096-E38F-9BE3-8CE2D4AB8C4F}"/>
          </ac:picMkLst>
        </pc:picChg>
      </pc:sldChg>
      <pc:sldChg chg="del">
        <pc:chgData name="Xiliang Luo" userId="a6bc156bce9c8a43" providerId="LiveId" clId="{C470E4ED-4F4A-C74E-82BF-51B078156914}" dt="2024-07-27T17:43:20.702" v="14" actId="2696"/>
        <pc:sldMkLst>
          <pc:docMk/>
          <pc:sldMk cId="3691428034" sldId="271"/>
        </pc:sldMkLst>
      </pc:sldChg>
      <pc:sldChg chg="del">
        <pc:chgData name="Xiliang Luo" userId="a6bc156bce9c8a43" providerId="LiveId" clId="{C470E4ED-4F4A-C74E-82BF-51B078156914}" dt="2024-07-27T17:43:14.968" v="13" actId="2696"/>
        <pc:sldMkLst>
          <pc:docMk/>
          <pc:sldMk cId="443118834" sldId="272"/>
        </pc:sldMkLst>
      </pc:sldChg>
      <pc:sldChg chg="addSp delSp modSp del mod">
        <pc:chgData name="Xiliang Luo" userId="a6bc156bce9c8a43" providerId="LiveId" clId="{C470E4ED-4F4A-C74E-82BF-51B078156914}" dt="2024-07-28T03:05:38.444" v="4693" actId="2696"/>
        <pc:sldMkLst>
          <pc:docMk/>
          <pc:sldMk cId="4054390651" sldId="273"/>
        </pc:sldMkLst>
        <pc:spChg chg="mod">
          <ac:chgData name="Xiliang Luo" userId="a6bc156bce9c8a43" providerId="LiveId" clId="{C470E4ED-4F4A-C74E-82BF-51B078156914}" dt="2024-07-27T17:48:55.600" v="84" actId="1076"/>
          <ac:spMkLst>
            <pc:docMk/>
            <pc:sldMk cId="4054390651" sldId="273"/>
            <ac:spMk id="2" creationId="{448C2A5C-68CB-E90E-476D-D025B5762B22}"/>
          </ac:spMkLst>
        </pc:spChg>
        <pc:spChg chg="mod topLvl">
          <ac:chgData name="Xiliang Luo" userId="a6bc156bce9c8a43" providerId="LiveId" clId="{C470E4ED-4F4A-C74E-82BF-51B078156914}" dt="2024-07-27T17:58:37.812" v="253" actId="1038"/>
          <ac:spMkLst>
            <pc:docMk/>
            <pc:sldMk cId="4054390651" sldId="273"/>
            <ac:spMk id="3" creationId="{9FE9F9D0-2EB9-97FE-7B76-51865C05E63C}"/>
          </ac:spMkLst>
        </pc:spChg>
        <pc:spChg chg="mod topLvl">
          <ac:chgData name="Xiliang Luo" userId="a6bc156bce9c8a43" providerId="LiveId" clId="{C470E4ED-4F4A-C74E-82BF-51B078156914}" dt="2024-07-27T18:01:30.468" v="282" actId="1038"/>
          <ac:spMkLst>
            <pc:docMk/>
            <pc:sldMk cId="4054390651" sldId="273"/>
            <ac:spMk id="7" creationId="{F9F6F898-D9B4-EBC7-CC6D-34C632759107}"/>
          </ac:spMkLst>
        </pc:spChg>
        <pc:spChg chg="mod topLvl">
          <ac:chgData name="Xiliang Luo" userId="a6bc156bce9c8a43" providerId="LiveId" clId="{C470E4ED-4F4A-C74E-82BF-51B078156914}" dt="2024-07-27T17:58:37.812" v="253" actId="1038"/>
          <ac:spMkLst>
            <pc:docMk/>
            <pc:sldMk cId="4054390651" sldId="273"/>
            <ac:spMk id="8" creationId="{51F7A1FF-5957-813E-8BF9-400D125361AD}"/>
          </ac:spMkLst>
        </pc:spChg>
        <pc:spChg chg="mod topLvl">
          <ac:chgData name="Xiliang Luo" userId="a6bc156bce9c8a43" providerId="LiveId" clId="{C470E4ED-4F4A-C74E-82BF-51B078156914}" dt="2024-07-27T18:01:30.468" v="282" actId="1038"/>
          <ac:spMkLst>
            <pc:docMk/>
            <pc:sldMk cId="4054390651" sldId="273"/>
            <ac:spMk id="9" creationId="{436524E4-B207-5739-472F-1756CA9F4018}"/>
          </ac:spMkLst>
        </pc:spChg>
        <pc:spChg chg="mod topLvl">
          <ac:chgData name="Xiliang Luo" userId="a6bc156bce9c8a43" providerId="LiveId" clId="{C470E4ED-4F4A-C74E-82BF-51B078156914}" dt="2024-07-27T17:58:37.812" v="253" actId="1038"/>
          <ac:spMkLst>
            <pc:docMk/>
            <pc:sldMk cId="4054390651" sldId="273"/>
            <ac:spMk id="10" creationId="{26DBDEA9-59FE-D5F5-76BB-6402427B89AA}"/>
          </ac:spMkLst>
        </pc:spChg>
        <pc:spChg chg="mod topLvl">
          <ac:chgData name="Xiliang Luo" userId="a6bc156bce9c8a43" providerId="LiveId" clId="{C470E4ED-4F4A-C74E-82BF-51B078156914}" dt="2024-07-27T17:58:37.812" v="253" actId="1038"/>
          <ac:spMkLst>
            <pc:docMk/>
            <pc:sldMk cId="4054390651" sldId="273"/>
            <ac:spMk id="11" creationId="{8D17036F-9F0B-02B5-D8BE-803C3DD7FBD2}"/>
          </ac:spMkLst>
        </pc:spChg>
        <pc:spChg chg="mod topLvl">
          <ac:chgData name="Xiliang Luo" userId="a6bc156bce9c8a43" providerId="LiveId" clId="{C470E4ED-4F4A-C74E-82BF-51B078156914}" dt="2024-07-27T17:52:17.819" v="143" actId="1076"/>
          <ac:spMkLst>
            <pc:docMk/>
            <pc:sldMk cId="4054390651" sldId="273"/>
            <ac:spMk id="14" creationId="{03162502-989E-8D04-7CCF-6798CC2419A7}"/>
          </ac:spMkLst>
        </pc:spChg>
        <pc:spChg chg="mod topLvl">
          <ac:chgData name="Xiliang Luo" userId="a6bc156bce9c8a43" providerId="LiveId" clId="{C470E4ED-4F4A-C74E-82BF-51B078156914}" dt="2024-07-27T17:58:37.812" v="253" actId="1038"/>
          <ac:spMkLst>
            <pc:docMk/>
            <pc:sldMk cId="4054390651" sldId="273"/>
            <ac:spMk id="19" creationId="{26D797C6-C69D-EE74-B574-3976C6CE3D2A}"/>
          </ac:spMkLst>
        </pc:spChg>
        <pc:spChg chg="mod topLvl">
          <ac:chgData name="Xiliang Luo" userId="a6bc156bce9c8a43" providerId="LiveId" clId="{C470E4ED-4F4A-C74E-82BF-51B078156914}" dt="2024-07-27T17:58:37.812" v="253" actId="1038"/>
          <ac:spMkLst>
            <pc:docMk/>
            <pc:sldMk cId="4054390651" sldId="273"/>
            <ac:spMk id="20" creationId="{5860FA50-AF39-6612-7EAC-EE21D068A1AB}"/>
          </ac:spMkLst>
        </pc:spChg>
        <pc:spChg chg="mod topLvl">
          <ac:chgData name="Xiliang Luo" userId="a6bc156bce9c8a43" providerId="LiveId" clId="{C470E4ED-4F4A-C74E-82BF-51B078156914}" dt="2024-07-27T18:01:30.468" v="282" actId="1038"/>
          <ac:spMkLst>
            <pc:docMk/>
            <pc:sldMk cId="4054390651" sldId="273"/>
            <ac:spMk id="21" creationId="{BBEE61BB-F0D9-93AC-7B88-1AB6E1A4B1E8}"/>
          </ac:spMkLst>
        </pc:spChg>
        <pc:spChg chg="add mod">
          <ac:chgData name="Xiliang Luo" userId="a6bc156bce9c8a43" providerId="LiveId" clId="{C470E4ED-4F4A-C74E-82BF-51B078156914}" dt="2024-07-27T17:59:31.855" v="261" actId="1037"/>
          <ac:spMkLst>
            <pc:docMk/>
            <pc:sldMk cId="4054390651" sldId="273"/>
            <ac:spMk id="25" creationId="{4F16D329-4841-074F-BA9B-F3B5686BBA39}"/>
          </ac:spMkLst>
        </pc:spChg>
        <pc:spChg chg="mod topLvl">
          <ac:chgData name="Xiliang Luo" userId="a6bc156bce9c8a43" providerId="LiveId" clId="{C470E4ED-4F4A-C74E-82BF-51B078156914}" dt="2024-07-27T17:59:40.437" v="262" actId="207"/>
          <ac:spMkLst>
            <pc:docMk/>
            <pc:sldMk cId="4054390651" sldId="273"/>
            <ac:spMk id="26" creationId="{E1D0B1FC-C4CB-4B75-81D7-8E551A535E62}"/>
          </ac:spMkLst>
        </pc:spChg>
        <pc:spChg chg="mod topLvl">
          <ac:chgData name="Xiliang Luo" userId="a6bc156bce9c8a43" providerId="LiveId" clId="{C470E4ED-4F4A-C74E-82BF-51B078156914}" dt="2024-07-27T17:59:40.437" v="262" actId="207"/>
          <ac:spMkLst>
            <pc:docMk/>
            <pc:sldMk cId="4054390651" sldId="273"/>
            <ac:spMk id="27" creationId="{A014B51F-3E88-C70C-62C1-3DB3EBFAC003}"/>
          </ac:spMkLst>
        </pc:spChg>
        <pc:spChg chg="mod">
          <ac:chgData name="Xiliang Luo" userId="a6bc156bce9c8a43" providerId="LiveId" clId="{C470E4ED-4F4A-C74E-82BF-51B078156914}" dt="2024-07-27T17:49:57.529" v="94" actId="404"/>
          <ac:spMkLst>
            <pc:docMk/>
            <pc:sldMk cId="4054390651" sldId="273"/>
            <ac:spMk id="29" creationId="{40C1350C-75AE-5CA1-B9BE-B82081515CE4}"/>
          </ac:spMkLst>
        </pc:spChg>
        <pc:spChg chg="mod">
          <ac:chgData name="Xiliang Luo" userId="a6bc156bce9c8a43" providerId="LiveId" clId="{C470E4ED-4F4A-C74E-82BF-51B078156914}" dt="2024-07-27T17:49:57.529" v="94" actId="404"/>
          <ac:spMkLst>
            <pc:docMk/>
            <pc:sldMk cId="4054390651" sldId="273"/>
            <ac:spMk id="30" creationId="{28FB80F3-32E6-1554-D21C-C1B958888C6E}"/>
          </ac:spMkLst>
        </pc:spChg>
        <pc:spChg chg="mod">
          <ac:chgData name="Xiliang Luo" userId="a6bc156bce9c8a43" providerId="LiveId" clId="{C470E4ED-4F4A-C74E-82BF-51B078156914}" dt="2024-07-27T17:49:57.529" v="94" actId="404"/>
          <ac:spMkLst>
            <pc:docMk/>
            <pc:sldMk cId="4054390651" sldId="273"/>
            <ac:spMk id="32" creationId="{EA53A343-DE34-E7EF-DB9D-92735F99DD5A}"/>
          </ac:spMkLst>
        </pc:spChg>
        <pc:spChg chg="mod">
          <ac:chgData name="Xiliang Luo" userId="a6bc156bce9c8a43" providerId="LiveId" clId="{C470E4ED-4F4A-C74E-82BF-51B078156914}" dt="2024-07-27T17:49:57.529" v="94" actId="404"/>
          <ac:spMkLst>
            <pc:docMk/>
            <pc:sldMk cId="4054390651" sldId="273"/>
            <ac:spMk id="33" creationId="{49E78C52-E892-A870-4F92-05FBE725F5B6}"/>
          </ac:spMkLst>
        </pc:spChg>
        <pc:spChg chg="mod topLvl">
          <ac:chgData name="Xiliang Luo" userId="a6bc156bce9c8a43" providerId="LiveId" clId="{C470E4ED-4F4A-C74E-82BF-51B078156914}" dt="2024-07-27T18:23:47.144" v="485" actId="20577"/>
          <ac:spMkLst>
            <pc:docMk/>
            <pc:sldMk cId="4054390651" sldId="273"/>
            <ac:spMk id="39" creationId="{76FFEA3F-929A-B32F-6E23-373E11152C0D}"/>
          </ac:spMkLst>
        </pc:spChg>
        <pc:spChg chg="add del mod">
          <ac:chgData name="Xiliang Luo" userId="a6bc156bce9c8a43" providerId="LiveId" clId="{C470E4ED-4F4A-C74E-82BF-51B078156914}" dt="2024-07-27T17:58:01.652" v="238" actId="478"/>
          <ac:spMkLst>
            <pc:docMk/>
            <pc:sldMk cId="4054390651" sldId="273"/>
            <ac:spMk id="40" creationId="{8AE85943-17CC-89F0-A039-2BB3551638C6}"/>
          </ac:spMkLst>
        </pc:spChg>
        <pc:spChg chg="add mod">
          <ac:chgData name="Xiliang Luo" userId="a6bc156bce9c8a43" providerId="LiveId" clId="{C470E4ED-4F4A-C74E-82BF-51B078156914}" dt="2024-07-27T18:01:39.700" v="285" actId="1038"/>
          <ac:spMkLst>
            <pc:docMk/>
            <pc:sldMk cId="4054390651" sldId="273"/>
            <ac:spMk id="41" creationId="{7ABB9F4C-ED34-2B22-A084-0E2F700D9AC6}"/>
          </ac:spMkLst>
        </pc:spChg>
        <pc:spChg chg="mod topLvl">
          <ac:chgData name="Xiliang Luo" userId="a6bc156bce9c8a43" providerId="LiveId" clId="{C470E4ED-4F4A-C74E-82BF-51B078156914}" dt="2024-07-27T18:24:12.021" v="502" actId="20577"/>
          <ac:spMkLst>
            <pc:docMk/>
            <pc:sldMk cId="4054390651" sldId="273"/>
            <ac:spMk id="42" creationId="{72B5F0E6-D275-5219-08F7-318C4340A234}"/>
          </ac:spMkLst>
        </pc:spChg>
        <pc:spChg chg="add mod">
          <ac:chgData name="Xiliang Luo" userId="a6bc156bce9c8a43" providerId="LiveId" clId="{C470E4ED-4F4A-C74E-82BF-51B078156914}" dt="2024-07-27T17:59:57.279" v="264" actId="1076"/>
          <ac:spMkLst>
            <pc:docMk/>
            <pc:sldMk cId="4054390651" sldId="273"/>
            <ac:spMk id="43" creationId="{096473F2-8837-7361-77C3-46FC12D80C1C}"/>
          </ac:spMkLst>
        </pc:spChg>
        <pc:spChg chg="mod topLvl">
          <ac:chgData name="Xiliang Luo" userId="a6bc156bce9c8a43" providerId="LiveId" clId="{C470E4ED-4F4A-C74E-82BF-51B078156914}" dt="2024-07-27T18:23:51.419" v="487" actId="20577"/>
          <ac:spMkLst>
            <pc:docMk/>
            <pc:sldMk cId="4054390651" sldId="273"/>
            <ac:spMk id="44" creationId="{92BEC687-A0FF-5ABC-64A0-BDE3C1A0B334}"/>
          </ac:spMkLst>
        </pc:spChg>
        <pc:spChg chg="mod topLvl">
          <ac:chgData name="Xiliang Luo" userId="a6bc156bce9c8a43" providerId="LiveId" clId="{C470E4ED-4F4A-C74E-82BF-51B078156914}" dt="2024-07-27T18:24:03.995" v="499" actId="20577"/>
          <ac:spMkLst>
            <pc:docMk/>
            <pc:sldMk cId="4054390651" sldId="273"/>
            <ac:spMk id="45" creationId="{40FF793D-4896-CF99-7F1D-9A66E2EBC0BB}"/>
          </ac:spMkLst>
        </pc:spChg>
        <pc:spChg chg="add mod">
          <ac:chgData name="Xiliang Luo" userId="a6bc156bce9c8a43" providerId="LiveId" clId="{C470E4ED-4F4A-C74E-82BF-51B078156914}" dt="2024-07-27T18:01:04.677" v="270" actId="1582"/>
          <ac:spMkLst>
            <pc:docMk/>
            <pc:sldMk cId="4054390651" sldId="273"/>
            <ac:spMk id="46" creationId="{B63D7F2D-3124-F7C7-3819-22F24675D219}"/>
          </ac:spMkLst>
        </pc:spChg>
        <pc:spChg chg="add mod">
          <ac:chgData name="Xiliang Luo" userId="a6bc156bce9c8a43" providerId="LiveId" clId="{C470E4ED-4F4A-C74E-82BF-51B078156914}" dt="2024-07-27T18:01:48.423" v="287" actId="14100"/>
          <ac:spMkLst>
            <pc:docMk/>
            <pc:sldMk cId="4054390651" sldId="273"/>
            <ac:spMk id="47" creationId="{915A95C7-0677-DC94-DCCC-61E2A0AF385A}"/>
          </ac:spMkLst>
        </pc:spChg>
        <pc:spChg chg="add mod">
          <ac:chgData name="Xiliang Luo" userId="a6bc156bce9c8a43" providerId="LiveId" clId="{C470E4ED-4F4A-C74E-82BF-51B078156914}" dt="2024-07-27T18:01:21.176" v="274" actId="1076"/>
          <ac:spMkLst>
            <pc:docMk/>
            <pc:sldMk cId="4054390651" sldId="273"/>
            <ac:spMk id="48" creationId="{07E9C5FE-F6B5-B07F-8F33-DE591CD39A6D}"/>
          </ac:spMkLst>
        </pc:spChg>
        <pc:spChg chg="add del mod">
          <ac:chgData name="Xiliang Luo" userId="a6bc156bce9c8a43" providerId="LiveId" clId="{C470E4ED-4F4A-C74E-82BF-51B078156914}" dt="2024-07-27T18:09:18.312" v="314" actId="478"/>
          <ac:spMkLst>
            <pc:docMk/>
            <pc:sldMk cId="4054390651" sldId="273"/>
            <ac:spMk id="49" creationId="{D3CD777C-9522-465F-3FAF-8DB16682C472}"/>
          </ac:spMkLst>
        </pc:spChg>
        <pc:spChg chg="add mod">
          <ac:chgData name="Xiliang Luo" userId="a6bc156bce9c8a43" providerId="LiveId" clId="{C470E4ED-4F4A-C74E-82BF-51B078156914}" dt="2024-07-27T18:26:14.809" v="524" actId="207"/>
          <ac:spMkLst>
            <pc:docMk/>
            <pc:sldMk cId="4054390651" sldId="273"/>
            <ac:spMk id="63" creationId="{F702C145-0E57-06BB-AAF1-B8938109B071}"/>
          </ac:spMkLst>
        </pc:spChg>
        <pc:spChg chg="add mod">
          <ac:chgData name="Xiliang Luo" userId="a6bc156bce9c8a43" providerId="LiveId" clId="{C470E4ED-4F4A-C74E-82BF-51B078156914}" dt="2024-07-27T18:26:14.809" v="524" actId="207"/>
          <ac:spMkLst>
            <pc:docMk/>
            <pc:sldMk cId="4054390651" sldId="273"/>
            <ac:spMk id="64" creationId="{0846DC05-F662-1CA7-C768-AC04A8A31541}"/>
          </ac:spMkLst>
        </pc:spChg>
        <pc:spChg chg="add mod">
          <ac:chgData name="Xiliang Luo" userId="a6bc156bce9c8a43" providerId="LiveId" clId="{C470E4ED-4F4A-C74E-82BF-51B078156914}" dt="2024-07-27T18:26:09.938" v="523" actId="207"/>
          <ac:spMkLst>
            <pc:docMk/>
            <pc:sldMk cId="4054390651" sldId="273"/>
            <ac:spMk id="65" creationId="{7FFB3B21-CC4E-B2AC-A0E1-5B4731637993}"/>
          </ac:spMkLst>
        </pc:spChg>
        <pc:spChg chg="add mod">
          <ac:chgData name="Xiliang Luo" userId="a6bc156bce9c8a43" providerId="LiveId" clId="{C470E4ED-4F4A-C74E-82BF-51B078156914}" dt="2024-07-27T18:26:09.938" v="523" actId="207"/>
          <ac:spMkLst>
            <pc:docMk/>
            <pc:sldMk cId="4054390651" sldId="273"/>
            <ac:spMk id="66" creationId="{77FE7192-4272-4F6E-8885-F6D5A049031F}"/>
          </ac:spMkLst>
        </pc:spChg>
        <pc:spChg chg="add del mod">
          <ac:chgData name="Xiliang Luo" userId="a6bc156bce9c8a43" providerId="LiveId" clId="{C470E4ED-4F4A-C74E-82BF-51B078156914}" dt="2024-07-27T18:24:08.067" v="501" actId="478"/>
          <ac:spMkLst>
            <pc:docMk/>
            <pc:sldMk cId="4054390651" sldId="273"/>
            <ac:spMk id="67" creationId="{89278D5B-7E3C-6977-AB9C-9B70E23B098A}"/>
          </ac:spMkLst>
        </pc:spChg>
        <pc:spChg chg="mod topLvl">
          <ac:chgData name="Xiliang Luo" userId="a6bc156bce9c8a43" providerId="LiveId" clId="{C470E4ED-4F4A-C74E-82BF-51B078156914}" dt="2024-07-27T18:23:55.509" v="491" actId="20577"/>
          <ac:spMkLst>
            <pc:docMk/>
            <pc:sldMk cId="4054390651" sldId="273"/>
            <ac:spMk id="69" creationId="{C3DF44B5-EB67-5041-2F08-A41B4FB5A444}"/>
          </ac:spMkLst>
        </pc:spChg>
        <pc:spChg chg="mod topLvl">
          <ac:chgData name="Xiliang Luo" userId="a6bc156bce9c8a43" providerId="LiveId" clId="{C470E4ED-4F4A-C74E-82BF-51B078156914}" dt="2024-07-27T18:23:59.828" v="495" actId="20577"/>
          <ac:spMkLst>
            <pc:docMk/>
            <pc:sldMk cId="4054390651" sldId="273"/>
            <ac:spMk id="70" creationId="{98D02B00-DF6E-B50A-A7D8-EC922ED0EB13}"/>
          </ac:spMkLst>
        </pc:spChg>
        <pc:grpChg chg="add del">
          <ac:chgData name="Xiliang Luo" userId="a6bc156bce9c8a43" providerId="LiveId" clId="{C470E4ED-4F4A-C74E-82BF-51B078156914}" dt="2024-07-27T17:49:25.795" v="88" actId="164"/>
          <ac:grpSpMkLst>
            <pc:docMk/>
            <pc:sldMk cId="4054390651" sldId="273"/>
            <ac:grpSpMk id="18" creationId="{BFA002D4-C86F-D1FE-04F6-BB079C8256DC}"/>
          </ac:grpSpMkLst>
        </pc:grpChg>
        <pc:grpChg chg="add del mod">
          <ac:chgData name="Xiliang Luo" userId="a6bc156bce9c8a43" providerId="LiveId" clId="{C470E4ED-4F4A-C74E-82BF-51B078156914}" dt="2024-07-27T17:49:47.589" v="91" actId="165"/>
          <ac:grpSpMkLst>
            <pc:docMk/>
            <pc:sldMk cId="4054390651" sldId="273"/>
            <ac:grpSpMk id="22" creationId="{350668E8-634C-06D9-5522-C0A5FA4371A2}"/>
          </ac:grpSpMkLst>
        </pc:grpChg>
        <pc:grpChg chg="mod topLvl">
          <ac:chgData name="Xiliang Luo" userId="a6bc156bce9c8a43" providerId="LiveId" clId="{C470E4ED-4F4A-C74E-82BF-51B078156914}" dt="2024-07-27T17:59:24.798" v="259" actId="1037"/>
          <ac:grpSpMkLst>
            <pc:docMk/>
            <pc:sldMk cId="4054390651" sldId="273"/>
            <ac:grpSpMk id="28" creationId="{363555CB-4ED4-DFDC-E5DF-131213065488}"/>
          </ac:grpSpMkLst>
        </pc:grpChg>
        <pc:grpChg chg="mod topLvl">
          <ac:chgData name="Xiliang Luo" userId="a6bc156bce9c8a43" providerId="LiveId" clId="{C470E4ED-4F4A-C74E-82BF-51B078156914}" dt="2024-07-27T17:59:24.798" v="259" actId="1037"/>
          <ac:grpSpMkLst>
            <pc:docMk/>
            <pc:sldMk cId="4054390651" sldId="273"/>
            <ac:grpSpMk id="31" creationId="{61636A81-68ED-03A8-2CA2-DFF306BA80B7}"/>
          </ac:grpSpMkLst>
        </pc:grpChg>
        <pc:cxnChg chg="mod topLvl">
          <ac:chgData name="Xiliang Luo" userId="a6bc156bce9c8a43" providerId="LiveId" clId="{C470E4ED-4F4A-C74E-82BF-51B078156914}" dt="2024-07-27T17:52:17.819" v="143" actId="1076"/>
          <ac:cxnSpMkLst>
            <pc:docMk/>
            <pc:sldMk cId="4054390651" sldId="273"/>
            <ac:cxnSpMk id="4" creationId="{1029CFDB-0C3F-F97E-5E81-6C8986219AA2}"/>
          </ac:cxnSpMkLst>
        </pc:cxnChg>
        <pc:cxnChg chg="mod topLvl">
          <ac:chgData name="Xiliang Luo" userId="a6bc156bce9c8a43" providerId="LiveId" clId="{C470E4ED-4F4A-C74E-82BF-51B078156914}" dt="2024-07-27T17:52:17.819" v="143" actId="1076"/>
          <ac:cxnSpMkLst>
            <pc:docMk/>
            <pc:sldMk cId="4054390651" sldId="273"/>
            <ac:cxnSpMk id="12" creationId="{29C6FC65-7937-1A4D-F622-246CBE3C4066}"/>
          </ac:cxnSpMkLst>
        </pc:cxnChg>
        <pc:cxnChg chg="mod topLvl">
          <ac:chgData name="Xiliang Luo" userId="a6bc156bce9c8a43" providerId="LiveId" clId="{C470E4ED-4F4A-C74E-82BF-51B078156914}" dt="2024-07-27T18:01:30.468" v="282" actId="1038"/>
          <ac:cxnSpMkLst>
            <pc:docMk/>
            <pc:sldMk cId="4054390651" sldId="273"/>
            <ac:cxnSpMk id="13" creationId="{EFC0C49C-5519-74C4-4090-09EE4B5C20DA}"/>
          </ac:cxnSpMkLst>
        </pc:cxnChg>
        <pc:cxnChg chg="mod topLvl">
          <ac:chgData name="Xiliang Luo" userId="a6bc156bce9c8a43" providerId="LiveId" clId="{C470E4ED-4F4A-C74E-82BF-51B078156914}" dt="2024-07-27T17:58:37.812" v="253" actId="1038"/>
          <ac:cxnSpMkLst>
            <pc:docMk/>
            <pc:sldMk cId="4054390651" sldId="273"/>
            <ac:cxnSpMk id="15" creationId="{209B68C1-334E-7773-A088-85175F4D2E7B}"/>
          </ac:cxnSpMkLst>
        </pc:cxnChg>
        <pc:cxnChg chg="del mod topLvl">
          <ac:chgData name="Xiliang Luo" userId="a6bc156bce9c8a43" providerId="LiveId" clId="{C470E4ED-4F4A-C74E-82BF-51B078156914}" dt="2024-07-27T17:53:11.883" v="156" actId="478"/>
          <ac:cxnSpMkLst>
            <pc:docMk/>
            <pc:sldMk cId="4054390651" sldId="273"/>
            <ac:cxnSpMk id="34" creationId="{2E4A8344-7F80-3862-BB28-CC9FC53BDE46}"/>
          </ac:cxnSpMkLst>
        </pc:cxnChg>
        <pc:cxnChg chg="del mod topLvl">
          <ac:chgData name="Xiliang Luo" userId="a6bc156bce9c8a43" providerId="LiveId" clId="{C470E4ED-4F4A-C74E-82BF-51B078156914}" dt="2024-07-27T17:53:11.143" v="155" actId="478"/>
          <ac:cxnSpMkLst>
            <pc:docMk/>
            <pc:sldMk cId="4054390651" sldId="273"/>
            <ac:cxnSpMk id="35" creationId="{A96B13EB-A57A-66F3-C64D-1502C58311EB}"/>
          </ac:cxnSpMkLst>
        </pc:cxnChg>
        <pc:cxnChg chg="del mod topLvl">
          <ac:chgData name="Xiliang Luo" userId="a6bc156bce9c8a43" providerId="LiveId" clId="{C470E4ED-4F4A-C74E-82BF-51B078156914}" dt="2024-07-27T17:53:13.120" v="157" actId="478"/>
          <ac:cxnSpMkLst>
            <pc:docMk/>
            <pc:sldMk cId="4054390651" sldId="273"/>
            <ac:cxnSpMk id="36" creationId="{8F455CEF-EBE2-153A-2A22-469286A6EB10}"/>
          </ac:cxnSpMkLst>
        </pc:cxnChg>
        <pc:cxnChg chg="mod topLvl">
          <ac:chgData name="Xiliang Luo" userId="a6bc156bce9c8a43" providerId="LiveId" clId="{C470E4ED-4F4A-C74E-82BF-51B078156914}" dt="2024-07-27T17:50:32.325" v="101" actId="1076"/>
          <ac:cxnSpMkLst>
            <pc:docMk/>
            <pc:sldMk cId="4054390651" sldId="273"/>
            <ac:cxnSpMk id="37" creationId="{C584644A-BD37-EAD6-273F-714AA3FA5295}"/>
          </ac:cxnSpMkLst>
        </pc:cxnChg>
        <pc:cxnChg chg="mod topLvl">
          <ac:chgData name="Xiliang Luo" userId="a6bc156bce9c8a43" providerId="LiveId" clId="{C470E4ED-4F4A-C74E-82BF-51B078156914}" dt="2024-07-27T17:50:32.325" v="101" actId="1076"/>
          <ac:cxnSpMkLst>
            <pc:docMk/>
            <pc:sldMk cId="4054390651" sldId="273"/>
            <ac:cxnSpMk id="38" creationId="{6D3D81A8-FEB6-0DE2-6E5A-93E12D793DF5}"/>
          </ac:cxnSpMkLst>
        </pc:cxnChg>
        <pc:cxnChg chg="add mod">
          <ac:chgData name="Xiliang Luo" userId="a6bc156bce9c8a43" providerId="LiveId" clId="{C470E4ED-4F4A-C74E-82BF-51B078156914}" dt="2024-07-27T18:18:45.655" v="386" actId="692"/>
          <ac:cxnSpMkLst>
            <pc:docMk/>
            <pc:sldMk cId="4054390651" sldId="273"/>
            <ac:cxnSpMk id="51" creationId="{E35518BF-084F-7D34-EF12-376068ABD5C6}"/>
          </ac:cxnSpMkLst>
        </pc:cxnChg>
        <pc:cxnChg chg="add mod">
          <ac:chgData name="Xiliang Luo" userId="a6bc156bce9c8a43" providerId="LiveId" clId="{C470E4ED-4F4A-C74E-82BF-51B078156914}" dt="2024-07-27T18:18:45.655" v="386" actId="692"/>
          <ac:cxnSpMkLst>
            <pc:docMk/>
            <pc:sldMk cId="4054390651" sldId="273"/>
            <ac:cxnSpMk id="55" creationId="{1D526B93-C341-2CA0-3183-2B75A4139503}"/>
          </ac:cxnSpMkLst>
        </pc:cxnChg>
        <pc:cxnChg chg="mod topLvl">
          <ac:chgData name="Xiliang Luo" userId="a6bc156bce9c8a43" providerId="LiveId" clId="{C470E4ED-4F4A-C74E-82BF-51B078156914}" dt="2024-07-27T17:58:37.812" v="253" actId="1038"/>
          <ac:cxnSpMkLst>
            <pc:docMk/>
            <pc:sldMk cId="4054390651" sldId="273"/>
            <ac:cxnSpMk id="57" creationId="{50A174A7-6522-3BCB-4B0D-C4487240A9DA}"/>
          </ac:cxnSpMkLst>
        </pc:cxnChg>
        <pc:cxnChg chg="add mod">
          <ac:chgData name="Xiliang Luo" userId="a6bc156bce9c8a43" providerId="LiveId" clId="{C470E4ED-4F4A-C74E-82BF-51B078156914}" dt="2024-07-27T18:14:28.257" v="371" actId="692"/>
          <ac:cxnSpMkLst>
            <pc:docMk/>
            <pc:sldMk cId="4054390651" sldId="273"/>
            <ac:cxnSpMk id="58" creationId="{4CDBA59E-E8B4-7095-14E4-7D4BEB474EB3}"/>
          </ac:cxnSpMkLst>
        </pc:cxnChg>
        <pc:cxnChg chg="add mod">
          <ac:chgData name="Xiliang Luo" userId="a6bc156bce9c8a43" providerId="LiveId" clId="{C470E4ED-4F4A-C74E-82BF-51B078156914}" dt="2024-07-27T18:14:28.257" v="371" actId="692"/>
          <ac:cxnSpMkLst>
            <pc:docMk/>
            <pc:sldMk cId="4054390651" sldId="273"/>
            <ac:cxnSpMk id="60" creationId="{257347FA-484F-CCD4-E491-A6ADFA2D26B0}"/>
          </ac:cxnSpMkLst>
        </pc:cxnChg>
        <pc:cxnChg chg="mod topLvl">
          <ac:chgData name="Xiliang Luo" userId="a6bc156bce9c8a43" providerId="LiveId" clId="{C470E4ED-4F4A-C74E-82BF-51B078156914}" dt="2024-07-27T17:58:37.812" v="253" actId="1038"/>
          <ac:cxnSpMkLst>
            <pc:docMk/>
            <pc:sldMk cId="4054390651" sldId="273"/>
            <ac:cxnSpMk id="73" creationId="{2638C0F6-576A-9144-3A85-6B580FA97590}"/>
          </ac:cxnSpMkLst>
        </pc:cxnChg>
        <pc:cxnChg chg="mod topLvl">
          <ac:chgData name="Xiliang Luo" userId="a6bc156bce9c8a43" providerId="LiveId" clId="{C470E4ED-4F4A-C74E-82BF-51B078156914}" dt="2024-07-27T17:58:37.812" v="253" actId="1038"/>
          <ac:cxnSpMkLst>
            <pc:docMk/>
            <pc:sldMk cId="4054390651" sldId="273"/>
            <ac:cxnSpMk id="74" creationId="{7A676412-C234-83D4-2973-DBAA9D935307}"/>
          </ac:cxnSpMkLst>
        </pc:cxnChg>
        <pc:cxnChg chg="mod topLvl">
          <ac:chgData name="Xiliang Luo" userId="a6bc156bce9c8a43" providerId="LiveId" clId="{C470E4ED-4F4A-C74E-82BF-51B078156914}" dt="2024-07-27T18:01:30.468" v="282" actId="1038"/>
          <ac:cxnSpMkLst>
            <pc:docMk/>
            <pc:sldMk cId="4054390651" sldId="273"/>
            <ac:cxnSpMk id="75" creationId="{3E801522-7790-6001-9169-2A4261A62B19}"/>
          </ac:cxnSpMkLst>
        </pc:cxnChg>
        <pc:cxnChg chg="mod topLvl">
          <ac:chgData name="Xiliang Luo" userId="a6bc156bce9c8a43" providerId="LiveId" clId="{C470E4ED-4F4A-C74E-82BF-51B078156914}" dt="2024-07-27T18:01:30.468" v="282" actId="1038"/>
          <ac:cxnSpMkLst>
            <pc:docMk/>
            <pc:sldMk cId="4054390651" sldId="273"/>
            <ac:cxnSpMk id="76" creationId="{870FC4DE-689B-F3F8-9BCD-AAE689E3421C}"/>
          </ac:cxnSpMkLst>
        </pc:cxnChg>
        <pc:cxnChg chg="mod topLvl">
          <ac:chgData name="Xiliang Luo" userId="a6bc156bce9c8a43" providerId="LiveId" clId="{C470E4ED-4F4A-C74E-82BF-51B078156914}" dt="2024-07-27T17:58:37.812" v="253" actId="1038"/>
          <ac:cxnSpMkLst>
            <pc:docMk/>
            <pc:sldMk cId="4054390651" sldId="273"/>
            <ac:cxnSpMk id="77" creationId="{3C4D0B25-7407-5B43-0A1A-9082402AD563}"/>
          </ac:cxnSpMkLst>
        </pc:cxnChg>
        <pc:cxnChg chg="mod topLvl">
          <ac:chgData name="Xiliang Luo" userId="a6bc156bce9c8a43" providerId="LiveId" clId="{C470E4ED-4F4A-C74E-82BF-51B078156914}" dt="2024-07-27T17:58:37.812" v="253" actId="1038"/>
          <ac:cxnSpMkLst>
            <pc:docMk/>
            <pc:sldMk cId="4054390651" sldId="273"/>
            <ac:cxnSpMk id="78" creationId="{3F3F5833-6CB4-7097-1724-3EE2A1344EFB}"/>
          </ac:cxnSpMkLst>
        </pc:cxnChg>
        <pc:cxnChg chg="mod topLvl">
          <ac:chgData name="Xiliang Luo" userId="a6bc156bce9c8a43" providerId="LiveId" clId="{C470E4ED-4F4A-C74E-82BF-51B078156914}" dt="2024-07-27T17:58:37.812" v="253" actId="1038"/>
          <ac:cxnSpMkLst>
            <pc:docMk/>
            <pc:sldMk cId="4054390651" sldId="273"/>
            <ac:cxnSpMk id="82" creationId="{65495860-9064-6FDB-A833-8AA33A484177}"/>
          </ac:cxnSpMkLst>
        </pc:cxnChg>
        <pc:cxnChg chg="mod topLvl">
          <ac:chgData name="Xiliang Luo" userId="a6bc156bce9c8a43" providerId="LiveId" clId="{C470E4ED-4F4A-C74E-82BF-51B078156914}" dt="2024-07-27T17:58:37.812" v="253" actId="1038"/>
          <ac:cxnSpMkLst>
            <pc:docMk/>
            <pc:sldMk cId="4054390651" sldId="273"/>
            <ac:cxnSpMk id="83" creationId="{AA39541C-C2A7-622D-088D-B8533151876A}"/>
          </ac:cxnSpMkLst>
        </pc:cxnChg>
        <pc:cxnChg chg="mod topLvl">
          <ac:chgData name="Xiliang Luo" userId="a6bc156bce9c8a43" providerId="LiveId" clId="{C470E4ED-4F4A-C74E-82BF-51B078156914}" dt="2024-07-27T18:01:30.468" v="282" actId="1038"/>
          <ac:cxnSpMkLst>
            <pc:docMk/>
            <pc:sldMk cId="4054390651" sldId="273"/>
            <ac:cxnSpMk id="84" creationId="{229A4952-F904-9861-C7EB-8528A9802FF0}"/>
          </ac:cxnSpMkLst>
        </pc:cxnChg>
        <pc:cxnChg chg="mod topLvl">
          <ac:chgData name="Xiliang Luo" userId="a6bc156bce9c8a43" providerId="LiveId" clId="{C470E4ED-4F4A-C74E-82BF-51B078156914}" dt="2024-07-27T18:01:30.468" v="282" actId="1038"/>
          <ac:cxnSpMkLst>
            <pc:docMk/>
            <pc:sldMk cId="4054390651" sldId="273"/>
            <ac:cxnSpMk id="85" creationId="{65E95326-7FDE-72F5-B1C2-887B68E3C209}"/>
          </ac:cxnSpMkLst>
        </pc:cxnChg>
        <pc:cxnChg chg="mod topLvl">
          <ac:chgData name="Xiliang Luo" userId="a6bc156bce9c8a43" providerId="LiveId" clId="{C470E4ED-4F4A-C74E-82BF-51B078156914}" dt="2024-07-27T17:58:37.812" v="253" actId="1038"/>
          <ac:cxnSpMkLst>
            <pc:docMk/>
            <pc:sldMk cId="4054390651" sldId="273"/>
            <ac:cxnSpMk id="86" creationId="{99A14811-3286-66D5-04BA-221A28C57678}"/>
          </ac:cxnSpMkLst>
        </pc:cxnChg>
        <pc:cxnChg chg="mod topLvl">
          <ac:chgData name="Xiliang Luo" userId="a6bc156bce9c8a43" providerId="LiveId" clId="{C470E4ED-4F4A-C74E-82BF-51B078156914}" dt="2024-07-27T17:58:37.812" v="253" actId="1038"/>
          <ac:cxnSpMkLst>
            <pc:docMk/>
            <pc:sldMk cId="4054390651" sldId="273"/>
            <ac:cxnSpMk id="87" creationId="{39AC4F6D-7ACA-E906-E141-755C0C7EED58}"/>
          </ac:cxnSpMkLst>
        </pc:cxnChg>
      </pc:sldChg>
      <pc:sldChg chg="del">
        <pc:chgData name="Xiliang Luo" userId="a6bc156bce9c8a43" providerId="LiveId" clId="{C470E4ED-4F4A-C74E-82BF-51B078156914}" dt="2024-07-27T17:43:20.725" v="16" actId="2696"/>
        <pc:sldMkLst>
          <pc:docMk/>
          <pc:sldMk cId="3456849488" sldId="274"/>
        </pc:sldMkLst>
      </pc:sldChg>
      <pc:sldChg chg="del">
        <pc:chgData name="Xiliang Luo" userId="a6bc156bce9c8a43" providerId="LiveId" clId="{C470E4ED-4F4A-C74E-82BF-51B078156914}" dt="2024-07-27T17:48:02.217" v="80" actId="2696"/>
        <pc:sldMkLst>
          <pc:docMk/>
          <pc:sldMk cId="2252432948" sldId="275"/>
        </pc:sldMkLst>
      </pc:sldChg>
      <pc:sldChg chg="del">
        <pc:chgData name="Xiliang Luo" userId="a6bc156bce9c8a43" providerId="LiveId" clId="{C470E4ED-4F4A-C74E-82BF-51B078156914}" dt="2024-07-27T17:48:02.197" v="78" actId="2696"/>
        <pc:sldMkLst>
          <pc:docMk/>
          <pc:sldMk cId="765536254" sldId="277"/>
        </pc:sldMkLst>
      </pc:sldChg>
      <pc:sldChg chg="addSp delSp modSp add del mod ord setBg">
        <pc:chgData name="Xiliang Luo" userId="a6bc156bce9c8a43" providerId="LiveId" clId="{C470E4ED-4F4A-C74E-82BF-51B078156914}" dt="2024-07-31T03:51:52.362" v="13384"/>
        <pc:sldMkLst>
          <pc:docMk/>
          <pc:sldMk cId="843365762" sldId="278"/>
        </pc:sldMkLst>
        <pc:spChg chg="mod">
          <ac:chgData name="Xiliang Luo" userId="a6bc156bce9c8a43" providerId="LiveId" clId="{C470E4ED-4F4A-C74E-82BF-51B078156914}" dt="2024-07-31T03:37:28.622" v="12998"/>
          <ac:spMkLst>
            <pc:docMk/>
            <pc:sldMk cId="843365762" sldId="278"/>
            <ac:spMk id="2" creationId="{431534F8-8FC1-CCB5-60E2-88094A766E7A}"/>
          </ac:spMkLst>
        </pc:spChg>
        <pc:spChg chg="del">
          <ac:chgData name="Xiliang Luo" userId="a6bc156bce9c8a43" providerId="LiveId" clId="{C470E4ED-4F4A-C74E-82BF-51B078156914}" dt="2024-07-31T02:47:47.092" v="12650" actId="478"/>
          <ac:spMkLst>
            <pc:docMk/>
            <pc:sldMk cId="843365762" sldId="278"/>
            <ac:spMk id="3" creationId="{58C21DEF-B2E3-D2AD-F84A-B2262A63A928}"/>
          </ac:spMkLst>
        </pc:spChg>
        <pc:spChg chg="del">
          <ac:chgData name="Xiliang Luo" userId="a6bc156bce9c8a43" providerId="LiveId" clId="{C470E4ED-4F4A-C74E-82BF-51B078156914}" dt="2024-07-27T21:54:57.203" v="1300" actId="478"/>
          <ac:spMkLst>
            <pc:docMk/>
            <pc:sldMk cId="843365762" sldId="278"/>
            <ac:spMk id="4" creationId="{01129FED-97BF-6274-0555-8E45601CC3B3}"/>
          </ac:spMkLst>
        </pc:spChg>
        <pc:spChg chg="add del mod">
          <ac:chgData name="Xiliang Luo" userId="a6bc156bce9c8a43" providerId="LiveId" clId="{C470E4ED-4F4A-C74E-82BF-51B078156914}" dt="2024-07-31T03:36:27.448" v="12988" actId="478"/>
          <ac:spMkLst>
            <pc:docMk/>
            <pc:sldMk cId="843365762" sldId="278"/>
            <ac:spMk id="4" creationId="{8C7E7097-3E05-8DF7-F391-79EFBFADE81D}"/>
          </ac:spMkLst>
        </pc:spChg>
        <pc:picChg chg="del">
          <ac:chgData name="Xiliang Luo" userId="a6bc156bce9c8a43" providerId="LiveId" clId="{C470E4ED-4F4A-C74E-82BF-51B078156914}" dt="2024-07-27T21:54:10.673" v="1268" actId="478"/>
          <ac:picMkLst>
            <pc:docMk/>
            <pc:sldMk cId="843365762" sldId="278"/>
            <ac:picMk id="7" creationId="{87CC0E3C-BA29-2643-2027-8824F6405172}"/>
          </ac:picMkLst>
        </pc:picChg>
        <pc:picChg chg="del">
          <ac:chgData name="Xiliang Luo" userId="a6bc156bce9c8a43" providerId="LiveId" clId="{C470E4ED-4F4A-C74E-82BF-51B078156914}" dt="2024-07-27T21:54:11.499" v="1269" actId="478"/>
          <ac:picMkLst>
            <pc:docMk/>
            <pc:sldMk cId="843365762" sldId="278"/>
            <ac:picMk id="8" creationId="{98FFB057-7C4A-A0A5-CEC7-C5993638B37B}"/>
          </ac:picMkLst>
        </pc:picChg>
        <pc:cxnChg chg="del">
          <ac:chgData name="Xiliang Luo" userId="a6bc156bce9c8a43" providerId="LiveId" clId="{C470E4ED-4F4A-C74E-82BF-51B078156914}" dt="2024-07-27T21:54:15.382" v="1271" actId="478"/>
          <ac:cxnSpMkLst>
            <pc:docMk/>
            <pc:sldMk cId="843365762" sldId="278"/>
            <ac:cxnSpMk id="11" creationId="{7B3453F4-E705-4388-EE4D-D9405D1D5884}"/>
          </ac:cxnSpMkLst>
        </pc:cxnChg>
        <pc:cxnChg chg="del">
          <ac:chgData name="Xiliang Luo" userId="a6bc156bce9c8a43" providerId="LiveId" clId="{C470E4ED-4F4A-C74E-82BF-51B078156914}" dt="2024-07-27T21:54:15.382" v="1271" actId="478"/>
          <ac:cxnSpMkLst>
            <pc:docMk/>
            <pc:sldMk cId="843365762" sldId="278"/>
            <ac:cxnSpMk id="12" creationId="{61808CF2-B615-5101-5A39-F444B3B0EF67}"/>
          </ac:cxnSpMkLst>
        </pc:cxnChg>
        <pc:cxnChg chg="del">
          <ac:chgData name="Xiliang Luo" userId="a6bc156bce9c8a43" providerId="LiveId" clId="{C470E4ED-4F4A-C74E-82BF-51B078156914}" dt="2024-07-27T21:54:15.382" v="1271" actId="478"/>
          <ac:cxnSpMkLst>
            <pc:docMk/>
            <pc:sldMk cId="843365762" sldId="278"/>
            <ac:cxnSpMk id="13" creationId="{D98D7B0A-BD94-7CB2-749F-5094C86CACBE}"/>
          </ac:cxnSpMkLst>
        </pc:cxnChg>
      </pc:sldChg>
      <pc:sldChg chg="del">
        <pc:chgData name="Xiliang Luo" userId="a6bc156bce9c8a43" providerId="LiveId" clId="{C470E4ED-4F4A-C74E-82BF-51B078156914}" dt="2024-07-27T17:48:02.206" v="79" actId="2696"/>
        <pc:sldMkLst>
          <pc:docMk/>
          <pc:sldMk cId="2034354571" sldId="279"/>
        </pc:sldMkLst>
      </pc:sldChg>
      <pc:sldChg chg="delSp modSp mod ord modNotesTx">
        <pc:chgData name="Xiliang Luo" userId="a6bc156bce9c8a43" providerId="LiveId" clId="{C470E4ED-4F4A-C74E-82BF-51B078156914}" dt="2024-07-31T02:46:49.152" v="12634" actId="478"/>
        <pc:sldMkLst>
          <pc:docMk/>
          <pc:sldMk cId="1942018685" sldId="280"/>
        </pc:sldMkLst>
        <pc:spChg chg="mod">
          <ac:chgData name="Xiliang Luo" userId="a6bc156bce9c8a43" providerId="LiveId" clId="{C470E4ED-4F4A-C74E-82BF-51B078156914}" dt="2024-07-28T18:35:30.556" v="8251" actId="20577"/>
          <ac:spMkLst>
            <pc:docMk/>
            <pc:sldMk cId="1942018685" sldId="280"/>
            <ac:spMk id="2" creationId="{D0F8A670-B9E4-F88C-454B-D9257BAF2574}"/>
          </ac:spMkLst>
        </pc:spChg>
        <pc:spChg chg="mod">
          <ac:chgData name="Xiliang Luo" userId="a6bc156bce9c8a43" providerId="LiveId" clId="{C470E4ED-4F4A-C74E-82BF-51B078156914}" dt="2024-07-28T18:34:56.618" v="8239" actId="207"/>
          <ac:spMkLst>
            <pc:docMk/>
            <pc:sldMk cId="1942018685" sldId="280"/>
            <ac:spMk id="3" creationId="{CC3C0E83-8548-D04F-D47C-28D518020E31}"/>
          </ac:spMkLst>
        </pc:spChg>
        <pc:spChg chg="del">
          <ac:chgData name="Xiliang Luo" userId="a6bc156bce9c8a43" providerId="LiveId" clId="{C470E4ED-4F4A-C74E-82BF-51B078156914}" dt="2024-07-31T02:46:49.152" v="12634" actId="478"/>
          <ac:spMkLst>
            <pc:docMk/>
            <pc:sldMk cId="1942018685" sldId="280"/>
            <ac:spMk id="4" creationId="{CBCF2CFD-21F7-8BB9-9C1A-8BFAFAC243B7}"/>
          </ac:spMkLst>
        </pc:spChg>
        <pc:spChg chg="del">
          <ac:chgData name="Xiliang Luo" userId="a6bc156bce9c8a43" providerId="LiveId" clId="{C470E4ED-4F4A-C74E-82BF-51B078156914}" dt="2024-07-27T21:56:56.008" v="1340" actId="478"/>
          <ac:spMkLst>
            <pc:docMk/>
            <pc:sldMk cId="1942018685" sldId="280"/>
            <ac:spMk id="7" creationId="{08793967-7D0D-CA02-C60F-774CD012D06C}"/>
          </ac:spMkLst>
        </pc:spChg>
      </pc:sldChg>
      <pc:sldChg chg="addSp delSp modSp mod ord">
        <pc:chgData name="Xiliang Luo" userId="a6bc156bce9c8a43" providerId="LiveId" clId="{C470E4ED-4F4A-C74E-82BF-51B078156914}" dt="2024-07-31T02:47:55.978" v="12652" actId="478"/>
        <pc:sldMkLst>
          <pc:docMk/>
          <pc:sldMk cId="3909493670" sldId="281"/>
        </pc:sldMkLst>
        <pc:spChg chg="mod">
          <ac:chgData name="Xiliang Luo" userId="a6bc156bce9c8a43" providerId="LiveId" clId="{C470E4ED-4F4A-C74E-82BF-51B078156914}" dt="2024-07-28T22:00:09.868" v="9036" actId="20577"/>
          <ac:spMkLst>
            <pc:docMk/>
            <pc:sldMk cId="3909493670" sldId="281"/>
            <ac:spMk id="2" creationId="{431534F8-8FC1-CCB5-60E2-88094A766E7A}"/>
          </ac:spMkLst>
        </pc:spChg>
        <pc:spChg chg="del">
          <ac:chgData name="Xiliang Luo" userId="a6bc156bce9c8a43" providerId="LiveId" clId="{C470E4ED-4F4A-C74E-82BF-51B078156914}" dt="2024-07-31T02:47:55.978" v="12652" actId="478"/>
          <ac:spMkLst>
            <pc:docMk/>
            <pc:sldMk cId="3909493670" sldId="281"/>
            <ac:spMk id="3" creationId="{58C21DEF-B2E3-D2AD-F84A-B2262A63A928}"/>
          </ac:spMkLst>
        </pc:spChg>
        <pc:spChg chg="del">
          <ac:chgData name="Xiliang Luo" userId="a6bc156bce9c8a43" providerId="LiveId" clId="{C470E4ED-4F4A-C74E-82BF-51B078156914}" dt="2024-07-27T21:54:53.313" v="1299" actId="478"/>
          <ac:spMkLst>
            <pc:docMk/>
            <pc:sldMk cId="3909493670" sldId="281"/>
            <ac:spMk id="4" creationId="{01129FED-97BF-6274-0555-8E45601CC3B3}"/>
          </ac:spMkLst>
        </pc:spChg>
        <pc:spChg chg="mod">
          <ac:chgData name="Xiliang Luo" userId="a6bc156bce9c8a43" providerId="LiveId" clId="{C470E4ED-4F4A-C74E-82BF-51B078156914}" dt="2024-07-28T22:01:30.515" v="9061" actId="207"/>
          <ac:spMkLst>
            <pc:docMk/>
            <pc:sldMk cId="3909493670" sldId="281"/>
            <ac:spMk id="10" creationId="{FCF7DDDC-C214-A6F9-3EF3-FAE62E9D590E}"/>
          </ac:spMkLst>
        </pc:spChg>
        <pc:picChg chg="add mod">
          <ac:chgData name="Xiliang Luo" userId="a6bc156bce9c8a43" providerId="LiveId" clId="{C470E4ED-4F4A-C74E-82BF-51B078156914}" dt="2024-07-28T21:33:30.510" v="8934"/>
          <ac:picMkLst>
            <pc:docMk/>
            <pc:sldMk cId="3909493670" sldId="281"/>
            <ac:picMk id="7" creationId="{889E86E1-1E02-1810-FF95-18E068B49EBB}"/>
          </ac:picMkLst>
        </pc:picChg>
        <pc:picChg chg="del">
          <ac:chgData name="Xiliang Luo" userId="a6bc156bce9c8a43" providerId="LiveId" clId="{C470E4ED-4F4A-C74E-82BF-51B078156914}" dt="2024-07-28T21:33:12.714" v="8931" actId="478"/>
          <ac:picMkLst>
            <pc:docMk/>
            <pc:sldMk cId="3909493670" sldId="281"/>
            <ac:picMk id="8" creationId="{98FFB057-7C4A-A0A5-CEC7-C5993638B37B}"/>
          </ac:picMkLst>
        </pc:picChg>
        <pc:picChg chg="del mod">
          <ac:chgData name="Xiliang Luo" userId="a6bc156bce9c8a43" providerId="LiveId" clId="{C470E4ED-4F4A-C74E-82BF-51B078156914}" dt="2024-07-28T21:53:20.569" v="8970" actId="478"/>
          <ac:picMkLst>
            <pc:docMk/>
            <pc:sldMk cId="3909493670" sldId="281"/>
            <ac:picMk id="9" creationId="{3D256B87-FE77-3C2E-724B-CCD7931FB8D4}"/>
          </ac:picMkLst>
        </pc:picChg>
        <pc:picChg chg="add mod">
          <ac:chgData name="Xiliang Luo" userId="a6bc156bce9c8a43" providerId="LiveId" clId="{C470E4ED-4F4A-C74E-82BF-51B078156914}" dt="2024-07-28T21:53:25.232" v="8972" actId="1076"/>
          <ac:picMkLst>
            <pc:docMk/>
            <pc:sldMk cId="3909493670" sldId="281"/>
            <ac:picMk id="14" creationId="{A1D88E1D-E4EF-94CA-E10C-36A6B9C9D2C7}"/>
          </ac:picMkLst>
        </pc:picChg>
        <pc:cxnChg chg="add mod">
          <ac:chgData name="Xiliang Luo" userId="a6bc156bce9c8a43" providerId="LiveId" clId="{C470E4ED-4F4A-C74E-82BF-51B078156914}" dt="2024-07-28T21:33:13.174" v="8932"/>
          <ac:cxnSpMkLst>
            <pc:docMk/>
            <pc:sldMk cId="3909493670" sldId="281"/>
            <ac:cxnSpMk id="4" creationId="{0BB70F27-825A-23D0-C243-64BF6B861AE7}"/>
          </ac:cxnSpMkLst>
        </pc:cxnChg>
        <pc:cxnChg chg="mod">
          <ac:chgData name="Xiliang Luo" userId="a6bc156bce9c8a43" providerId="LiveId" clId="{C470E4ED-4F4A-C74E-82BF-51B078156914}" dt="2024-07-28T21:33:40.165" v="8943" actId="1035"/>
          <ac:cxnSpMkLst>
            <pc:docMk/>
            <pc:sldMk cId="3909493670" sldId="281"/>
            <ac:cxnSpMk id="11" creationId="{7B3453F4-E705-4388-EE4D-D9405D1D5884}"/>
          </ac:cxnSpMkLst>
        </pc:cxnChg>
        <pc:cxnChg chg="mod">
          <ac:chgData name="Xiliang Luo" userId="a6bc156bce9c8a43" providerId="LiveId" clId="{C470E4ED-4F4A-C74E-82BF-51B078156914}" dt="2024-07-28T21:33:40.165" v="8943" actId="1035"/>
          <ac:cxnSpMkLst>
            <pc:docMk/>
            <pc:sldMk cId="3909493670" sldId="281"/>
            <ac:cxnSpMk id="12" creationId="{61808CF2-B615-5101-5A39-F444B3B0EF67}"/>
          </ac:cxnSpMkLst>
        </pc:cxnChg>
        <pc:cxnChg chg="mod">
          <ac:chgData name="Xiliang Luo" userId="a6bc156bce9c8a43" providerId="LiveId" clId="{C470E4ED-4F4A-C74E-82BF-51B078156914}" dt="2024-07-28T21:33:40.165" v="8943" actId="1035"/>
          <ac:cxnSpMkLst>
            <pc:docMk/>
            <pc:sldMk cId="3909493670" sldId="281"/>
            <ac:cxnSpMk id="13" creationId="{D98D7B0A-BD94-7CB2-749F-5094C86CACBE}"/>
          </ac:cxnSpMkLst>
        </pc:cxnChg>
      </pc:sldChg>
      <pc:sldChg chg="addSp delSp modSp new del mod">
        <pc:chgData name="Xiliang Luo" userId="a6bc156bce9c8a43" providerId="LiveId" clId="{C470E4ED-4F4A-C74E-82BF-51B078156914}" dt="2024-07-27T21:30:09.657" v="949" actId="2696"/>
        <pc:sldMkLst>
          <pc:docMk/>
          <pc:sldMk cId="814480102" sldId="282"/>
        </pc:sldMkLst>
        <pc:spChg chg="mod">
          <ac:chgData name="Xiliang Luo" userId="a6bc156bce9c8a43" providerId="LiveId" clId="{C470E4ED-4F4A-C74E-82BF-51B078156914}" dt="2024-07-27T18:41:55.080" v="607" actId="1076"/>
          <ac:spMkLst>
            <pc:docMk/>
            <pc:sldMk cId="814480102" sldId="282"/>
            <ac:spMk id="2" creationId="{D0C5ECB6-E8D1-2C18-D0DD-8C1270937B28}"/>
          </ac:spMkLst>
        </pc:spChg>
        <pc:spChg chg="del">
          <ac:chgData name="Xiliang Luo" userId="a6bc156bce9c8a43" providerId="LiveId" clId="{C470E4ED-4F4A-C74E-82BF-51B078156914}" dt="2024-07-27T18:29:58.184" v="541" actId="478"/>
          <ac:spMkLst>
            <pc:docMk/>
            <pc:sldMk cId="814480102" sldId="282"/>
            <ac:spMk id="3" creationId="{0C212ABC-D1EE-C6AD-E02F-02FB2871E0BC}"/>
          </ac:spMkLst>
        </pc:spChg>
        <pc:spChg chg="add del">
          <ac:chgData name="Xiliang Luo" userId="a6bc156bce9c8a43" providerId="LiveId" clId="{C470E4ED-4F4A-C74E-82BF-51B078156914}" dt="2024-07-27T18:30:00.638" v="543" actId="22"/>
          <ac:spMkLst>
            <pc:docMk/>
            <pc:sldMk cId="814480102" sldId="282"/>
            <ac:spMk id="8" creationId="{2908DA95-21B5-697F-5BCE-DB203575905D}"/>
          </ac:spMkLst>
        </pc:spChg>
        <pc:spChg chg="add mod">
          <ac:chgData name="Xiliang Luo" userId="a6bc156bce9c8a43" providerId="LiveId" clId="{C470E4ED-4F4A-C74E-82BF-51B078156914}" dt="2024-07-27T18:30:12.165" v="544"/>
          <ac:spMkLst>
            <pc:docMk/>
            <pc:sldMk cId="814480102" sldId="282"/>
            <ac:spMk id="9" creationId="{9CBC7CC6-368E-72EC-3923-92F48E638F63}"/>
          </ac:spMkLst>
        </pc:spChg>
        <pc:spChg chg="add mod">
          <ac:chgData name="Xiliang Luo" userId="a6bc156bce9c8a43" providerId="LiveId" clId="{C470E4ED-4F4A-C74E-82BF-51B078156914}" dt="2024-07-27T18:30:12.165" v="544"/>
          <ac:spMkLst>
            <pc:docMk/>
            <pc:sldMk cId="814480102" sldId="282"/>
            <ac:spMk id="10" creationId="{787E4C3E-3089-84EF-BE73-41F8B8FE233E}"/>
          </ac:spMkLst>
        </pc:spChg>
        <pc:spChg chg="add mod">
          <ac:chgData name="Xiliang Luo" userId="a6bc156bce9c8a43" providerId="LiveId" clId="{C470E4ED-4F4A-C74E-82BF-51B078156914}" dt="2024-07-27T18:30:12.165" v="544"/>
          <ac:spMkLst>
            <pc:docMk/>
            <pc:sldMk cId="814480102" sldId="282"/>
            <ac:spMk id="11" creationId="{5EBC789A-9F9E-B7D8-4C23-21EAA3EDF0AC}"/>
          </ac:spMkLst>
        </pc:spChg>
        <pc:spChg chg="add mod">
          <ac:chgData name="Xiliang Luo" userId="a6bc156bce9c8a43" providerId="LiveId" clId="{C470E4ED-4F4A-C74E-82BF-51B078156914}" dt="2024-07-27T18:30:12.165" v="544"/>
          <ac:spMkLst>
            <pc:docMk/>
            <pc:sldMk cId="814480102" sldId="282"/>
            <ac:spMk id="14" creationId="{1D5721B1-6043-9650-EB76-83A8CC23303D}"/>
          </ac:spMkLst>
        </pc:spChg>
        <pc:spChg chg="add mod">
          <ac:chgData name="Xiliang Luo" userId="a6bc156bce9c8a43" providerId="LiveId" clId="{C470E4ED-4F4A-C74E-82BF-51B078156914}" dt="2024-07-27T18:30:12.165" v="544"/>
          <ac:spMkLst>
            <pc:docMk/>
            <pc:sldMk cId="814480102" sldId="282"/>
            <ac:spMk id="15" creationId="{7C61F60E-44F9-9A2E-4991-C75C03743388}"/>
          </ac:spMkLst>
        </pc:spChg>
        <pc:spChg chg="add mod">
          <ac:chgData name="Xiliang Luo" userId="a6bc156bce9c8a43" providerId="LiveId" clId="{C470E4ED-4F4A-C74E-82BF-51B078156914}" dt="2024-07-27T18:30:12.165" v="544"/>
          <ac:spMkLst>
            <pc:docMk/>
            <pc:sldMk cId="814480102" sldId="282"/>
            <ac:spMk id="16" creationId="{768F8791-986F-9F61-B178-731A946EEBCD}"/>
          </ac:spMkLst>
        </pc:spChg>
        <pc:spChg chg="add mod">
          <ac:chgData name="Xiliang Luo" userId="a6bc156bce9c8a43" providerId="LiveId" clId="{C470E4ED-4F4A-C74E-82BF-51B078156914}" dt="2024-07-27T18:30:12.165" v="544"/>
          <ac:spMkLst>
            <pc:docMk/>
            <pc:sldMk cId="814480102" sldId="282"/>
            <ac:spMk id="17" creationId="{5D158874-92EE-53B9-EABA-A817C56F4441}"/>
          </ac:spMkLst>
        </pc:spChg>
        <pc:spChg chg="add mod">
          <ac:chgData name="Xiliang Luo" userId="a6bc156bce9c8a43" providerId="LiveId" clId="{C470E4ED-4F4A-C74E-82BF-51B078156914}" dt="2024-07-27T18:30:12.165" v="544"/>
          <ac:spMkLst>
            <pc:docMk/>
            <pc:sldMk cId="814480102" sldId="282"/>
            <ac:spMk id="18" creationId="{EADE7EA9-F494-6DA6-AAEE-35604B060C8B}"/>
          </ac:spMkLst>
        </pc:spChg>
        <pc:spChg chg="add mod">
          <ac:chgData name="Xiliang Luo" userId="a6bc156bce9c8a43" providerId="LiveId" clId="{C470E4ED-4F4A-C74E-82BF-51B078156914}" dt="2024-07-27T18:30:12.165" v="544"/>
          <ac:spMkLst>
            <pc:docMk/>
            <pc:sldMk cId="814480102" sldId="282"/>
            <ac:spMk id="31" creationId="{491594CC-3495-557B-39DC-66F65841FEE5}"/>
          </ac:spMkLst>
        </pc:spChg>
        <pc:spChg chg="add mod">
          <ac:chgData name="Xiliang Luo" userId="a6bc156bce9c8a43" providerId="LiveId" clId="{C470E4ED-4F4A-C74E-82BF-51B078156914}" dt="2024-07-27T18:30:12.165" v="544"/>
          <ac:spMkLst>
            <pc:docMk/>
            <pc:sldMk cId="814480102" sldId="282"/>
            <ac:spMk id="32" creationId="{E837F961-4139-8185-775D-184666EBCAA7}"/>
          </ac:spMkLst>
        </pc:spChg>
        <pc:spChg chg="add mod">
          <ac:chgData name="Xiliang Luo" userId="a6bc156bce9c8a43" providerId="LiveId" clId="{C470E4ED-4F4A-C74E-82BF-51B078156914}" dt="2024-07-27T18:30:12.165" v="544"/>
          <ac:spMkLst>
            <pc:docMk/>
            <pc:sldMk cId="814480102" sldId="282"/>
            <ac:spMk id="33" creationId="{715EA938-FF57-FEF5-C2C5-73D896D90628}"/>
          </ac:spMkLst>
        </pc:spChg>
        <pc:spChg chg="add mod">
          <ac:chgData name="Xiliang Luo" userId="a6bc156bce9c8a43" providerId="LiveId" clId="{C470E4ED-4F4A-C74E-82BF-51B078156914}" dt="2024-07-27T18:30:12.165" v="544"/>
          <ac:spMkLst>
            <pc:docMk/>
            <pc:sldMk cId="814480102" sldId="282"/>
            <ac:spMk id="34" creationId="{2BA3A05C-D55B-1CB7-152F-3C2F9BB98213}"/>
          </ac:spMkLst>
        </pc:spChg>
        <pc:spChg chg="add mod">
          <ac:chgData name="Xiliang Luo" userId="a6bc156bce9c8a43" providerId="LiveId" clId="{C470E4ED-4F4A-C74E-82BF-51B078156914}" dt="2024-07-27T18:30:12.165" v="544"/>
          <ac:spMkLst>
            <pc:docMk/>
            <pc:sldMk cId="814480102" sldId="282"/>
            <ac:spMk id="35" creationId="{9DA9B01F-F200-71FD-3C85-F4998A3EF9F9}"/>
          </ac:spMkLst>
        </pc:spChg>
        <pc:spChg chg="add mod">
          <ac:chgData name="Xiliang Luo" userId="a6bc156bce9c8a43" providerId="LiveId" clId="{C470E4ED-4F4A-C74E-82BF-51B078156914}" dt="2024-07-27T18:30:12.165" v="544"/>
          <ac:spMkLst>
            <pc:docMk/>
            <pc:sldMk cId="814480102" sldId="282"/>
            <ac:spMk id="36" creationId="{27045C77-EDDA-0CAD-520F-E78535E5BF0D}"/>
          </ac:spMkLst>
        </pc:spChg>
        <pc:spChg chg="add del mod">
          <ac:chgData name="Xiliang Luo" userId="a6bc156bce9c8a43" providerId="LiveId" clId="{C470E4ED-4F4A-C74E-82BF-51B078156914}" dt="2024-07-27T18:30:18.685" v="545" actId="478"/>
          <ac:spMkLst>
            <pc:docMk/>
            <pc:sldMk cId="814480102" sldId="282"/>
            <ac:spMk id="40" creationId="{AA8055C5-A2DB-452C-65D1-76CCDAEDE0D7}"/>
          </ac:spMkLst>
        </pc:spChg>
        <pc:spChg chg="add del mod">
          <ac:chgData name="Xiliang Luo" userId="a6bc156bce9c8a43" providerId="LiveId" clId="{C470E4ED-4F4A-C74E-82BF-51B078156914}" dt="2024-07-27T18:30:21.653" v="547" actId="478"/>
          <ac:spMkLst>
            <pc:docMk/>
            <pc:sldMk cId="814480102" sldId="282"/>
            <ac:spMk id="41" creationId="{ED2CF1A6-C44B-28FA-1D06-BD9233BE7592}"/>
          </ac:spMkLst>
        </pc:spChg>
        <pc:spChg chg="add del mod">
          <ac:chgData name="Xiliang Luo" userId="a6bc156bce9c8a43" providerId="LiveId" clId="{C470E4ED-4F4A-C74E-82BF-51B078156914}" dt="2024-07-27T18:30:26.016" v="549" actId="478"/>
          <ac:spMkLst>
            <pc:docMk/>
            <pc:sldMk cId="814480102" sldId="282"/>
            <ac:spMk id="42" creationId="{24F69D6A-E86E-088F-6BD1-7D2F7858EC6D}"/>
          </ac:spMkLst>
        </pc:spChg>
        <pc:spChg chg="mod">
          <ac:chgData name="Xiliang Luo" userId="a6bc156bce9c8a43" providerId="LiveId" clId="{C470E4ED-4F4A-C74E-82BF-51B078156914}" dt="2024-07-27T18:30:12.165" v="544"/>
          <ac:spMkLst>
            <pc:docMk/>
            <pc:sldMk cId="814480102" sldId="282"/>
            <ac:spMk id="44" creationId="{3BDDDEC2-D030-D657-1385-EA5DA49DEF55}"/>
          </ac:spMkLst>
        </pc:spChg>
        <pc:spChg chg="mod">
          <ac:chgData name="Xiliang Luo" userId="a6bc156bce9c8a43" providerId="LiveId" clId="{C470E4ED-4F4A-C74E-82BF-51B078156914}" dt="2024-07-27T18:30:12.165" v="544"/>
          <ac:spMkLst>
            <pc:docMk/>
            <pc:sldMk cId="814480102" sldId="282"/>
            <ac:spMk id="45" creationId="{A76EBD20-016B-8DCF-67DA-740D27B9313E}"/>
          </ac:spMkLst>
        </pc:spChg>
        <pc:spChg chg="mod">
          <ac:chgData name="Xiliang Luo" userId="a6bc156bce9c8a43" providerId="LiveId" clId="{C470E4ED-4F4A-C74E-82BF-51B078156914}" dt="2024-07-27T18:30:12.165" v="544"/>
          <ac:spMkLst>
            <pc:docMk/>
            <pc:sldMk cId="814480102" sldId="282"/>
            <ac:spMk id="47" creationId="{7252F9B4-73D9-B84D-358F-6337C30DD8E2}"/>
          </ac:spMkLst>
        </pc:spChg>
        <pc:spChg chg="mod">
          <ac:chgData name="Xiliang Luo" userId="a6bc156bce9c8a43" providerId="LiveId" clId="{C470E4ED-4F4A-C74E-82BF-51B078156914}" dt="2024-07-27T18:30:12.165" v="544"/>
          <ac:spMkLst>
            <pc:docMk/>
            <pc:sldMk cId="814480102" sldId="282"/>
            <ac:spMk id="48" creationId="{D2C739C2-D1F9-4516-CF79-A814BD02BE4A}"/>
          </ac:spMkLst>
        </pc:spChg>
        <pc:spChg chg="add mod">
          <ac:chgData name="Xiliang Luo" userId="a6bc156bce9c8a43" providerId="LiveId" clId="{C470E4ED-4F4A-C74E-82BF-51B078156914}" dt="2024-07-27T18:30:12.165" v="544"/>
          <ac:spMkLst>
            <pc:docMk/>
            <pc:sldMk cId="814480102" sldId="282"/>
            <ac:spMk id="49" creationId="{19CCB7A3-4522-7695-3516-D3D7B7CFB8CC}"/>
          </ac:spMkLst>
        </pc:spChg>
        <pc:spChg chg="add mod">
          <ac:chgData name="Xiliang Luo" userId="a6bc156bce9c8a43" providerId="LiveId" clId="{C470E4ED-4F4A-C74E-82BF-51B078156914}" dt="2024-07-27T18:30:12.165" v="544"/>
          <ac:spMkLst>
            <pc:docMk/>
            <pc:sldMk cId="814480102" sldId="282"/>
            <ac:spMk id="50" creationId="{A75D70A6-85CF-DBCD-17BB-19ED20E081C3}"/>
          </ac:spMkLst>
        </pc:spChg>
        <pc:spChg chg="add mod">
          <ac:chgData name="Xiliang Luo" userId="a6bc156bce9c8a43" providerId="LiveId" clId="{C470E4ED-4F4A-C74E-82BF-51B078156914}" dt="2024-07-27T18:30:12.165" v="544"/>
          <ac:spMkLst>
            <pc:docMk/>
            <pc:sldMk cId="814480102" sldId="282"/>
            <ac:spMk id="51" creationId="{1662CEC7-5548-B96C-C81C-42B4D85577BB}"/>
          </ac:spMkLst>
        </pc:spChg>
        <pc:spChg chg="add mod">
          <ac:chgData name="Xiliang Luo" userId="a6bc156bce9c8a43" providerId="LiveId" clId="{C470E4ED-4F4A-C74E-82BF-51B078156914}" dt="2024-07-27T18:30:12.165" v="544"/>
          <ac:spMkLst>
            <pc:docMk/>
            <pc:sldMk cId="814480102" sldId="282"/>
            <ac:spMk id="52" creationId="{CC606BFA-3C31-4344-F086-5E4452B50F29}"/>
          </ac:spMkLst>
        </pc:spChg>
        <pc:spChg chg="add mod">
          <ac:chgData name="Xiliang Luo" userId="a6bc156bce9c8a43" providerId="LiveId" clId="{C470E4ED-4F4A-C74E-82BF-51B078156914}" dt="2024-07-27T18:30:12.165" v="544"/>
          <ac:spMkLst>
            <pc:docMk/>
            <pc:sldMk cId="814480102" sldId="282"/>
            <ac:spMk id="53" creationId="{2F28034C-CBE9-EBFB-2129-63034AD08F20}"/>
          </ac:spMkLst>
        </pc:spChg>
        <pc:spChg chg="add mod">
          <ac:chgData name="Xiliang Luo" userId="a6bc156bce9c8a43" providerId="LiveId" clId="{C470E4ED-4F4A-C74E-82BF-51B078156914}" dt="2024-07-27T18:30:12.165" v="544"/>
          <ac:spMkLst>
            <pc:docMk/>
            <pc:sldMk cId="814480102" sldId="282"/>
            <ac:spMk id="54" creationId="{8A949E46-C15F-2DEB-18A6-107D04CD3AD1}"/>
          </ac:spMkLst>
        </pc:spChg>
        <pc:spChg chg="add del mod">
          <ac:chgData name="Xiliang Luo" userId="a6bc156bce9c8a43" providerId="LiveId" clId="{C470E4ED-4F4A-C74E-82BF-51B078156914}" dt="2024-07-27T18:30:33.511" v="552" actId="478"/>
          <ac:spMkLst>
            <pc:docMk/>
            <pc:sldMk cId="814480102" sldId="282"/>
            <ac:spMk id="59" creationId="{0D29FE6F-65DB-0821-2C16-BA37F09F7ED7}"/>
          </ac:spMkLst>
        </pc:spChg>
        <pc:spChg chg="add del mod">
          <ac:chgData name="Xiliang Luo" userId="a6bc156bce9c8a43" providerId="LiveId" clId="{C470E4ED-4F4A-C74E-82BF-51B078156914}" dt="2024-07-27T18:30:31.906" v="551" actId="478"/>
          <ac:spMkLst>
            <pc:docMk/>
            <pc:sldMk cId="814480102" sldId="282"/>
            <ac:spMk id="60" creationId="{707FFB46-A79F-B67B-3B73-964E46FBCA93}"/>
          </ac:spMkLst>
        </pc:spChg>
        <pc:spChg chg="add del mod">
          <ac:chgData name="Xiliang Luo" userId="a6bc156bce9c8a43" providerId="LiveId" clId="{C470E4ED-4F4A-C74E-82BF-51B078156914}" dt="2024-07-27T18:30:35.983" v="554" actId="478"/>
          <ac:spMkLst>
            <pc:docMk/>
            <pc:sldMk cId="814480102" sldId="282"/>
            <ac:spMk id="61" creationId="{84024B4C-B725-2B09-835E-8B53FD60ACBB}"/>
          </ac:spMkLst>
        </pc:spChg>
        <pc:spChg chg="add del mod">
          <ac:chgData name="Xiliang Luo" userId="a6bc156bce9c8a43" providerId="LiveId" clId="{C470E4ED-4F4A-C74E-82BF-51B078156914}" dt="2024-07-27T18:30:34.814" v="553" actId="478"/>
          <ac:spMkLst>
            <pc:docMk/>
            <pc:sldMk cId="814480102" sldId="282"/>
            <ac:spMk id="62" creationId="{61EC320B-BB17-E579-0832-628209055BAB}"/>
          </ac:spMkLst>
        </pc:spChg>
        <pc:grpChg chg="add mod">
          <ac:chgData name="Xiliang Luo" userId="a6bc156bce9c8a43" providerId="LiveId" clId="{C470E4ED-4F4A-C74E-82BF-51B078156914}" dt="2024-07-27T18:30:12.165" v="544"/>
          <ac:grpSpMkLst>
            <pc:docMk/>
            <pc:sldMk cId="814480102" sldId="282"/>
            <ac:grpSpMk id="43" creationId="{1FD12AD1-5875-B60D-EBBC-5782E1589709}"/>
          </ac:grpSpMkLst>
        </pc:grpChg>
        <pc:grpChg chg="add mod">
          <ac:chgData name="Xiliang Luo" userId="a6bc156bce9c8a43" providerId="LiveId" clId="{C470E4ED-4F4A-C74E-82BF-51B078156914}" dt="2024-07-27T18:30:12.165" v="544"/>
          <ac:grpSpMkLst>
            <pc:docMk/>
            <pc:sldMk cId="814480102" sldId="282"/>
            <ac:grpSpMk id="46" creationId="{9E9CF2FF-6066-E8FE-071A-9902394D3FD4}"/>
          </ac:grpSpMkLst>
        </pc:grpChg>
        <pc:cxnChg chg="add mod">
          <ac:chgData name="Xiliang Luo" userId="a6bc156bce9c8a43" providerId="LiveId" clId="{C470E4ED-4F4A-C74E-82BF-51B078156914}" dt="2024-07-27T18:30:12.165" v="544"/>
          <ac:cxnSpMkLst>
            <pc:docMk/>
            <pc:sldMk cId="814480102" sldId="282"/>
            <ac:cxnSpMk id="12" creationId="{E6049BB0-5886-B544-6ED5-2FAF8CD150BC}"/>
          </ac:cxnSpMkLst>
        </pc:cxnChg>
        <pc:cxnChg chg="add mod">
          <ac:chgData name="Xiliang Luo" userId="a6bc156bce9c8a43" providerId="LiveId" clId="{C470E4ED-4F4A-C74E-82BF-51B078156914}" dt="2024-07-27T18:30:12.165" v="544"/>
          <ac:cxnSpMkLst>
            <pc:docMk/>
            <pc:sldMk cId="814480102" sldId="282"/>
            <ac:cxnSpMk id="13" creationId="{6F2F6F5E-74A5-2EAD-186C-35DEC16E6D18}"/>
          </ac:cxnSpMkLst>
        </pc:cxnChg>
        <pc:cxnChg chg="add mod">
          <ac:chgData name="Xiliang Luo" userId="a6bc156bce9c8a43" providerId="LiveId" clId="{C470E4ED-4F4A-C74E-82BF-51B078156914}" dt="2024-07-27T18:30:12.165" v="544"/>
          <ac:cxnSpMkLst>
            <pc:docMk/>
            <pc:sldMk cId="814480102" sldId="282"/>
            <ac:cxnSpMk id="19" creationId="{2A77C807-FEEB-E859-608D-3DF55B3E76A1}"/>
          </ac:cxnSpMkLst>
        </pc:cxnChg>
        <pc:cxnChg chg="add mod">
          <ac:chgData name="Xiliang Luo" userId="a6bc156bce9c8a43" providerId="LiveId" clId="{C470E4ED-4F4A-C74E-82BF-51B078156914}" dt="2024-07-27T18:30:12.165" v="544"/>
          <ac:cxnSpMkLst>
            <pc:docMk/>
            <pc:sldMk cId="814480102" sldId="282"/>
            <ac:cxnSpMk id="20" creationId="{BBE2505D-9BC9-3216-44C8-64B5C94DFC7A}"/>
          </ac:cxnSpMkLst>
        </pc:cxnChg>
        <pc:cxnChg chg="add mod">
          <ac:chgData name="Xiliang Luo" userId="a6bc156bce9c8a43" providerId="LiveId" clId="{C470E4ED-4F4A-C74E-82BF-51B078156914}" dt="2024-07-27T18:30:12.165" v="544"/>
          <ac:cxnSpMkLst>
            <pc:docMk/>
            <pc:sldMk cId="814480102" sldId="282"/>
            <ac:cxnSpMk id="21" creationId="{42A8F7BF-AA0D-0785-EB16-C49D348BE783}"/>
          </ac:cxnSpMkLst>
        </pc:cxnChg>
        <pc:cxnChg chg="add mod">
          <ac:chgData name="Xiliang Luo" userId="a6bc156bce9c8a43" providerId="LiveId" clId="{C470E4ED-4F4A-C74E-82BF-51B078156914}" dt="2024-07-27T18:30:12.165" v="544"/>
          <ac:cxnSpMkLst>
            <pc:docMk/>
            <pc:sldMk cId="814480102" sldId="282"/>
            <ac:cxnSpMk id="22" creationId="{2127EA6C-C4CB-8973-4DD1-0DD6E936BECB}"/>
          </ac:cxnSpMkLst>
        </pc:cxnChg>
        <pc:cxnChg chg="add mod">
          <ac:chgData name="Xiliang Luo" userId="a6bc156bce9c8a43" providerId="LiveId" clId="{C470E4ED-4F4A-C74E-82BF-51B078156914}" dt="2024-07-27T18:30:12.165" v="544"/>
          <ac:cxnSpMkLst>
            <pc:docMk/>
            <pc:sldMk cId="814480102" sldId="282"/>
            <ac:cxnSpMk id="23" creationId="{4A54612E-CE25-292B-7A10-DC5D351C0C81}"/>
          </ac:cxnSpMkLst>
        </pc:cxnChg>
        <pc:cxnChg chg="add mod">
          <ac:chgData name="Xiliang Luo" userId="a6bc156bce9c8a43" providerId="LiveId" clId="{C470E4ED-4F4A-C74E-82BF-51B078156914}" dt="2024-07-27T18:30:12.165" v="544"/>
          <ac:cxnSpMkLst>
            <pc:docMk/>
            <pc:sldMk cId="814480102" sldId="282"/>
            <ac:cxnSpMk id="24" creationId="{6BEF97E0-76D6-62EB-05B2-2783D14A1ACC}"/>
          </ac:cxnSpMkLst>
        </pc:cxnChg>
        <pc:cxnChg chg="add mod">
          <ac:chgData name="Xiliang Luo" userId="a6bc156bce9c8a43" providerId="LiveId" clId="{C470E4ED-4F4A-C74E-82BF-51B078156914}" dt="2024-07-27T18:30:12.165" v="544"/>
          <ac:cxnSpMkLst>
            <pc:docMk/>
            <pc:sldMk cId="814480102" sldId="282"/>
            <ac:cxnSpMk id="25" creationId="{9B9828E3-A040-E58E-7D60-94589DDE6E47}"/>
          </ac:cxnSpMkLst>
        </pc:cxnChg>
        <pc:cxnChg chg="add mod">
          <ac:chgData name="Xiliang Luo" userId="a6bc156bce9c8a43" providerId="LiveId" clId="{C470E4ED-4F4A-C74E-82BF-51B078156914}" dt="2024-07-27T18:30:12.165" v="544"/>
          <ac:cxnSpMkLst>
            <pc:docMk/>
            <pc:sldMk cId="814480102" sldId="282"/>
            <ac:cxnSpMk id="26" creationId="{37FBF313-FB88-8181-6FD0-1ED82CC211FB}"/>
          </ac:cxnSpMkLst>
        </pc:cxnChg>
        <pc:cxnChg chg="add mod">
          <ac:chgData name="Xiliang Luo" userId="a6bc156bce9c8a43" providerId="LiveId" clId="{C470E4ED-4F4A-C74E-82BF-51B078156914}" dt="2024-07-27T18:30:12.165" v="544"/>
          <ac:cxnSpMkLst>
            <pc:docMk/>
            <pc:sldMk cId="814480102" sldId="282"/>
            <ac:cxnSpMk id="27" creationId="{2B2B8519-9D55-AE1F-D99B-B6D8DE75955B}"/>
          </ac:cxnSpMkLst>
        </pc:cxnChg>
        <pc:cxnChg chg="add mod">
          <ac:chgData name="Xiliang Luo" userId="a6bc156bce9c8a43" providerId="LiveId" clId="{C470E4ED-4F4A-C74E-82BF-51B078156914}" dt="2024-07-27T18:30:12.165" v="544"/>
          <ac:cxnSpMkLst>
            <pc:docMk/>
            <pc:sldMk cId="814480102" sldId="282"/>
            <ac:cxnSpMk id="28" creationId="{B6BABA1E-D4DB-EF6C-0C00-6D2EA6D6BBC8}"/>
          </ac:cxnSpMkLst>
        </pc:cxnChg>
        <pc:cxnChg chg="add mod">
          <ac:chgData name="Xiliang Luo" userId="a6bc156bce9c8a43" providerId="LiveId" clId="{C470E4ED-4F4A-C74E-82BF-51B078156914}" dt="2024-07-27T18:30:12.165" v="544"/>
          <ac:cxnSpMkLst>
            <pc:docMk/>
            <pc:sldMk cId="814480102" sldId="282"/>
            <ac:cxnSpMk id="29" creationId="{C6C4724E-1920-AEE4-041C-1E43CA7939E6}"/>
          </ac:cxnSpMkLst>
        </pc:cxnChg>
        <pc:cxnChg chg="add mod">
          <ac:chgData name="Xiliang Luo" userId="a6bc156bce9c8a43" providerId="LiveId" clId="{C470E4ED-4F4A-C74E-82BF-51B078156914}" dt="2024-07-27T18:30:12.165" v="544"/>
          <ac:cxnSpMkLst>
            <pc:docMk/>
            <pc:sldMk cId="814480102" sldId="282"/>
            <ac:cxnSpMk id="30" creationId="{05FF27BB-BC78-A825-14D2-386A3A080838}"/>
          </ac:cxnSpMkLst>
        </pc:cxnChg>
        <pc:cxnChg chg="add del mod">
          <ac:chgData name="Xiliang Luo" userId="a6bc156bce9c8a43" providerId="LiveId" clId="{C470E4ED-4F4A-C74E-82BF-51B078156914}" dt="2024-07-27T18:30:19.580" v="546" actId="478"/>
          <ac:cxnSpMkLst>
            <pc:docMk/>
            <pc:sldMk cId="814480102" sldId="282"/>
            <ac:cxnSpMk id="37" creationId="{5DE2EA82-50B8-57A0-A77B-B868BAE41F4F}"/>
          </ac:cxnSpMkLst>
        </pc:cxnChg>
        <pc:cxnChg chg="add del mod">
          <ac:chgData name="Xiliang Luo" userId="a6bc156bce9c8a43" providerId="LiveId" clId="{C470E4ED-4F4A-C74E-82BF-51B078156914}" dt="2024-07-27T18:30:26.864" v="550" actId="478"/>
          <ac:cxnSpMkLst>
            <pc:docMk/>
            <pc:sldMk cId="814480102" sldId="282"/>
            <ac:cxnSpMk id="38" creationId="{94490DB9-C8F5-660C-95E6-8F865FDB36A7}"/>
          </ac:cxnSpMkLst>
        </pc:cxnChg>
        <pc:cxnChg chg="add del mod">
          <ac:chgData name="Xiliang Luo" userId="a6bc156bce9c8a43" providerId="LiveId" clId="{C470E4ED-4F4A-C74E-82BF-51B078156914}" dt="2024-07-27T18:30:24.239" v="548" actId="478"/>
          <ac:cxnSpMkLst>
            <pc:docMk/>
            <pc:sldMk cId="814480102" sldId="282"/>
            <ac:cxnSpMk id="39" creationId="{45937852-1021-0048-34D9-70260F6C5362}"/>
          </ac:cxnSpMkLst>
        </pc:cxnChg>
        <pc:cxnChg chg="add del mod">
          <ac:chgData name="Xiliang Luo" userId="a6bc156bce9c8a43" providerId="LiveId" clId="{C470E4ED-4F4A-C74E-82BF-51B078156914}" dt="2024-07-27T18:31:10.032" v="555" actId="478"/>
          <ac:cxnSpMkLst>
            <pc:docMk/>
            <pc:sldMk cId="814480102" sldId="282"/>
            <ac:cxnSpMk id="55" creationId="{63FFC992-E020-45B8-6A13-FB59CD96810E}"/>
          </ac:cxnSpMkLst>
        </pc:cxnChg>
        <pc:cxnChg chg="add del mod">
          <ac:chgData name="Xiliang Luo" userId="a6bc156bce9c8a43" providerId="LiveId" clId="{C470E4ED-4F4A-C74E-82BF-51B078156914}" dt="2024-07-27T18:31:12.690" v="558" actId="478"/>
          <ac:cxnSpMkLst>
            <pc:docMk/>
            <pc:sldMk cId="814480102" sldId="282"/>
            <ac:cxnSpMk id="56" creationId="{B67201C7-FAC9-E383-ECA9-64A5BFD1DCA4}"/>
          </ac:cxnSpMkLst>
        </pc:cxnChg>
        <pc:cxnChg chg="add del mod">
          <ac:chgData name="Xiliang Luo" userId="a6bc156bce9c8a43" providerId="LiveId" clId="{C470E4ED-4F4A-C74E-82BF-51B078156914}" dt="2024-07-27T18:31:10.922" v="556" actId="478"/>
          <ac:cxnSpMkLst>
            <pc:docMk/>
            <pc:sldMk cId="814480102" sldId="282"/>
            <ac:cxnSpMk id="57" creationId="{8F98522D-00FB-9215-0131-991BBC42E4D0}"/>
          </ac:cxnSpMkLst>
        </pc:cxnChg>
        <pc:cxnChg chg="add del mod">
          <ac:chgData name="Xiliang Luo" userId="a6bc156bce9c8a43" providerId="LiveId" clId="{C470E4ED-4F4A-C74E-82BF-51B078156914}" dt="2024-07-27T18:31:11.957" v="557" actId="478"/>
          <ac:cxnSpMkLst>
            <pc:docMk/>
            <pc:sldMk cId="814480102" sldId="282"/>
            <ac:cxnSpMk id="58" creationId="{26A5F2B7-1BC8-3517-8171-D15620BB7BFE}"/>
          </ac:cxnSpMkLst>
        </pc:cxnChg>
        <pc:cxnChg chg="add mod">
          <ac:chgData name="Xiliang Luo" userId="a6bc156bce9c8a43" providerId="LiveId" clId="{C470E4ED-4F4A-C74E-82BF-51B078156914}" dt="2024-07-27T21:03:01.307" v="746" actId="1076"/>
          <ac:cxnSpMkLst>
            <pc:docMk/>
            <pc:sldMk cId="814480102" sldId="282"/>
            <ac:cxnSpMk id="64" creationId="{1CCE3316-39BC-5449-1ACE-2C817322560C}"/>
          </ac:cxnSpMkLst>
        </pc:cxnChg>
        <pc:cxnChg chg="add del mod">
          <ac:chgData name="Xiliang Luo" userId="a6bc156bce9c8a43" providerId="LiveId" clId="{C470E4ED-4F4A-C74E-82BF-51B078156914}" dt="2024-07-27T18:42:53.817" v="613" actId="478"/>
          <ac:cxnSpMkLst>
            <pc:docMk/>
            <pc:sldMk cId="814480102" sldId="282"/>
            <ac:cxnSpMk id="65" creationId="{88F563F8-3D8F-6921-A4D3-70D1831A457E}"/>
          </ac:cxnSpMkLst>
        </pc:cxnChg>
        <pc:cxnChg chg="add del mod">
          <ac:chgData name="Xiliang Luo" userId="a6bc156bce9c8a43" providerId="LiveId" clId="{C470E4ED-4F4A-C74E-82BF-51B078156914}" dt="2024-07-27T18:40:20.115" v="595" actId="478"/>
          <ac:cxnSpMkLst>
            <pc:docMk/>
            <pc:sldMk cId="814480102" sldId="282"/>
            <ac:cxnSpMk id="70" creationId="{D31EC475-DD33-E540-2FFD-6813FB10BCA0}"/>
          </ac:cxnSpMkLst>
        </pc:cxnChg>
        <pc:cxnChg chg="add del mod">
          <ac:chgData name="Xiliang Luo" userId="a6bc156bce9c8a43" providerId="LiveId" clId="{C470E4ED-4F4A-C74E-82BF-51B078156914}" dt="2024-07-27T18:40:01.392" v="592" actId="478"/>
          <ac:cxnSpMkLst>
            <pc:docMk/>
            <pc:sldMk cId="814480102" sldId="282"/>
            <ac:cxnSpMk id="76" creationId="{62981027-55E5-9BF0-1F34-69C1D1490A75}"/>
          </ac:cxnSpMkLst>
        </pc:cxnChg>
        <pc:cxnChg chg="add del mod">
          <ac:chgData name="Xiliang Luo" userId="a6bc156bce9c8a43" providerId="LiveId" clId="{C470E4ED-4F4A-C74E-82BF-51B078156914}" dt="2024-07-27T18:39:45.620" v="589" actId="478"/>
          <ac:cxnSpMkLst>
            <pc:docMk/>
            <pc:sldMk cId="814480102" sldId="282"/>
            <ac:cxnSpMk id="77" creationId="{88C2C4C6-45D6-ED9E-9D1D-338D903D466F}"/>
          </ac:cxnSpMkLst>
        </pc:cxnChg>
        <pc:cxnChg chg="add mod">
          <ac:chgData name="Xiliang Luo" userId="a6bc156bce9c8a43" providerId="LiveId" clId="{C470E4ED-4F4A-C74E-82BF-51B078156914}" dt="2024-07-27T21:03:23.459" v="749" actId="1076"/>
          <ac:cxnSpMkLst>
            <pc:docMk/>
            <pc:sldMk cId="814480102" sldId="282"/>
            <ac:cxnSpMk id="80" creationId="{E10267DB-15F5-4B51-FD56-4A0FAB368E0C}"/>
          </ac:cxnSpMkLst>
        </pc:cxnChg>
        <pc:cxnChg chg="add mod">
          <ac:chgData name="Xiliang Luo" userId="a6bc156bce9c8a43" providerId="LiveId" clId="{C470E4ED-4F4A-C74E-82BF-51B078156914}" dt="2024-07-27T21:03:01.307" v="746" actId="1076"/>
          <ac:cxnSpMkLst>
            <pc:docMk/>
            <pc:sldMk cId="814480102" sldId="282"/>
            <ac:cxnSpMk id="81" creationId="{08E39F11-6369-7448-2D72-020E6194F1EF}"/>
          </ac:cxnSpMkLst>
        </pc:cxnChg>
        <pc:cxnChg chg="add mod">
          <ac:chgData name="Xiliang Luo" userId="a6bc156bce9c8a43" providerId="LiveId" clId="{C470E4ED-4F4A-C74E-82BF-51B078156914}" dt="2024-07-27T19:39:22.348" v="635" actId="692"/>
          <ac:cxnSpMkLst>
            <pc:docMk/>
            <pc:sldMk cId="814480102" sldId="282"/>
            <ac:cxnSpMk id="82" creationId="{FAFE118C-D3E8-388E-E66C-510DF6E951AA}"/>
          </ac:cxnSpMkLst>
        </pc:cxnChg>
        <pc:cxnChg chg="add mod">
          <ac:chgData name="Xiliang Luo" userId="a6bc156bce9c8a43" providerId="LiveId" clId="{C470E4ED-4F4A-C74E-82BF-51B078156914}" dt="2024-07-27T19:38:50.844" v="631" actId="692"/>
          <ac:cxnSpMkLst>
            <pc:docMk/>
            <pc:sldMk cId="814480102" sldId="282"/>
            <ac:cxnSpMk id="83" creationId="{ABABCFF8-A19A-AD41-AC49-ED364E6A2D67}"/>
          </ac:cxnSpMkLst>
        </pc:cxnChg>
        <pc:cxnChg chg="add mod">
          <ac:chgData name="Xiliang Luo" userId="a6bc156bce9c8a43" providerId="LiveId" clId="{C470E4ED-4F4A-C74E-82BF-51B078156914}" dt="2024-07-27T19:38:50.844" v="631" actId="692"/>
          <ac:cxnSpMkLst>
            <pc:docMk/>
            <pc:sldMk cId="814480102" sldId="282"/>
            <ac:cxnSpMk id="84" creationId="{A52DF795-88EE-2145-47B8-92A3FE8BF71A}"/>
          </ac:cxnSpMkLst>
        </pc:cxnChg>
        <pc:cxnChg chg="add del mod">
          <ac:chgData name="Xiliang Luo" userId="a6bc156bce9c8a43" providerId="LiveId" clId="{C470E4ED-4F4A-C74E-82BF-51B078156914}" dt="2024-07-27T18:41:14.837" v="604" actId="478"/>
          <ac:cxnSpMkLst>
            <pc:docMk/>
            <pc:sldMk cId="814480102" sldId="282"/>
            <ac:cxnSpMk id="86" creationId="{93B694DE-6F2C-94C4-138B-0AF85300BEF0}"/>
          </ac:cxnSpMkLst>
        </pc:cxnChg>
        <pc:cxnChg chg="add mod">
          <ac:chgData name="Xiliang Luo" userId="a6bc156bce9c8a43" providerId="LiveId" clId="{C470E4ED-4F4A-C74E-82BF-51B078156914}" dt="2024-07-27T21:03:01.307" v="746" actId="1076"/>
          <ac:cxnSpMkLst>
            <pc:docMk/>
            <pc:sldMk cId="814480102" sldId="282"/>
            <ac:cxnSpMk id="87" creationId="{F4F0C967-91F6-4E8E-DEBB-2D45F8EDE140}"/>
          </ac:cxnSpMkLst>
        </pc:cxnChg>
        <pc:cxnChg chg="add mod">
          <ac:chgData name="Xiliang Luo" userId="a6bc156bce9c8a43" providerId="LiveId" clId="{C470E4ED-4F4A-C74E-82BF-51B078156914}" dt="2024-07-27T21:03:01.307" v="746" actId="1076"/>
          <ac:cxnSpMkLst>
            <pc:docMk/>
            <pc:sldMk cId="814480102" sldId="282"/>
            <ac:cxnSpMk id="91" creationId="{0B2CB8BD-E413-CC9F-29A3-FE9974B99185}"/>
          </ac:cxnSpMkLst>
        </pc:cxnChg>
        <pc:cxnChg chg="add mod">
          <ac:chgData name="Xiliang Luo" userId="a6bc156bce9c8a43" providerId="LiveId" clId="{C470E4ED-4F4A-C74E-82BF-51B078156914}" dt="2024-07-27T19:39:12.439" v="634" actId="1076"/>
          <ac:cxnSpMkLst>
            <pc:docMk/>
            <pc:sldMk cId="814480102" sldId="282"/>
            <ac:cxnSpMk id="93" creationId="{5EC668DA-205F-5C22-DC93-5B74A44DDAF8}"/>
          </ac:cxnSpMkLst>
        </pc:cxnChg>
        <pc:cxnChg chg="add mod">
          <ac:chgData name="Xiliang Luo" userId="a6bc156bce9c8a43" providerId="LiveId" clId="{C470E4ED-4F4A-C74E-82BF-51B078156914}" dt="2024-07-27T19:39:27.911" v="637" actId="1076"/>
          <ac:cxnSpMkLst>
            <pc:docMk/>
            <pc:sldMk cId="814480102" sldId="282"/>
            <ac:cxnSpMk id="94" creationId="{AF6C1EB1-FEE6-F014-0A16-91E2BB3D8E78}"/>
          </ac:cxnSpMkLst>
        </pc:cxnChg>
      </pc:sldChg>
      <pc:sldChg chg="add del">
        <pc:chgData name="Xiliang Luo" userId="a6bc156bce9c8a43" providerId="LiveId" clId="{C470E4ED-4F4A-C74E-82BF-51B078156914}" dt="2024-07-27T18:02:08.658" v="288" actId="2696"/>
        <pc:sldMkLst>
          <pc:docMk/>
          <pc:sldMk cId="899398327" sldId="283"/>
        </pc:sldMkLst>
      </pc:sldChg>
      <pc:sldChg chg="addSp delSp modSp add del mod ord">
        <pc:chgData name="Xiliang Luo" userId="a6bc156bce9c8a43" providerId="LiveId" clId="{C470E4ED-4F4A-C74E-82BF-51B078156914}" dt="2024-07-28T03:05:39.366" v="4694" actId="2696"/>
        <pc:sldMkLst>
          <pc:docMk/>
          <pc:sldMk cId="3515028789" sldId="283"/>
        </pc:sldMkLst>
        <pc:spChg chg="add del mod">
          <ac:chgData name="Xiliang Luo" userId="a6bc156bce9c8a43" providerId="LiveId" clId="{C470E4ED-4F4A-C74E-82BF-51B078156914}" dt="2024-07-27T18:04:22.466" v="302" actId="478"/>
          <ac:spMkLst>
            <pc:docMk/>
            <pc:sldMk cId="3515028789" sldId="283"/>
            <ac:spMk id="18" creationId="{8CB2DB8D-95BE-6A17-E97B-A1E6700089D6}"/>
          </ac:spMkLst>
        </pc:spChg>
        <pc:spChg chg="mod">
          <ac:chgData name="Xiliang Luo" userId="a6bc156bce9c8a43" providerId="LiveId" clId="{C470E4ED-4F4A-C74E-82BF-51B078156914}" dt="2024-07-27T18:03:21.262" v="293" actId="1076"/>
          <ac:spMkLst>
            <pc:docMk/>
            <pc:sldMk cId="3515028789" sldId="283"/>
            <ac:spMk id="19" creationId="{26D797C6-C69D-EE74-B574-3976C6CE3D2A}"/>
          </ac:spMkLst>
        </pc:spChg>
        <pc:spChg chg="mod">
          <ac:chgData name="Xiliang Luo" userId="a6bc156bce9c8a43" providerId="LiveId" clId="{C470E4ED-4F4A-C74E-82BF-51B078156914}" dt="2024-07-27T18:04:56.408" v="306" actId="1038"/>
          <ac:spMkLst>
            <pc:docMk/>
            <pc:sldMk cId="3515028789" sldId="283"/>
            <ac:spMk id="20" creationId="{5860FA50-AF39-6612-7EAC-EE21D068A1AB}"/>
          </ac:spMkLst>
        </pc:spChg>
        <pc:spChg chg="mod">
          <ac:chgData name="Xiliang Luo" userId="a6bc156bce9c8a43" providerId="LiveId" clId="{C470E4ED-4F4A-C74E-82BF-51B078156914}" dt="2024-07-27T18:05:08.361" v="307" actId="1076"/>
          <ac:spMkLst>
            <pc:docMk/>
            <pc:sldMk cId="3515028789" sldId="283"/>
            <ac:spMk id="21" creationId="{BBEE61BB-F0D9-93AC-7B88-1AB6E1A4B1E8}"/>
          </ac:spMkLst>
        </pc:spChg>
        <pc:spChg chg="mod">
          <ac:chgData name="Xiliang Luo" userId="a6bc156bce9c8a43" providerId="LiveId" clId="{C470E4ED-4F4A-C74E-82BF-51B078156914}" dt="2024-07-27T18:24:40.877" v="506" actId="20577"/>
          <ac:spMkLst>
            <pc:docMk/>
            <pc:sldMk cId="3515028789" sldId="283"/>
            <ac:spMk id="39" creationId="{76FFEA3F-929A-B32F-6E23-373E11152C0D}"/>
          </ac:spMkLst>
        </pc:spChg>
        <pc:spChg chg="mod">
          <ac:chgData name="Xiliang Luo" userId="a6bc156bce9c8a43" providerId="LiveId" clId="{C470E4ED-4F4A-C74E-82BF-51B078156914}" dt="2024-07-27T18:24:47.517" v="508"/>
          <ac:spMkLst>
            <pc:docMk/>
            <pc:sldMk cId="3515028789" sldId="283"/>
            <ac:spMk id="42" creationId="{72B5F0E6-D275-5219-08F7-318C4340A234}"/>
          </ac:spMkLst>
        </pc:spChg>
        <pc:spChg chg="mod">
          <ac:chgData name="Xiliang Luo" userId="a6bc156bce9c8a43" providerId="LiveId" clId="{C470E4ED-4F4A-C74E-82BF-51B078156914}" dt="2024-07-27T18:24:45.921" v="507"/>
          <ac:spMkLst>
            <pc:docMk/>
            <pc:sldMk cId="3515028789" sldId="283"/>
            <ac:spMk id="44" creationId="{92BEC687-A0FF-5ABC-64A0-BDE3C1A0B334}"/>
          </ac:spMkLst>
        </pc:spChg>
        <pc:spChg chg="add mod">
          <ac:chgData name="Xiliang Luo" userId="a6bc156bce9c8a43" providerId="LiveId" clId="{C470E4ED-4F4A-C74E-82BF-51B078156914}" dt="2024-07-27T18:25:55.585" v="520" actId="207"/>
          <ac:spMkLst>
            <pc:docMk/>
            <pc:sldMk cId="3515028789" sldId="283"/>
            <ac:spMk id="50" creationId="{A2A337A8-23D2-19E5-DC64-BCCD1B913820}"/>
          </ac:spMkLst>
        </pc:spChg>
        <pc:spChg chg="add mod">
          <ac:chgData name="Xiliang Luo" userId="a6bc156bce9c8a43" providerId="LiveId" clId="{C470E4ED-4F4A-C74E-82BF-51B078156914}" dt="2024-07-27T18:25:55.585" v="520" actId="207"/>
          <ac:spMkLst>
            <pc:docMk/>
            <pc:sldMk cId="3515028789" sldId="283"/>
            <ac:spMk id="51" creationId="{D0877FC0-1344-AEF4-42F5-903E2CDF6C20}"/>
          </ac:spMkLst>
        </pc:spChg>
        <pc:spChg chg="add mod">
          <ac:chgData name="Xiliang Luo" userId="a6bc156bce9c8a43" providerId="LiveId" clId="{C470E4ED-4F4A-C74E-82BF-51B078156914}" dt="2024-07-27T18:26:01.950" v="522" actId="207"/>
          <ac:spMkLst>
            <pc:docMk/>
            <pc:sldMk cId="3515028789" sldId="283"/>
            <ac:spMk id="52" creationId="{B206B1DA-15D1-D6B3-178A-0473ADCD9AB6}"/>
          </ac:spMkLst>
        </pc:spChg>
        <pc:spChg chg="add mod">
          <ac:chgData name="Xiliang Luo" userId="a6bc156bce9c8a43" providerId="LiveId" clId="{C470E4ED-4F4A-C74E-82BF-51B078156914}" dt="2024-07-27T18:26:24.049" v="526" actId="1035"/>
          <ac:spMkLst>
            <pc:docMk/>
            <pc:sldMk cId="3515028789" sldId="283"/>
            <ac:spMk id="53" creationId="{30D65F6D-F02D-489D-55E7-35AE5C0FADE3}"/>
          </ac:spMkLst>
        </pc:spChg>
        <pc:spChg chg="mod">
          <ac:chgData name="Xiliang Luo" userId="a6bc156bce9c8a43" providerId="LiveId" clId="{C470E4ED-4F4A-C74E-82BF-51B078156914}" dt="2024-07-27T18:24:50.480" v="510"/>
          <ac:spMkLst>
            <pc:docMk/>
            <pc:sldMk cId="3515028789" sldId="283"/>
            <ac:spMk id="69" creationId="{C3DF44B5-EB67-5041-2F08-A41B4FB5A444}"/>
          </ac:spMkLst>
        </pc:spChg>
        <pc:spChg chg="mod">
          <ac:chgData name="Xiliang Luo" userId="a6bc156bce9c8a43" providerId="LiveId" clId="{C470E4ED-4F4A-C74E-82BF-51B078156914}" dt="2024-07-27T18:24:49.068" v="509"/>
          <ac:spMkLst>
            <pc:docMk/>
            <pc:sldMk cId="3515028789" sldId="283"/>
            <ac:spMk id="70" creationId="{98D02B00-DF6E-B50A-A7D8-EC922ED0EB13}"/>
          </ac:spMkLst>
        </pc:spChg>
        <pc:cxnChg chg="mod">
          <ac:chgData name="Xiliang Luo" userId="a6bc156bce9c8a43" providerId="LiveId" clId="{C470E4ED-4F4A-C74E-82BF-51B078156914}" dt="2024-07-27T18:05:08.361" v="307" actId="1076"/>
          <ac:cxnSpMkLst>
            <pc:docMk/>
            <pc:sldMk cId="3515028789" sldId="283"/>
            <ac:cxnSpMk id="13" creationId="{EFC0C49C-5519-74C4-4090-09EE4B5C20DA}"/>
          </ac:cxnSpMkLst>
        </pc:cxnChg>
        <pc:cxnChg chg="mod">
          <ac:chgData name="Xiliang Luo" userId="a6bc156bce9c8a43" providerId="LiveId" clId="{C470E4ED-4F4A-C74E-82BF-51B078156914}" dt="2024-07-27T18:15:49.775" v="377" actId="14100"/>
          <ac:cxnSpMkLst>
            <pc:docMk/>
            <pc:sldMk cId="3515028789" sldId="283"/>
            <ac:cxnSpMk id="15" creationId="{209B68C1-334E-7773-A088-85175F4D2E7B}"/>
          </ac:cxnSpMkLst>
        </pc:cxnChg>
        <pc:cxnChg chg="add mod">
          <ac:chgData name="Xiliang Luo" userId="a6bc156bce9c8a43" providerId="LiveId" clId="{C470E4ED-4F4A-C74E-82BF-51B078156914}" dt="2024-07-27T18:18:55.660" v="387" actId="692"/>
          <ac:cxnSpMkLst>
            <pc:docMk/>
            <pc:sldMk cId="3515028789" sldId="283"/>
            <ac:cxnSpMk id="24" creationId="{E7FFC8E1-BC95-F8D8-139C-F887D5A15279}"/>
          </ac:cxnSpMkLst>
        </pc:cxnChg>
        <pc:cxnChg chg="add mod">
          <ac:chgData name="Xiliang Luo" userId="a6bc156bce9c8a43" providerId="LiveId" clId="{C470E4ED-4F4A-C74E-82BF-51B078156914}" dt="2024-07-27T18:18:55.660" v="387" actId="692"/>
          <ac:cxnSpMkLst>
            <pc:docMk/>
            <pc:sldMk cId="3515028789" sldId="283"/>
            <ac:cxnSpMk id="34" creationId="{07B248E0-6DFA-F7E9-8E76-F170A6241479}"/>
          </ac:cxnSpMkLst>
        </pc:cxnChg>
        <pc:cxnChg chg="add mod">
          <ac:chgData name="Xiliang Luo" userId="a6bc156bce9c8a43" providerId="LiveId" clId="{C470E4ED-4F4A-C74E-82BF-51B078156914}" dt="2024-07-27T18:14:53.302" v="373" actId="1076"/>
          <ac:cxnSpMkLst>
            <pc:docMk/>
            <pc:sldMk cId="3515028789" sldId="283"/>
            <ac:cxnSpMk id="35" creationId="{654B2A05-7967-F7E9-5F47-0AFBE00C4F8A}"/>
          </ac:cxnSpMkLst>
        </pc:cxnChg>
        <pc:cxnChg chg="add mod">
          <ac:chgData name="Xiliang Luo" userId="a6bc156bce9c8a43" providerId="LiveId" clId="{C470E4ED-4F4A-C74E-82BF-51B078156914}" dt="2024-07-27T18:14:53.302" v="373" actId="1076"/>
          <ac:cxnSpMkLst>
            <pc:docMk/>
            <pc:sldMk cId="3515028789" sldId="283"/>
            <ac:cxnSpMk id="36" creationId="{BD7CF23A-9894-E13E-D904-BF6E19802728}"/>
          </ac:cxnSpMkLst>
        </pc:cxnChg>
        <pc:cxnChg chg="mod">
          <ac:chgData name="Xiliang Luo" userId="a6bc156bce9c8a43" providerId="LiveId" clId="{C470E4ED-4F4A-C74E-82BF-51B078156914}" dt="2024-07-27T18:03:21.262" v="293" actId="1076"/>
          <ac:cxnSpMkLst>
            <pc:docMk/>
            <pc:sldMk cId="3515028789" sldId="283"/>
            <ac:cxnSpMk id="57" creationId="{50A174A7-6522-3BCB-4B0D-C4487240A9DA}"/>
          </ac:cxnSpMkLst>
        </pc:cxnChg>
      </pc:sldChg>
      <pc:sldChg chg="addSp modSp add del mod">
        <pc:chgData name="Xiliang Luo" userId="a6bc156bce9c8a43" providerId="LiveId" clId="{C470E4ED-4F4A-C74E-82BF-51B078156914}" dt="2024-07-28T03:05:39.999" v="4695" actId="2696"/>
        <pc:sldMkLst>
          <pc:docMk/>
          <pc:sldMk cId="1314979785" sldId="284"/>
        </pc:sldMkLst>
        <pc:spChg chg="mod">
          <ac:chgData name="Xiliang Luo" userId="a6bc156bce9c8a43" providerId="LiveId" clId="{C470E4ED-4F4A-C74E-82BF-51B078156914}" dt="2024-07-27T18:02:43.329" v="291" actId="1076"/>
          <ac:spMkLst>
            <pc:docMk/>
            <pc:sldMk cId="1314979785" sldId="284"/>
            <ac:spMk id="20" creationId="{5860FA50-AF39-6612-7EAC-EE21D068A1AB}"/>
          </ac:spMkLst>
        </pc:spChg>
        <pc:spChg chg="mod">
          <ac:chgData name="Xiliang Luo" userId="a6bc156bce9c8a43" providerId="LiveId" clId="{C470E4ED-4F4A-C74E-82BF-51B078156914}" dt="2024-07-27T18:24:55.775" v="511"/>
          <ac:spMkLst>
            <pc:docMk/>
            <pc:sldMk cId="1314979785" sldId="284"/>
            <ac:spMk id="39" creationId="{76FFEA3F-929A-B32F-6E23-373E11152C0D}"/>
          </ac:spMkLst>
        </pc:spChg>
        <pc:spChg chg="mod">
          <ac:chgData name="Xiliang Luo" userId="a6bc156bce9c8a43" providerId="LiveId" clId="{C470E4ED-4F4A-C74E-82BF-51B078156914}" dt="2024-07-27T18:25:00.649" v="514"/>
          <ac:spMkLst>
            <pc:docMk/>
            <pc:sldMk cId="1314979785" sldId="284"/>
            <ac:spMk id="42" creationId="{72B5F0E6-D275-5219-08F7-318C4340A234}"/>
          </ac:spMkLst>
        </pc:spChg>
        <pc:spChg chg="mod">
          <ac:chgData name="Xiliang Luo" userId="a6bc156bce9c8a43" providerId="LiveId" clId="{C470E4ED-4F4A-C74E-82BF-51B078156914}" dt="2024-07-27T18:24:59.341" v="513"/>
          <ac:spMkLst>
            <pc:docMk/>
            <pc:sldMk cId="1314979785" sldId="284"/>
            <ac:spMk id="44" creationId="{92BEC687-A0FF-5ABC-64A0-BDE3C1A0B334}"/>
          </ac:spMkLst>
        </pc:spChg>
        <pc:spChg chg="mod">
          <ac:chgData name="Xiliang Luo" userId="a6bc156bce9c8a43" providerId="LiveId" clId="{C470E4ED-4F4A-C74E-82BF-51B078156914}" dt="2024-07-27T18:24:57.760" v="512"/>
          <ac:spMkLst>
            <pc:docMk/>
            <pc:sldMk cId="1314979785" sldId="284"/>
            <ac:spMk id="45" creationId="{40FF793D-4896-CF99-7F1D-9A66E2EBC0BB}"/>
          </ac:spMkLst>
        </pc:spChg>
        <pc:spChg chg="add mod">
          <ac:chgData name="Xiliang Luo" userId="a6bc156bce9c8a43" providerId="LiveId" clId="{C470E4ED-4F4A-C74E-82BF-51B078156914}" dt="2024-07-27T18:25:35.416" v="517" actId="207"/>
          <ac:spMkLst>
            <pc:docMk/>
            <pc:sldMk cId="1314979785" sldId="284"/>
            <ac:spMk id="50" creationId="{89F4BEAE-7DCF-C0D5-40F9-AC2B2299A9F4}"/>
          </ac:spMkLst>
        </pc:spChg>
        <pc:spChg chg="add mod">
          <ac:chgData name="Xiliang Luo" userId="a6bc156bce9c8a43" providerId="LiveId" clId="{C470E4ED-4F4A-C74E-82BF-51B078156914}" dt="2024-07-27T18:25:35.416" v="517" actId="207"/>
          <ac:spMkLst>
            <pc:docMk/>
            <pc:sldMk cId="1314979785" sldId="284"/>
            <ac:spMk id="51" creationId="{1FEA425D-B498-7F04-BBAA-82218291FF85}"/>
          </ac:spMkLst>
        </pc:spChg>
        <pc:spChg chg="add mod">
          <ac:chgData name="Xiliang Luo" userId="a6bc156bce9c8a43" providerId="LiveId" clId="{C470E4ED-4F4A-C74E-82BF-51B078156914}" dt="2024-07-27T18:25:40.851" v="518" actId="207"/>
          <ac:spMkLst>
            <pc:docMk/>
            <pc:sldMk cId="1314979785" sldId="284"/>
            <ac:spMk id="52" creationId="{D3629927-957D-E24E-B6EE-92B0CD58645E}"/>
          </ac:spMkLst>
        </pc:spChg>
        <pc:spChg chg="add mod">
          <ac:chgData name="Xiliang Luo" userId="a6bc156bce9c8a43" providerId="LiveId" clId="{C470E4ED-4F4A-C74E-82BF-51B078156914}" dt="2024-07-27T18:25:40.851" v="518" actId="207"/>
          <ac:spMkLst>
            <pc:docMk/>
            <pc:sldMk cId="1314979785" sldId="284"/>
            <ac:spMk id="53" creationId="{ABBA1B09-3F4D-8DBA-E3FE-F65377F39942}"/>
          </ac:spMkLst>
        </pc:spChg>
        <pc:spChg chg="mod">
          <ac:chgData name="Xiliang Luo" userId="a6bc156bce9c8a43" providerId="LiveId" clId="{C470E4ED-4F4A-C74E-82BF-51B078156914}" dt="2024-07-27T18:25:03.945" v="516"/>
          <ac:spMkLst>
            <pc:docMk/>
            <pc:sldMk cId="1314979785" sldId="284"/>
            <ac:spMk id="69" creationId="{C3DF44B5-EB67-5041-2F08-A41B4FB5A444}"/>
          </ac:spMkLst>
        </pc:spChg>
        <pc:spChg chg="mod">
          <ac:chgData name="Xiliang Luo" userId="a6bc156bce9c8a43" providerId="LiveId" clId="{C470E4ED-4F4A-C74E-82BF-51B078156914}" dt="2024-07-27T18:25:02.085" v="515"/>
          <ac:spMkLst>
            <pc:docMk/>
            <pc:sldMk cId="1314979785" sldId="284"/>
            <ac:spMk id="70" creationId="{98D02B00-DF6E-B50A-A7D8-EC922ED0EB13}"/>
          </ac:spMkLst>
        </pc:spChg>
        <pc:cxnChg chg="mod">
          <ac:chgData name="Xiliang Luo" userId="a6bc156bce9c8a43" providerId="LiveId" clId="{C470E4ED-4F4A-C74E-82BF-51B078156914}" dt="2024-07-27T18:02:43.329" v="291" actId="1076"/>
          <ac:cxnSpMkLst>
            <pc:docMk/>
            <pc:sldMk cId="1314979785" sldId="284"/>
            <ac:cxnSpMk id="15" creationId="{209B68C1-334E-7773-A088-85175F4D2E7B}"/>
          </ac:cxnSpMkLst>
        </pc:cxnChg>
        <pc:cxnChg chg="add mod">
          <ac:chgData name="Xiliang Luo" userId="a6bc156bce9c8a43" providerId="LiveId" clId="{C470E4ED-4F4A-C74E-82BF-51B078156914}" dt="2024-07-27T18:19:04.657" v="388" actId="692"/>
          <ac:cxnSpMkLst>
            <pc:docMk/>
            <pc:sldMk cId="1314979785" sldId="284"/>
            <ac:cxnSpMk id="18" creationId="{968F7B0E-EE6C-F293-E7EB-B6C2503C7CAB}"/>
          </ac:cxnSpMkLst>
        </pc:cxnChg>
        <pc:cxnChg chg="add mod">
          <ac:chgData name="Xiliang Luo" userId="a6bc156bce9c8a43" providerId="LiveId" clId="{C470E4ED-4F4A-C74E-82BF-51B078156914}" dt="2024-07-27T18:19:04.657" v="388" actId="692"/>
          <ac:cxnSpMkLst>
            <pc:docMk/>
            <pc:sldMk cId="1314979785" sldId="284"/>
            <ac:cxnSpMk id="22" creationId="{8324B44A-4A65-EE75-9A36-01011B61EE57}"/>
          </ac:cxnSpMkLst>
        </pc:cxnChg>
        <pc:cxnChg chg="add mod">
          <ac:chgData name="Xiliang Luo" userId="a6bc156bce9c8a43" providerId="LiveId" clId="{C470E4ED-4F4A-C74E-82BF-51B078156914}" dt="2024-07-27T18:17:07.849" v="381" actId="14100"/>
          <ac:cxnSpMkLst>
            <pc:docMk/>
            <pc:sldMk cId="1314979785" sldId="284"/>
            <ac:cxnSpMk id="23" creationId="{1AFEDFE7-B94B-3666-AC2E-AB4B3EA696FA}"/>
          </ac:cxnSpMkLst>
        </pc:cxnChg>
        <pc:cxnChg chg="add mod">
          <ac:chgData name="Xiliang Luo" userId="a6bc156bce9c8a43" providerId="LiveId" clId="{C470E4ED-4F4A-C74E-82BF-51B078156914}" dt="2024-07-27T18:17:18.268" v="382" actId="14100"/>
          <ac:cxnSpMkLst>
            <pc:docMk/>
            <pc:sldMk cId="1314979785" sldId="284"/>
            <ac:cxnSpMk id="24" creationId="{281A0FD5-C522-6DF1-6AA3-C43C3A2E653A}"/>
          </ac:cxnSpMkLst>
        </pc:cxnChg>
      </pc:sldChg>
      <pc:sldChg chg="addSp delSp modSp new del mod">
        <pc:chgData name="Xiliang Luo" userId="a6bc156bce9c8a43" providerId="LiveId" clId="{C470E4ED-4F4A-C74E-82BF-51B078156914}" dt="2024-07-28T03:13:17.101" v="4751" actId="2696"/>
        <pc:sldMkLst>
          <pc:docMk/>
          <pc:sldMk cId="1802952550" sldId="285"/>
        </pc:sldMkLst>
        <pc:spChg chg="mod">
          <ac:chgData name="Xiliang Luo" userId="a6bc156bce9c8a43" providerId="LiveId" clId="{C470E4ED-4F4A-C74E-82BF-51B078156914}" dt="2024-07-28T02:27:24.040" v="4108" actId="20577"/>
          <ac:spMkLst>
            <pc:docMk/>
            <pc:sldMk cId="1802952550" sldId="285"/>
            <ac:spMk id="2" creationId="{A04CFB4C-AA9B-60A7-8EBC-BBAB40C85BAD}"/>
          </ac:spMkLst>
        </pc:spChg>
        <pc:spChg chg="del">
          <ac:chgData name="Xiliang Luo" userId="a6bc156bce9c8a43" providerId="LiveId" clId="{C470E4ED-4F4A-C74E-82BF-51B078156914}" dt="2024-07-27T20:01:27.158" v="639" actId="478"/>
          <ac:spMkLst>
            <pc:docMk/>
            <pc:sldMk cId="1802952550" sldId="285"/>
            <ac:spMk id="3" creationId="{72A28B77-6048-C8B3-DFFA-594FD8398811}"/>
          </ac:spMkLst>
        </pc:spChg>
        <pc:spChg chg="add del mod">
          <ac:chgData name="Xiliang Luo" userId="a6bc156bce9c8a43" providerId="LiveId" clId="{C470E4ED-4F4A-C74E-82BF-51B078156914}" dt="2024-07-27T21:01:27.722" v="732" actId="478"/>
          <ac:spMkLst>
            <pc:docMk/>
            <pc:sldMk cId="1802952550" sldId="285"/>
            <ac:spMk id="7" creationId="{7912EF7F-CD28-DD24-1ED3-29005FA17CA7}"/>
          </ac:spMkLst>
        </pc:spChg>
        <pc:spChg chg="add del mod">
          <ac:chgData name="Xiliang Luo" userId="a6bc156bce9c8a43" providerId="LiveId" clId="{C470E4ED-4F4A-C74E-82BF-51B078156914}" dt="2024-07-27T21:01:27.722" v="732" actId="478"/>
          <ac:spMkLst>
            <pc:docMk/>
            <pc:sldMk cId="1802952550" sldId="285"/>
            <ac:spMk id="8" creationId="{18AD232F-76BF-FD01-6CCA-865EE78B7784}"/>
          </ac:spMkLst>
        </pc:spChg>
        <pc:spChg chg="add del mod">
          <ac:chgData name="Xiliang Luo" userId="a6bc156bce9c8a43" providerId="LiveId" clId="{C470E4ED-4F4A-C74E-82BF-51B078156914}" dt="2024-07-27T21:01:27.722" v="732" actId="478"/>
          <ac:spMkLst>
            <pc:docMk/>
            <pc:sldMk cId="1802952550" sldId="285"/>
            <ac:spMk id="11" creationId="{D591263A-4723-3AF7-52F8-1D27F0E7B045}"/>
          </ac:spMkLst>
        </pc:spChg>
        <pc:spChg chg="add del mod">
          <ac:chgData name="Xiliang Luo" userId="a6bc156bce9c8a43" providerId="LiveId" clId="{C470E4ED-4F4A-C74E-82BF-51B078156914}" dt="2024-07-27T21:01:27.722" v="732" actId="478"/>
          <ac:spMkLst>
            <pc:docMk/>
            <pc:sldMk cId="1802952550" sldId="285"/>
            <ac:spMk id="12" creationId="{13A8896A-2AAA-1341-BF8D-38E4BB246F89}"/>
          </ac:spMkLst>
        </pc:spChg>
        <pc:spChg chg="add del mod">
          <ac:chgData name="Xiliang Luo" userId="a6bc156bce9c8a43" providerId="LiveId" clId="{C470E4ED-4F4A-C74E-82BF-51B078156914}" dt="2024-07-27T21:01:27.722" v="732" actId="478"/>
          <ac:spMkLst>
            <pc:docMk/>
            <pc:sldMk cId="1802952550" sldId="285"/>
            <ac:spMk id="13" creationId="{EE2FA5AA-49FE-17ED-2D41-01828E1D3DD7}"/>
          </ac:spMkLst>
        </pc:spChg>
        <pc:spChg chg="add del mod">
          <ac:chgData name="Xiliang Luo" userId="a6bc156bce9c8a43" providerId="LiveId" clId="{C470E4ED-4F4A-C74E-82BF-51B078156914}" dt="2024-07-27T21:01:27.722" v="732" actId="478"/>
          <ac:spMkLst>
            <pc:docMk/>
            <pc:sldMk cId="1802952550" sldId="285"/>
            <ac:spMk id="14" creationId="{D327C1E1-DFE6-3C6E-E357-8AC3476E3EAA}"/>
          </ac:spMkLst>
        </pc:spChg>
        <pc:spChg chg="add del mod">
          <ac:chgData name="Xiliang Luo" userId="a6bc156bce9c8a43" providerId="LiveId" clId="{C470E4ED-4F4A-C74E-82BF-51B078156914}" dt="2024-07-27T21:01:27.722" v="732" actId="478"/>
          <ac:spMkLst>
            <pc:docMk/>
            <pc:sldMk cId="1802952550" sldId="285"/>
            <ac:spMk id="15" creationId="{C5681A75-A1B8-4F37-A311-6C3A050793C1}"/>
          </ac:spMkLst>
        </pc:spChg>
        <pc:spChg chg="add del mod">
          <ac:chgData name="Xiliang Luo" userId="a6bc156bce9c8a43" providerId="LiveId" clId="{C470E4ED-4F4A-C74E-82BF-51B078156914}" dt="2024-07-27T21:01:27.722" v="732" actId="478"/>
          <ac:spMkLst>
            <pc:docMk/>
            <pc:sldMk cId="1802952550" sldId="285"/>
            <ac:spMk id="16" creationId="{4D327AFC-2003-4F42-8A32-8CDB80D25889}"/>
          </ac:spMkLst>
        </pc:spChg>
        <pc:spChg chg="add del mod">
          <ac:chgData name="Xiliang Luo" userId="a6bc156bce9c8a43" providerId="LiveId" clId="{C470E4ED-4F4A-C74E-82BF-51B078156914}" dt="2024-07-27T21:16:13.744" v="840"/>
          <ac:spMkLst>
            <pc:docMk/>
            <pc:sldMk cId="1802952550" sldId="285"/>
            <ac:spMk id="39" creationId="{88F63171-7C3F-CE43-24B8-C444AD40FCE9}"/>
          </ac:spMkLst>
        </pc:spChg>
        <pc:spChg chg="add mod">
          <ac:chgData name="Xiliang Luo" userId="a6bc156bce9c8a43" providerId="LiveId" clId="{C470E4ED-4F4A-C74E-82BF-51B078156914}" dt="2024-07-27T21:39:00.014" v="1082" actId="207"/>
          <ac:spMkLst>
            <pc:docMk/>
            <pc:sldMk cId="1802952550" sldId="285"/>
            <ac:spMk id="40" creationId="{9E63559C-3569-9B5C-F508-E60CB035417B}"/>
          </ac:spMkLst>
        </pc:spChg>
        <pc:spChg chg="add mod">
          <ac:chgData name="Xiliang Luo" userId="a6bc156bce9c8a43" providerId="LiveId" clId="{C470E4ED-4F4A-C74E-82BF-51B078156914}" dt="2024-07-27T21:39:00.014" v="1082" actId="207"/>
          <ac:spMkLst>
            <pc:docMk/>
            <pc:sldMk cId="1802952550" sldId="285"/>
            <ac:spMk id="41" creationId="{83A1F9DE-D2CA-A748-69D1-CBBE1C3C5952}"/>
          </ac:spMkLst>
        </pc:spChg>
        <pc:spChg chg="add mod">
          <ac:chgData name="Xiliang Luo" userId="a6bc156bce9c8a43" providerId="LiveId" clId="{C470E4ED-4F4A-C74E-82BF-51B078156914}" dt="2024-07-27T21:39:00.014" v="1082" actId="207"/>
          <ac:spMkLst>
            <pc:docMk/>
            <pc:sldMk cId="1802952550" sldId="285"/>
            <ac:spMk id="42" creationId="{4C0331A6-BA9C-18E3-1986-7BCB43A36AED}"/>
          </ac:spMkLst>
        </pc:spChg>
        <pc:spChg chg="add mod">
          <ac:chgData name="Xiliang Luo" userId="a6bc156bce9c8a43" providerId="LiveId" clId="{C470E4ED-4F4A-C74E-82BF-51B078156914}" dt="2024-07-27T21:39:00.014" v="1082" actId="207"/>
          <ac:spMkLst>
            <pc:docMk/>
            <pc:sldMk cId="1802952550" sldId="285"/>
            <ac:spMk id="43" creationId="{7757BBDE-6C52-11A8-0A1D-07D1E9097570}"/>
          </ac:spMkLst>
        </pc:spChg>
        <pc:spChg chg="add mod">
          <ac:chgData name="Xiliang Luo" userId="a6bc156bce9c8a43" providerId="LiveId" clId="{C470E4ED-4F4A-C74E-82BF-51B078156914}" dt="2024-07-27T21:27:56.139" v="919" actId="1076"/>
          <ac:spMkLst>
            <pc:docMk/>
            <pc:sldMk cId="1802952550" sldId="285"/>
            <ac:spMk id="48" creationId="{B6EA9830-C180-EDD6-DB1C-9C0700C6093D}"/>
          </ac:spMkLst>
        </pc:spChg>
        <pc:spChg chg="add mod">
          <ac:chgData name="Xiliang Luo" userId="a6bc156bce9c8a43" providerId="LiveId" clId="{C470E4ED-4F4A-C74E-82BF-51B078156914}" dt="2024-07-27T21:27:42.722" v="918" actId="1076"/>
          <ac:spMkLst>
            <pc:docMk/>
            <pc:sldMk cId="1802952550" sldId="285"/>
            <ac:spMk id="49" creationId="{9FDB9EDE-8ED2-0ED8-3ECF-507468008CA4}"/>
          </ac:spMkLst>
        </pc:spChg>
        <pc:spChg chg="add mod">
          <ac:chgData name="Xiliang Luo" userId="a6bc156bce9c8a43" providerId="LiveId" clId="{C470E4ED-4F4A-C74E-82BF-51B078156914}" dt="2024-07-27T21:28:59.898" v="932" actId="1036"/>
          <ac:spMkLst>
            <pc:docMk/>
            <pc:sldMk cId="1802952550" sldId="285"/>
            <ac:spMk id="50" creationId="{F9B7E3BD-0155-2A58-A065-A0B6D2701EB0}"/>
          </ac:spMkLst>
        </pc:spChg>
        <pc:spChg chg="add mod">
          <ac:chgData name="Xiliang Luo" userId="a6bc156bce9c8a43" providerId="LiveId" clId="{C470E4ED-4F4A-C74E-82BF-51B078156914}" dt="2024-07-27T21:29:08.654" v="936" actId="1035"/>
          <ac:spMkLst>
            <pc:docMk/>
            <pc:sldMk cId="1802952550" sldId="285"/>
            <ac:spMk id="51" creationId="{B93C9A36-2317-B64E-A806-7B42F7124992}"/>
          </ac:spMkLst>
        </pc:spChg>
        <pc:picChg chg="add del mod">
          <ac:chgData name="Xiliang Luo" userId="a6bc156bce9c8a43" providerId="LiveId" clId="{C470E4ED-4F4A-C74E-82BF-51B078156914}" dt="2024-07-27T21:02:00.617" v="738" actId="478"/>
          <ac:picMkLst>
            <pc:docMk/>
            <pc:sldMk cId="1802952550" sldId="285"/>
            <ac:picMk id="17" creationId="{4953C668-B53A-0BC2-A451-3772D0867ED7}"/>
          </ac:picMkLst>
        </pc:picChg>
        <pc:picChg chg="add mod">
          <ac:chgData name="Xiliang Luo" userId="a6bc156bce9c8a43" providerId="LiveId" clId="{C470E4ED-4F4A-C74E-82BF-51B078156914}" dt="2024-07-27T21:28:11.802" v="922" actId="1076"/>
          <ac:picMkLst>
            <pc:docMk/>
            <pc:sldMk cId="1802952550" sldId="285"/>
            <ac:picMk id="18" creationId="{9C61F6CE-C1AD-F62D-B3C6-CD7ABA19D309}"/>
          </ac:picMkLst>
        </pc:picChg>
        <pc:cxnChg chg="add del mod">
          <ac:chgData name="Xiliang Luo" userId="a6bc156bce9c8a43" providerId="LiveId" clId="{C470E4ED-4F4A-C74E-82BF-51B078156914}" dt="2024-07-27T21:01:31.273" v="733" actId="478"/>
          <ac:cxnSpMkLst>
            <pc:docMk/>
            <pc:sldMk cId="1802952550" sldId="285"/>
            <ac:cxnSpMk id="9" creationId="{19154981-FA5C-5F11-2DF2-106804EB82E3}"/>
          </ac:cxnSpMkLst>
        </pc:cxnChg>
        <pc:cxnChg chg="add del mod">
          <ac:chgData name="Xiliang Luo" userId="a6bc156bce9c8a43" providerId="LiveId" clId="{C470E4ED-4F4A-C74E-82BF-51B078156914}" dt="2024-07-27T21:01:31.273" v="733" actId="478"/>
          <ac:cxnSpMkLst>
            <pc:docMk/>
            <pc:sldMk cId="1802952550" sldId="285"/>
            <ac:cxnSpMk id="10" creationId="{90D99802-B02B-715E-AED4-BE1EC85C1817}"/>
          </ac:cxnSpMkLst>
        </pc:cxnChg>
        <pc:cxnChg chg="add mod">
          <ac:chgData name="Xiliang Luo" userId="a6bc156bce9c8a43" providerId="LiveId" clId="{C470E4ED-4F4A-C74E-82BF-51B078156914}" dt="2024-07-27T21:12:24.548" v="798" actId="1076"/>
          <ac:cxnSpMkLst>
            <pc:docMk/>
            <pc:sldMk cId="1802952550" sldId="285"/>
            <ac:cxnSpMk id="19" creationId="{6C180930-6C30-D575-2B98-9B54A5559CB0}"/>
          </ac:cxnSpMkLst>
        </pc:cxnChg>
        <pc:cxnChg chg="add mod">
          <ac:chgData name="Xiliang Luo" userId="a6bc156bce9c8a43" providerId="LiveId" clId="{C470E4ED-4F4A-C74E-82BF-51B078156914}" dt="2024-07-27T21:15:50.784" v="836" actId="1076"/>
          <ac:cxnSpMkLst>
            <pc:docMk/>
            <pc:sldMk cId="1802952550" sldId="285"/>
            <ac:cxnSpMk id="20" creationId="{F158512E-5FB4-02D8-527D-5F37BE45F28D}"/>
          </ac:cxnSpMkLst>
        </pc:cxnChg>
        <pc:cxnChg chg="add mod">
          <ac:chgData name="Xiliang Luo" userId="a6bc156bce9c8a43" providerId="LiveId" clId="{C470E4ED-4F4A-C74E-82BF-51B078156914}" dt="2024-07-27T21:12:37.148" v="800" actId="1076"/>
          <ac:cxnSpMkLst>
            <pc:docMk/>
            <pc:sldMk cId="1802952550" sldId="285"/>
            <ac:cxnSpMk id="21" creationId="{C0BC2CDB-71DE-508D-A768-50454F57B584}"/>
          </ac:cxnSpMkLst>
        </pc:cxnChg>
        <pc:cxnChg chg="add mod">
          <ac:chgData name="Xiliang Luo" userId="a6bc156bce9c8a43" providerId="LiveId" clId="{C470E4ED-4F4A-C74E-82BF-51B078156914}" dt="2024-07-27T21:15:27.334" v="832" actId="14100"/>
          <ac:cxnSpMkLst>
            <pc:docMk/>
            <pc:sldMk cId="1802952550" sldId="285"/>
            <ac:cxnSpMk id="22" creationId="{E838A737-4B57-BFFE-8C92-42C5B97CFAC7}"/>
          </ac:cxnSpMkLst>
        </pc:cxnChg>
        <pc:cxnChg chg="add mod">
          <ac:chgData name="Xiliang Luo" userId="a6bc156bce9c8a43" providerId="LiveId" clId="{C470E4ED-4F4A-C74E-82BF-51B078156914}" dt="2024-07-27T21:15:59.934" v="837" actId="14100"/>
          <ac:cxnSpMkLst>
            <pc:docMk/>
            <pc:sldMk cId="1802952550" sldId="285"/>
            <ac:cxnSpMk id="23" creationId="{211A1794-B1ED-26FD-26DA-E4CCA34E4FFC}"/>
          </ac:cxnSpMkLst>
        </pc:cxnChg>
        <pc:cxnChg chg="add mod">
          <ac:chgData name="Xiliang Luo" userId="a6bc156bce9c8a43" providerId="LiveId" clId="{C470E4ED-4F4A-C74E-82BF-51B078156914}" dt="2024-07-27T21:06:38.217" v="779" actId="1076"/>
          <ac:cxnSpMkLst>
            <pc:docMk/>
            <pc:sldMk cId="1802952550" sldId="285"/>
            <ac:cxnSpMk id="24" creationId="{691520BA-9DB0-1884-A233-CA0428311B17}"/>
          </ac:cxnSpMkLst>
        </pc:cxnChg>
        <pc:cxnChg chg="add del mod">
          <ac:chgData name="Xiliang Luo" userId="a6bc156bce9c8a43" providerId="LiveId" clId="{C470E4ED-4F4A-C74E-82BF-51B078156914}" dt="2024-07-27T21:05:52.077" v="772" actId="478"/>
          <ac:cxnSpMkLst>
            <pc:docMk/>
            <pc:sldMk cId="1802952550" sldId="285"/>
            <ac:cxnSpMk id="25" creationId="{369E4D38-A9DF-C7FA-F221-D3BB91EA4817}"/>
          </ac:cxnSpMkLst>
        </pc:cxnChg>
        <pc:cxnChg chg="add mod">
          <ac:chgData name="Xiliang Luo" userId="a6bc156bce9c8a43" providerId="LiveId" clId="{C470E4ED-4F4A-C74E-82BF-51B078156914}" dt="2024-07-27T21:14:28.220" v="820" actId="166"/>
          <ac:cxnSpMkLst>
            <pc:docMk/>
            <pc:sldMk cId="1802952550" sldId="285"/>
            <ac:cxnSpMk id="29" creationId="{3E4AFB3A-5279-2C55-3DE8-8025AE84B81C}"/>
          </ac:cxnSpMkLst>
        </pc:cxnChg>
        <pc:cxnChg chg="add mod">
          <ac:chgData name="Xiliang Luo" userId="a6bc156bce9c8a43" providerId="LiveId" clId="{C470E4ED-4F4A-C74E-82BF-51B078156914}" dt="2024-07-27T21:06:43.845" v="781" actId="1076"/>
          <ac:cxnSpMkLst>
            <pc:docMk/>
            <pc:sldMk cId="1802952550" sldId="285"/>
            <ac:cxnSpMk id="30" creationId="{1DBB8467-D6C9-4198-D2B9-7F3BB4109E8A}"/>
          </ac:cxnSpMkLst>
        </pc:cxnChg>
        <pc:cxnChg chg="add mod">
          <ac:chgData name="Xiliang Luo" userId="a6bc156bce9c8a43" providerId="LiveId" clId="{C470E4ED-4F4A-C74E-82BF-51B078156914}" dt="2024-07-27T21:08:23.999" v="797" actId="692"/>
          <ac:cxnSpMkLst>
            <pc:docMk/>
            <pc:sldMk cId="1802952550" sldId="285"/>
            <ac:cxnSpMk id="31" creationId="{9E679517-3ABD-9ACC-ED7E-2D1599607E69}"/>
          </ac:cxnSpMkLst>
        </pc:cxnChg>
        <pc:cxnChg chg="add mod">
          <ac:chgData name="Xiliang Luo" userId="a6bc156bce9c8a43" providerId="LiveId" clId="{C470E4ED-4F4A-C74E-82BF-51B078156914}" dt="2024-07-27T21:13:47.747" v="813" actId="166"/>
          <ac:cxnSpMkLst>
            <pc:docMk/>
            <pc:sldMk cId="1802952550" sldId="285"/>
            <ac:cxnSpMk id="32" creationId="{E51BCBBC-AF78-43AF-430C-27CD5291ACB2}"/>
          </ac:cxnSpMkLst>
        </pc:cxnChg>
        <pc:cxnChg chg="add mod">
          <ac:chgData name="Xiliang Luo" userId="a6bc156bce9c8a43" providerId="LiveId" clId="{C470E4ED-4F4A-C74E-82BF-51B078156914}" dt="2024-07-27T21:13:55.648" v="816" actId="166"/>
          <ac:cxnSpMkLst>
            <pc:docMk/>
            <pc:sldMk cId="1802952550" sldId="285"/>
            <ac:cxnSpMk id="33" creationId="{15B4F44A-832D-1C1F-7AD2-DF0A7B5C6048}"/>
          </ac:cxnSpMkLst>
        </pc:cxnChg>
        <pc:cxnChg chg="add mod">
          <ac:chgData name="Xiliang Luo" userId="a6bc156bce9c8a43" providerId="LiveId" clId="{C470E4ED-4F4A-C74E-82BF-51B078156914}" dt="2024-07-27T21:14:44.849" v="828" actId="1035"/>
          <ac:cxnSpMkLst>
            <pc:docMk/>
            <pc:sldMk cId="1802952550" sldId="285"/>
            <ac:cxnSpMk id="34" creationId="{A65F053D-CB2D-D111-5EF4-B6A08C4C4462}"/>
          </ac:cxnSpMkLst>
        </pc:cxnChg>
        <pc:cxnChg chg="add mod">
          <ac:chgData name="Xiliang Luo" userId="a6bc156bce9c8a43" providerId="LiveId" clId="{C470E4ED-4F4A-C74E-82BF-51B078156914}" dt="2024-07-27T21:14:44.849" v="828" actId="1035"/>
          <ac:cxnSpMkLst>
            <pc:docMk/>
            <pc:sldMk cId="1802952550" sldId="285"/>
            <ac:cxnSpMk id="35" creationId="{14F6CD21-6CB3-5686-BDBF-F8E8B6CD3C8F}"/>
          </ac:cxnSpMkLst>
        </pc:cxnChg>
        <pc:cxnChg chg="add mod">
          <ac:chgData name="Xiliang Luo" userId="a6bc156bce9c8a43" providerId="LiveId" clId="{C470E4ED-4F4A-C74E-82BF-51B078156914}" dt="2024-07-27T21:14:44.849" v="828" actId="1035"/>
          <ac:cxnSpMkLst>
            <pc:docMk/>
            <pc:sldMk cId="1802952550" sldId="285"/>
            <ac:cxnSpMk id="36" creationId="{1CE5DA1F-24A4-893C-A8C0-E5670B276219}"/>
          </ac:cxnSpMkLst>
        </pc:cxnChg>
        <pc:cxnChg chg="add mod">
          <ac:chgData name="Xiliang Luo" userId="a6bc156bce9c8a43" providerId="LiveId" clId="{C470E4ED-4F4A-C74E-82BF-51B078156914}" dt="2024-07-27T21:17:38.734" v="848" actId="14100"/>
          <ac:cxnSpMkLst>
            <pc:docMk/>
            <pc:sldMk cId="1802952550" sldId="285"/>
            <ac:cxnSpMk id="44" creationId="{F5B01CA9-2A31-EC90-6588-39E476515784}"/>
          </ac:cxnSpMkLst>
        </pc:cxnChg>
        <pc:cxnChg chg="add mod">
          <ac:chgData name="Xiliang Luo" userId="a6bc156bce9c8a43" providerId="LiveId" clId="{C470E4ED-4F4A-C74E-82BF-51B078156914}" dt="2024-07-27T21:17:43.882" v="850" actId="14100"/>
          <ac:cxnSpMkLst>
            <pc:docMk/>
            <pc:sldMk cId="1802952550" sldId="285"/>
            <ac:cxnSpMk id="45" creationId="{AE44E78C-6BF5-B930-4547-A12092F9E531}"/>
          </ac:cxnSpMkLst>
        </pc:cxnChg>
      </pc:sldChg>
      <pc:sldChg chg="add del ord">
        <pc:chgData name="Xiliang Luo" userId="a6bc156bce9c8a43" providerId="LiveId" clId="{C470E4ED-4F4A-C74E-82BF-51B078156914}" dt="2024-07-27T21:30:14.813" v="950" actId="2696"/>
        <pc:sldMkLst>
          <pc:docMk/>
          <pc:sldMk cId="527878304" sldId="286"/>
        </pc:sldMkLst>
      </pc:sldChg>
      <pc:sldChg chg="addSp delSp modSp add del mod">
        <pc:chgData name="Xiliang Luo" userId="a6bc156bce9c8a43" providerId="LiveId" clId="{C470E4ED-4F4A-C74E-82BF-51B078156914}" dt="2024-07-28T03:13:19.466" v="4752" actId="2696"/>
        <pc:sldMkLst>
          <pc:docMk/>
          <pc:sldMk cId="3520579921" sldId="286"/>
        </pc:sldMkLst>
        <pc:spChg chg="mod">
          <ac:chgData name="Xiliang Luo" userId="a6bc156bce9c8a43" providerId="LiveId" clId="{C470E4ED-4F4A-C74E-82BF-51B078156914}" dt="2024-07-28T00:09:12.190" v="2693" actId="20577"/>
          <ac:spMkLst>
            <pc:docMk/>
            <pc:sldMk cId="3520579921" sldId="286"/>
            <ac:spMk id="2" creationId="{A04CFB4C-AA9B-60A7-8EBC-BBAB40C85BAD}"/>
          </ac:spMkLst>
        </pc:spChg>
        <pc:spChg chg="add mod">
          <ac:chgData name="Xiliang Luo" userId="a6bc156bce9c8a43" providerId="LiveId" clId="{C470E4ED-4F4A-C74E-82BF-51B078156914}" dt="2024-07-27T21:39:06.341" v="1083" actId="207"/>
          <ac:spMkLst>
            <pc:docMk/>
            <pc:sldMk cId="3520579921" sldId="286"/>
            <ac:spMk id="16" creationId="{225EFE22-A33B-044B-D157-3AF4A0E3D98F}"/>
          </ac:spMkLst>
        </pc:spChg>
        <pc:spChg chg="add mod">
          <ac:chgData name="Xiliang Luo" userId="a6bc156bce9c8a43" providerId="LiveId" clId="{C470E4ED-4F4A-C74E-82BF-51B078156914}" dt="2024-07-28T02:00:34.310" v="4107" actId="1076"/>
          <ac:spMkLst>
            <pc:docMk/>
            <pc:sldMk cId="3520579921" sldId="286"/>
            <ac:spMk id="32" creationId="{8B6EFF12-9ADE-B8BF-E088-CA95137B56E5}"/>
          </ac:spMkLst>
        </pc:spChg>
        <pc:spChg chg="del">
          <ac:chgData name="Xiliang Luo" userId="a6bc156bce9c8a43" providerId="LiveId" clId="{C470E4ED-4F4A-C74E-82BF-51B078156914}" dt="2024-07-27T21:35:05.453" v="1027" actId="478"/>
          <ac:spMkLst>
            <pc:docMk/>
            <pc:sldMk cId="3520579921" sldId="286"/>
            <ac:spMk id="40" creationId="{9E63559C-3569-9B5C-F508-E60CB035417B}"/>
          </ac:spMkLst>
        </pc:spChg>
        <pc:spChg chg="del">
          <ac:chgData name="Xiliang Luo" userId="a6bc156bce9c8a43" providerId="LiveId" clId="{C470E4ED-4F4A-C74E-82BF-51B078156914}" dt="2024-07-27T21:35:03.852" v="1026" actId="478"/>
          <ac:spMkLst>
            <pc:docMk/>
            <pc:sldMk cId="3520579921" sldId="286"/>
            <ac:spMk id="41" creationId="{83A1F9DE-D2CA-A748-69D1-CBBE1C3C5952}"/>
          </ac:spMkLst>
        </pc:spChg>
        <pc:spChg chg="mod">
          <ac:chgData name="Xiliang Luo" userId="a6bc156bce9c8a43" providerId="LiveId" clId="{C470E4ED-4F4A-C74E-82BF-51B078156914}" dt="2024-07-28T01:59:27.656" v="4094" actId="20577"/>
          <ac:spMkLst>
            <pc:docMk/>
            <pc:sldMk cId="3520579921" sldId="286"/>
            <ac:spMk id="42" creationId="{4C0331A6-BA9C-18E3-1986-7BCB43A36AED}"/>
          </ac:spMkLst>
        </pc:spChg>
        <pc:spChg chg="mod">
          <ac:chgData name="Xiliang Luo" userId="a6bc156bce9c8a43" providerId="LiveId" clId="{C470E4ED-4F4A-C74E-82BF-51B078156914}" dt="2024-07-27T21:39:06.341" v="1083" actId="207"/>
          <ac:spMkLst>
            <pc:docMk/>
            <pc:sldMk cId="3520579921" sldId="286"/>
            <ac:spMk id="43" creationId="{7757BBDE-6C52-11A8-0A1D-07D1E9097570}"/>
          </ac:spMkLst>
        </pc:spChg>
        <pc:spChg chg="del">
          <ac:chgData name="Xiliang Luo" userId="a6bc156bce9c8a43" providerId="LiveId" clId="{C470E4ED-4F4A-C74E-82BF-51B078156914}" dt="2024-07-27T21:35:09.296" v="1030" actId="478"/>
          <ac:spMkLst>
            <pc:docMk/>
            <pc:sldMk cId="3520579921" sldId="286"/>
            <ac:spMk id="50" creationId="{F9B7E3BD-0155-2A58-A065-A0B6D2701EB0}"/>
          </ac:spMkLst>
        </pc:spChg>
        <pc:spChg chg="add del">
          <ac:chgData name="Xiliang Luo" userId="a6bc156bce9c8a43" providerId="LiveId" clId="{C470E4ED-4F4A-C74E-82BF-51B078156914}" dt="2024-07-27T21:35:22.908" v="1033" actId="478"/>
          <ac:spMkLst>
            <pc:docMk/>
            <pc:sldMk cId="3520579921" sldId="286"/>
            <ac:spMk id="51" creationId="{B93C9A36-2317-B64E-A806-7B42F7124992}"/>
          </ac:spMkLst>
        </pc:spChg>
        <pc:spChg chg="add mod">
          <ac:chgData name="Xiliang Luo" userId="a6bc156bce9c8a43" providerId="LiveId" clId="{C470E4ED-4F4A-C74E-82BF-51B078156914}" dt="2024-07-28T01:59:25.198" v="4092" actId="20577"/>
          <ac:spMkLst>
            <pc:docMk/>
            <pc:sldMk cId="3520579921" sldId="286"/>
            <ac:spMk id="55" creationId="{B505D281-705E-48C0-AA91-9921F6F08484}"/>
          </ac:spMkLst>
        </pc:spChg>
        <pc:spChg chg="add mod">
          <ac:chgData name="Xiliang Luo" userId="a6bc156bce9c8a43" providerId="LiveId" clId="{C470E4ED-4F4A-C74E-82BF-51B078156914}" dt="2024-07-28T02:00:05.884" v="4101" actId="20577"/>
          <ac:spMkLst>
            <pc:docMk/>
            <pc:sldMk cId="3520579921" sldId="286"/>
            <ac:spMk id="56" creationId="{61FE8997-1520-8BBD-D7DE-B9823D39218E}"/>
          </ac:spMkLst>
        </pc:spChg>
        <pc:grpChg chg="add del">
          <ac:chgData name="Xiliang Luo" userId="a6bc156bce9c8a43" providerId="LiveId" clId="{C470E4ED-4F4A-C74E-82BF-51B078156914}" dt="2024-07-27T21:52:06.724" v="1230" actId="164"/>
          <ac:grpSpMkLst>
            <pc:docMk/>
            <pc:sldMk cId="3520579921" sldId="286"/>
            <ac:grpSpMk id="17" creationId="{DB7C179C-EF5D-93D3-8938-B8C10A635D01}"/>
          </ac:grpSpMkLst>
        </pc:grpChg>
        <pc:picChg chg="add del">
          <ac:chgData name="Xiliang Luo" userId="a6bc156bce9c8a43" providerId="LiveId" clId="{C470E4ED-4F4A-C74E-82BF-51B078156914}" dt="2024-07-27T21:35:16.919" v="1032" actId="478"/>
          <ac:picMkLst>
            <pc:docMk/>
            <pc:sldMk cId="3520579921" sldId="286"/>
            <ac:picMk id="18" creationId="{9C61F6CE-C1AD-F62D-B3C6-CD7ABA19D309}"/>
          </ac:picMkLst>
        </pc:picChg>
        <pc:cxnChg chg="add mod">
          <ac:chgData name="Xiliang Luo" userId="a6bc156bce9c8a43" providerId="LiveId" clId="{C470E4ED-4F4A-C74E-82BF-51B078156914}" dt="2024-07-27T21:32:34.088" v="992" actId="1036"/>
          <ac:cxnSpMkLst>
            <pc:docMk/>
            <pc:sldMk cId="3520579921" sldId="286"/>
            <ac:cxnSpMk id="3" creationId="{5405946A-A619-C48D-CD3F-C67920C429ED}"/>
          </ac:cxnSpMkLst>
        </pc:cxnChg>
        <pc:cxnChg chg="add mod topLvl">
          <ac:chgData name="Xiliang Luo" userId="a6bc156bce9c8a43" providerId="LiveId" clId="{C470E4ED-4F4A-C74E-82BF-51B078156914}" dt="2024-07-27T21:52:46.278" v="1241" actId="166"/>
          <ac:cxnSpMkLst>
            <pc:docMk/>
            <pc:sldMk cId="3520579921" sldId="286"/>
            <ac:cxnSpMk id="7" creationId="{09B6D7FD-3B1D-7E55-E101-F7386A2D0C93}"/>
          </ac:cxnSpMkLst>
        </pc:cxnChg>
        <pc:cxnChg chg="add mod">
          <ac:chgData name="Xiliang Luo" userId="a6bc156bce9c8a43" providerId="LiveId" clId="{C470E4ED-4F4A-C74E-82BF-51B078156914}" dt="2024-07-27T21:34:26.764" v="1018" actId="166"/>
          <ac:cxnSpMkLst>
            <pc:docMk/>
            <pc:sldMk cId="3520579921" sldId="286"/>
            <ac:cxnSpMk id="8" creationId="{9C3F7CC4-0163-B383-30E8-950E6D11110F}"/>
          </ac:cxnSpMkLst>
        </pc:cxnChg>
        <pc:cxnChg chg="add mod">
          <ac:chgData name="Xiliang Luo" userId="a6bc156bce9c8a43" providerId="LiveId" clId="{C470E4ED-4F4A-C74E-82BF-51B078156914}" dt="2024-07-28T01:56:02.560" v="4056"/>
          <ac:cxnSpMkLst>
            <pc:docMk/>
            <pc:sldMk cId="3520579921" sldId="286"/>
            <ac:cxnSpMk id="9" creationId="{C810D92A-A943-18F9-6B3F-AB9E4A7154B1}"/>
          </ac:cxnSpMkLst>
        </pc:cxnChg>
        <pc:cxnChg chg="add mod">
          <ac:chgData name="Xiliang Luo" userId="a6bc156bce9c8a43" providerId="LiveId" clId="{C470E4ED-4F4A-C74E-82BF-51B078156914}" dt="2024-07-27T21:33:55.108" v="1010"/>
          <ac:cxnSpMkLst>
            <pc:docMk/>
            <pc:sldMk cId="3520579921" sldId="286"/>
            <ac:cxnSpMk id="9" creationId="{CE5CBA5D-238F-2187-A3B0-E4905739F57C}"/>
          </ac:cxnSpMkLst>
        </pc:cxnChg>
        <pc:cxnChg chg="add mod topLvl">
          <ac:chgData name="Xiliang Luo" userId="a6bc156bce9c8a43" providerId="LiveId" clId="{C470E4ED-4F4A-C74E-82BF-51B078156914}" dt="2024-07-27T21:52:54.584" v="1248" actId="1076"/>
          <ac:cxnSpMkLst>
            <pc:docMk/>
            <pc:sldMk cId="3520579921" sldId="286"/>
            <ac:cxnSpMk id="10" creationId="{3747D2E5-25FC-1B4B-B436-93D26107273D}"/>
          </ac:cxnSpMkLst>
        </pc:cxnChg>
        <pc:cxnChg chg="add mod">
          <ac:chgData name="Xiliang Luo" userId="a6bc156bce9c8a43" providerId="LiveId" clId="{C470E4ED-4F4A-C74E-82BF-51B078156914}" dt="2024-07-27T21:34:34.012" v="1021" actId="1076"/>
          <ac:cxnSpMkLst>
            <pc:docMk/>
            <pc:sldMk cId="3520579921" sldId="286"/>
            <ac:cxnSpMk id="11" creationId="{8744490B-6270-2FF1-2751-AE3CD23B015A}"/>
          </ac:cxnSpMkLst>
        </pc:cxnChg>
        <pc:cxnChg chg="add mod">
          <ac:chgData name="Xiliang Luo" userId="a6bc156bce9c8a43" providerId="LiveId" clId="{C470E4ED-4F4A-C74E-82BF-51B078156914}" dt="2024-07-28T01:56:02.560" v="4056"/>
          <ac:cxnSpMkLst>
            <pc:docMk/>
            <pc:sldMk cId="3520579921" sldId="286"/>
            <ac:cxnSpMk id="12" creationId="{79972402-97AE-E4FD-934B-CF9B79595DF0}"/>
          </ac:cxnSpMkLst>
        </pc:cxnChg>
        <pc:cxnChg chg="add mod">
          <ac:chgData name="Xiliang Luo" userId="a6bc156bce9c8a43" providerId="LiveId" clId="{C470E4ED-4F4A-C74E-82BF-51B078156914}" dt="2024-07-28T01:56:02.560" v="4056"/>
          <ac:cxnSpMkLst>
            <pc:docMk/>
            <pc:sldMk cId="3520579921" sldId="286"/>
            <ac:cxnSpMk id="13" creationId="{E5B01082-19D0-392D-C7B1-A73CC3EECF3E}"/>
          </ac:cxnSpMkLst>
        </pc:cxnChg>
        <pc:cxnChg chg="add mod">
          <ac:chgData name="Xiliang Luo" userId="a6bc156bce9c8a43" providerId="LiveId" clId="{C470E4ED-4F4A-C74E-82BF-51B078156914}" dt="2024-07-28T01:56:49.556" v="4060"/>
          <ac:cxnSpMkLst>
            <pc:docMk/>
            <pc:sldMk cId="3520579921" sldId="286"/>
            <ac:cxnSpMk id="14" creationId="{F46D165B-EDB0-36F8-D3E9-BBFF9A9643F9}"/>
          </ac:cxnSpMkLst>
        </pc:cxnChg>
        <pc:cxnChg chg="add mod">
          <ac:chgData name="Xiliang Luo" userId="a6bc156bce9c8a43" providerId="LiveId" clId="{C470E4ED-4F4A-C74E-82BF-51B078156914}" dt="2024-07-28T01:56:49.556" v="4060"/>
          <ac:cxnSpMkLst>
            <pc:docMk/>
            <pc:sldMk cId="3520579921" sldId="286"/>
            <ac:cxnSpMk id="15" creationId="{46874A1B-71B7-3543-A64D-530097CFDD47}"/>
          </ac:cxnSpMkLst>
        </pc:cxnChg>
        <pc:cxnChg chg="add mod">
          <ac:chgData name="Xiliang Luo" userId="a6bc156bce9c8a43" providerId="LiveId" clId="{C470E4ED-4F4A-C74E-82BF-51B078156914}" dt="2024-07-28T01:56:49.556" v="4060"/>
          <ac:cxnSpMkLst>
            <pc:docMk/>
            <pc:sldMk cId="3520579921" sldId="286"/>
            <ac:cxnSpMk id="17" creationId="{B63A4E0C-16CF-1BFD-F48D-7DE396515CFD}"/>
          </ac:cxnSpMkLst>
        </pc:cxnChg>
        <pc:cxnChg chg="mod">
          <ac:chgData name="Xiliang Luo" userId="a6bc156bce9c8a43" providerId="LiveId" clId="{C470E4ED-4F4A-C74E-82BF-51B078156914}" dt="2024-07-27T21:33:48.296" v="1009" actId="1076"/>
          <ac:cxnSpMkLst>
            <pc:docMk/>
            <pc:sldMk cId="3520579921" sldId="286"/>
            <ac:cxnSpMk id="21" creationId="{C0BC2CDB-71DE-508D-A768-50454F57B584}"/>
          </ac:cxnSpMkLst>
        </pc:cxnChg>
        <pc:cxnChg chg="mod">
          <ac:chgData name="Xiliang Luo" userId="a6bc156bce9c8a43" providerId="LiveId" clId="{C470E4ED-4F4A-C74E-82BF-51B078156914}" dt="2024-07-27T21:35:44.316" v="1036" actId="14100"/>
          <ac:cxnSpMkLst>
            <pc:docMk/>
            <pc:sldMk cId="3520579921" sldId="286"/>
            <ac:cxnSpMk id="22" creationId="{E838A737-4B57-BFFE-8C92-42C5B97CFAC7}"/>
          </ac:cxnSpMkLst>
        </pc:cxnChg>
        <pc:cxnChg chg="mod">
          <ac:chgData name="Xiliang Luo" userId="a6bc156bce9c8a43" providerId="LiveId" clId="{C470E4ED-4F4A-C74E-82BF-51B078156914}" dt="2024-07-27T21:35:49.932" v="1038" actId="1076"/>
          <ac:cxnSpMkLst>
            <pc:docMk/>
            <pc:sldMk cId="3520579921" sldId="286"/>
            <ac:cxnSpMk id="23" creationId="{211A1794-B1ED-26FD-26DA-E4CCA34E4FFC}"/>
          </ac:cxnSpMkLst>
        </pc:cxnChg>
        <pc:cxnChg chg="add mod">
          <ac:chgData name="Xiliang Luo" userId="a6bc156bce9c8a43" providerId="LiveId" clId="{C470E4ED-4F4A-C74E-82BF-51B078156914}" dt="2024-07-28T02:00:21.993" v="4102" actId="14100"/>
          <ac:cxnSpMkLst>
            <pc:docMk/>
            <pc:sldMk cId="3520579921" sldId="286"/>
            <ac:cxnSpMk id="25" creationId="{97AF995F-E9D3-A595-AB8A-D4898FAF72B7}"/>
          </ac:cxnSpMkLst>
        </pc:cxnChg>
        <pc:cxnChg chg="add mod">
          <ac:chgData name="Xiliang Luo" userId="a6bc156bce9c8a43" providerId="LiveId" clId="{C470E4ED-4F4A-C74E-82BF-51B078156914}" dt="2024-07-28T02:32:31.433" v="4155" actId="1076"/>
          <ac:cxnSpMkLst>
            <pc:docMk/>
            <pc:sldMk cId="3520579921" sldId="286"/>
            <ac:cxnSpMk id="26" creationId="{FD97DC17-BC78-2275-525F-748D03D60BC9}"/>
          </ac:cxnSpMkLst>
        </pc:cxnChg>
        <pc:cxnChg chg="add mod">
          <ac:chgData name="Xiliang Luo" userId="a6bc156bce9c8a43" providerId="LiveId" clId="{C470E4ED-4F4A-C74E-82BF-51B078156914}" dt="2024-07-28T02:00:29.093" v="4105" actId="1076"/>
          <ac:cxnSpMkLst>
            <pc:docMk/>
            <pc:sldMk cId="3520579921" sldId="286"/>
            <ac:cxnSpMk id="31" creationId="{8A941640-C8B5-6436-F28F-42EC826E9EA3}"/>
          </ac:cxnSpMkLst>
        </pc:cxnChg>
        <pc:cxnChg chg="del">
          <ac:chgData name="Xiliang Luo" userId="a6bc156bce9c8a43" providerId="LiveId" clId="{C470E4ED-4F4A-C74E-82BF-51B078156914}" dt="2024-07-27T21:31:56.892" v="987" actId="478"/>
          <ac:cxnSpMkLst>
            <pc:docMk/>
            <pc:sldMk cId="3520579921" sldId="286"/>
            <ac:cxnSpMk id="31" creationId="{9E679517-3ABD-9ACC-ED7E-2D1599607E69}"/>
          </ac:cxnSpMkLst>
        </pc:cxnChg>
        <pc:cxnChg chg="del">
          <ac:chgData name="Xiliang Luo" userId="a6bc156bce9c8a43" providerId="LiveId" clId="{C470E4ED-4F4A-C74E-82BF-51B078156914}" dt="2024-07-27T21:33:36.703" v="1007" actId="478"/>
          <ac:cxnSpMkLst>
            <pc:docMk/>
            <pc:sldMk cId="3520579921" sldId="286"/>
            <ac:cxnSpMk id="32" creationId="{E51BCBBC-AF78-43AF-430C-27CD5291ACB2}"/>
          </ac:cxnSpMkLst>
        </pc:cxnChg>
        <pc:cxnChg chg="del">
          <ac:chgData name="Xiliang Luo" userId="a6bc156bce9c8a43" providerId="LiveId" clId="{C470E4ED-4F4A-C74E-82BF-51B078156914}" dt="2024-07-27T21:33:38.279" v="1008" actId="478"/>
          <ac:cxnSpMkLst>
            <pc:docMk/>
            <pc:sldMk cId="3520579921" sldId="286"/>
            <ac:cxnSpMk id="33" creationId="{15B4F44A-832D-1C1F-7AD2-DF0A7B5C6048}"/>
          </ac:cxnSpMkLst>
        </pc:cxnChg>
        <pc:cxnChg chg="mod">
          <ac:chgData name="Xiliang Luo" userId="a6bc156bce9c8a43" providerId="LiveId" clId="{C470E4ED-4F4A-C74E-82BF-51B078156914}" dt="2024-07-27T21:35:00.868" v="1025" actId="692"/>
          <ac:cxnSpMkLst>
            <pc:docMk/>
            <pc:sldMk cId="3520579921" sldId="286"/>
            <ac:cxnSpMk id="34" creationId="{A65F053D-CB2D-D111-5EF4-B6A08C4C4462}"/>
          </ac:cxnSpMkLst>
        </pc:cxnChg>
        <pc:cxnChg chg="del">
          <ac:chgData name="Xiliang Luo" userId="a6bc156bce9c8a43" providerId="LiveId" clId="{C470E4ED-4F4A-C74E-82BF-51B078156914}" dt="2024-07-27T21:34:06.001" v="1013" actId="478"/>
          <ac:cxnSpMkLst>
            <pc:docMk/>
            <pc:sldMk cId="3520579921" sldId="286"/>
            <ac:cxnSpMk id="35" creationId="{14F6CD21-6CB3-5686-BDBF-F8E8B6CD3C8F}"/>
          </ac:cxnSpMkLst>
        </pc:cxnChg>
        <pc:cxnChg chg="del mod">
          <ac:chgData name="Xiliang Luo" userId="a6bc156bce9c8a43" providerId="LiveId" clId="{C470E4ED-4F4A-C74E-82BF-51B078156914}" dt="2024-07-27T21:34:47.515" v="1023" actId="478"/>
          <ac:cxnSpMkLst>
            <pc:docMk/>
            <pc:sldMk cId="3520579921" sldId="286"/>
            <ac:cxnSpMk id="36" creationId="{1CE5DA1F-24A4-893C-A8C0-E5670B276219}"/>
          </ac:cxnSpMkLst>
        </pc:cxnChg>
        <pc:cxnChg chg="add mod">
          <ac:chgData name="Xiliang Luo" userId="a6bc156bce9c8a43" providerId="LiveId" clId="{C470E4ED-4F4A-C74E-82BF-51B078156914}" dt="2024-07-28T01:59:01.875" v="4086" actId="14100"/>
          <ac:cxnSpMkLst>
            <pc:docMk/>
            <pc:sldMk cId="3520579921" sldId="286"/>
            <ac:cxnSpMk id="36" creationId="{B22F1BB2-3A2D-4E3C-8724-C9AEA09F1B18}"/>
          </ac:cxnSpMkLst>
        </pc:cxnChg>
        <pc:cxnChg chg="add mod">
          <ac:chgData name="Xiliang Luo" userId="a6bc156bce9c8a43" providerId="LiveId" clId="{C470E4ED-4F4A-C74E-82BF-51B078156914}" dt="2024-07-28T01:59:11.257" v="4088" actId="1076"/>
          <ac:cxnSpMkLst>
            <pc:docMk/>
            <pc:sldMk cId="3520579921" sldId="286"/>
            <ac:cxnSpMk id="37" creationId="{73A42BD6-11D3-BE13-DBCC-AD92B4B3EB41}"/>
          </ac:cxnSpMkLst>
        </pc:cxnChg>
        <pc:cxnChg chg="add mod">
          <ac:chgData name="Xiliang Luo" userId="a6bc156bce9c8a43" providerId="LiveId" clId="{C470E4ED-4F4A-C74E-82BF-51B078156914}" dt="2024-07-28T02:32:24.234" v="4154" actId="1076"/>
          <ac:cxnSpMkLst>
            <pc:docMk/>
            <pc:sldMk cId="3520579921" sldId="286"/>
            <ac:cxnSpMk id="38" creationId="{E661C75D-F23D-63BD-21EE-2152D1423BB9}"/>
          </ac:cxnSpMkLst>
        </pc:cxnChg>
        <pc:cxnChg chg="add mod">
          <ac:chgData name="Xiliang Luo" userId="a6bc156bce9c8a43" providerId="LiveId" clId="{C470E4ED-4F4A-C74E-82BF-51B078156914}" dt="2024-07-28T01:58:57.174" v="4085" actId="14100"/>
          <ac:cxnSpMkLst>
            <pc:docMk/>
            <pc:sldMk cId="3520579921" sldId="286"/>
            <ac:cxnSpMk id="39" creationId="{5613223F-40A3-3086-5F4D-5BA03F296606}"/>
          </ac:cxnSpMkLst>
        </pc:cxnChg>
        <pc:cxnChg chg="add mod">
          <ac:chgData name="Xiliang Luo" userId="a6bc156bce9c8a43" providerId="LiveId" clId="{C470E4ED-4F4A-C74E-82BF-51B078156914}" dt="2024-07-28T01:58:53.341" v="4083" actId="1076"/>
          <ac:cxnSpMkLst>
            <pc:docMk/>
            <pc:sldMk cId="3520579921" sldId="286"/>
            <ac:cxnSpMk id="40" creationId="{CC05C127-52C4-1213-2513-B5C9179F1720}"/>
          </ac:cxnSpMkLst>
        </pc:cxnChg>
        <pc:cxnChg chg="add mod">
          <ac:chgData name="Xiliang Luo" userId="a6bc156bce9c8a43" providerId="LiveId" clId="{C470E4ED-4F4A-C74E-82BF-51B078156914}" dt="2024-07-28T02:32:22.234" v="4153" actId="1076"/>
          <ac:cxnSpMkLst>
            <pc:docMk/>
            <pc:sldMk cId="3520579921" sldId="286"/>
            <ac:cxnSpMk id="41" creationId="{EDF49985-9150-CC06-5484-F1534B551D22}"/>
          </ac:cxnSpMkLst>
        </pc:cxnChg>
        <pc:cxnChg chg="del">
          <ac:chgData name="Xiliang Luo" userId="a6bc156bce9c8a43" providerId="LiveId" clId="{C470E4ED-4F4A-C74E-82BF-51B078156914}" dt="2024-07-27T21:34:07.396" v="1014" actId="478"/>
          <ac:cxnSpMkLst>
            <pc:docMk/>
            <pc:sldMk cId="3520579921" sldId="286"/>
            <ac:cxnSpMk id="44" creationId="{F5B01CA9-2A31-EC90-6588-39E476515784}"/>
          </ac:cxnSpMkLst>
        </pc:cxnChg>
        <pc:cxnChg chg="mod">
          <ac:chgData name="Xiliang Luo" userId="a6bc156bce9c8a43" providerId="LiveId" clId="{C470E4ED-4F4A-C74E-82BF-51B078156914}" dt="2024-07-27T21:34:51.398" v="1024" actId="14100"/>
          <ac:cxnSpMkLst>
            <pc:docMk/>
            <pc:sldMk cId="3520579921" sldId="286"/>
            <ac:cxnSpMk id="45" creationId="{AE44E78C-6BF5-B930-4547-A12092F9E531}"/>
          </ac:cxnSpMkLst>
        </pc:cxnChg>
      </pc:sldChg>
      <pc:sldChg chg="modSp add del mod">
        <pc:chgData name="Xiliang Luo" userId="a6bc156bce9c8a43" providerId="LiveId" clId="{C470E4ED-4F4A-C74E-82BF-51B078156914}" dt="2024-07-28T03:13:21.201" v="4753" actId="2696"/>
        <pc:sldMkLst>
          <pc:docMk/>
          <pc:sldMk cId="913269692" sldId="287"/>
        </pc:sldMkLst>
        <pc:spChg chg="mod">
          <ac:chgData name="Xiliang Luo" userId="a6bc156bce9c8a43" providerId="LiveId" clId="{C470E4ED-4F4A-C74E-82BF-51B078156914}" dt="2024-07-28T00:09:17.390" v="2703" actId="20577"/>
          <ac:spMkLst>
            <pc:docMk/>
            <pc:sldMk cId="913269692" sldId="287"/>
            <ac:spMk id="2" creationId="{A04CFB4C-AA9B-60A7-8EBC-BBAB40C85BAD}"/>
          </ac:spMkLst>
        </pc:spChg>
        <pc:spChg chg="mod">
          <ac:chgData name="Xiliang Luo" userId="a6bc156bce9c8a43" providerId="LiveId" clId="{C470E4ED-4F4A-C74E-82BF-51B078156914}" dt="2024-07-27T21:53:24.728" v="1259" actId="1037"/>
          <ac:spMkLst>
            <pc:docMk/>
            <pc:sldMk cId="913269692" sldId="287"/>
            <ac:spMk id="16" creationId="{225EFE22-A33B-044B-D157-3AF4A0E3D98F}"/>
          </ac:spMkLst>
        </pc:spChg>
        <pc:spChg chg="mod">
          <ac:chgData name="Xiliang Luo" userId="a6bc156bce9c8a43" providerId="LiveId" clId="{C470E4ED-4F4A-C74E-82BF-51B078156914}" dt="2024-07-27T21:53:30.168" v="1261" actId="1038"/>
          <ac:spMkLst>
            <pc:docMk/>
            <pc:sldMk cId="913269692" sldId="287"/>
            <ac:spMk id="42" creationId="{4C0331A6-BA9C-18E3-1986-7BCB43A36AED}"/>
          </ac:spMkLst>
        </pc:spChg>
        <pc:spChg chg="mod">
          <ac:chgData name="Xiliang Luo" userId="a6bc156bce9c8a43" providerId="LiveId" clId="{C470E4ED-4F4A-C74E-82BF-51B078156914}" dt="2024-07-27T21:53:33.189" v="1264" actId="1038"/>
          <ac:spMkLst>
            <pc:docMk/>
            <pc:sldMk cId="913269692" sldId="287"/>
            <ac:spMk id="43" creationId="{7757BBDE-6C52-11A8-0A1D-07D1E9097570}"/>
          </ac:spMkLst>
        </pc:spChg>
        <pc:picChg chg="mod">
          <ac:chgData name="Xiliang Luo" userId="a6bc156bce9c8a43" providerId="LiveId" clId="{C470E4ED-4F4A-C74E-82BF-51B078156914}" dt="2024-07-27T21:53:18.117" v="1253" actId="1076"/>
          <ac:picMkLst>
            <pc:docMk/>
            <pc:sldMk cId="913269692" sldId="287"/>
            <ac:picMk id="18" creationId="{9C61F6CE-C1AD-F62D-B3C6-CD7ABA19D309}"/>
          </ac:picMkLst>
        </pc:picChg>
        <pc:cxnChg chg="mod">
          <ac:chgData name="Xiliang Luo" userId="a6bc156bce9c8a43" providerId="LiveId" clId="{C470E4ED-4F4A-C74E-82BF-51B078156914}" dt="2024-07-27T21:51:02.289" v="1209" actId="1076"/>
          <ac:cxnSpMkLst>
            <pc:docMk/>
            <pc:sldMk cId="913269692" sldId="287"/>
            <ac:cxnSpMk id="3" creationId="{5405946A-A619-C48D-CD3F-C67920C429ED}"/>
          </ac:cxnSpMkLst>
        </pc:cxnChg>
        <pc:cxnChg chg="mod">
          <ac:chgData name="Xiliang Luo" userId="a6bc156bce9c8a43" providerId="LiveId" clId="{C470E4ED-4F4A-C74E-82BF-51B078156914}" dt="2024-07-27T21:51:51.870" v="1223" actId="166"/>
          <ac:cxnSpMkLst>
            <pc:docMk/>
            <pc:sldMk cId="913269692" sldId="287"/>
            <ac:cxnSpMk id="7" creationId="{09B6D7FD-3B1D-7E55-E101-F7386A2D0C93}"/>
          </ac:cxnSpMkLst>
        </pc:cxnChg>
        <pc:cxnChg chg="mod">
          <ac:chgData name="Xiliang Luo" userId="a6bc156bce9c8a43" providerId="LiveId" clId="{C470E4ED-4F4A-C74E-82BF-51B078156914}" dt="2024-07-27T21:51:12.256" v="1211" actId="1076"/>
          <ac:cxnSpMkLst>
            <pc:docMk/>
            <pc:sldMk cId="913269692" sldId="287"/>
            <ac:cxnSpMk id="8" creationId="{9C3F7CC4-0163-B383-30E8-950E6D11110F}"/>
          </ac:cxnSpMkLst>
        </pc:cxnChg>
        <pc:cxnChg chg="mod">
          <ac:chgData name="Xiliang Luo" userId="a6bc156bce9c8a43" providerId="LiveId" clId="{C470E4ED-4F4A-C74E-82BF-51B078156914}" dt="2024-07-27T21:51:54.539" v="1227" actId="1076"/>
          <ac:cxnSpMkLst>
            <pc:docMk/>
            <pc:sldMk cId="913269692" sldId="287"/>
            <ac:cxnSpMk id="10" creationId="{3747D2E5-25FC-1B4B-B436-93D26107273D}"/>
          </ac:cxnSpMkLst>
        </pc:cxnChg>
        <pc:cxnChg chg="mod">
          <ac:chgData name="Xiliang Luo" userId="a6bc156bce9c8a43" providerId="LiveId" clId="{C470E4ED-4F4A-C74E-82BF-51B078156914}" dt="2024-07-27T21:51:14.307" v="1212" actId="1076"/>
          <ac:cxnSpMkLst>
            <pc:docMk/>
            <pc:sldMk cId="913269692" sldId="287"/>
            <ac:cxnSpMk id="11" creationId="{8744490B-6270-2FF1-2751-AE3CD23B015A}"/>
          </ac:cxnSpMkLst>
        </pc:cxnChg>
        <pc:cxnChg chg="mod">
          <ac:chgData name="Xiliang Luo" userId="a6bc156bce9c8a43" providerId="LiveId" clId="{C470E4ED-4F4A-C74E-82BF-51B078156914}" dt="2024-07-27T21:51:19.889" v="1213" actId="1076"/>
          <ac:cxnSpMkLst>
            <pc:docMk/>
            <pc:sldMk cId="913269692" sldId="287"/>
            <ac:cxnSpMk id="21" creationId="{C0BC2CDB-71DE-508D-A768-50454F57B584}"/>
          </ac:cxnSpMkLst>
        </pc:cxnChg>
        <pc:cxnChg chg="mod">
          <ac:chgData name="Xiliang Luo" userId="a6bc156bce9c8a43" providerId="LiveId" clId="{C470E4ED-4F4A-C74E-82BF-51B078156914}" dt="2024-07-27T21:53:08.607" v="1249" actId="14100"/>
          <ac:cxnSpMkLst>
            <pc:docMk/>
            <pc:sldMk cId="913269692" sldId="287"/>
            <ac:cxnSpMk id="22" creationId="{E838A737-4B57-BFFE-8C92-42C5B97CFAC7}"/>
          </ac:cxnSpMkLst>
        </pc:cxnChg>
        <pc:cxnChg chg="mod">
          <ac:chgData name="Xiliang Luo" userId="a6bc156bce9c8a43" providerId="LiveId" clId="{C470E4ED-4F4A-C74E-82BF-51B078156914}" dt="2024-07-27T21:53:14.041" v="1251" actId="14100"/>
          <ac:cxnSpMkLst>
            <pc:docMk/>
            <pc:sldMk cId="913269692" sldId="287"/>
            <ac:cxnSpMk id="23" creationId="{211A1794-B1ED-26FD-26DA-E4CCA34E4FFC}"/>
          </ac:cxnSpMkLst>
        </pc:cxnChg>
        <pc:cxnChg chg="mod">
          <ac:chgData name="Xiliang Luo" userId="a6bc156bce9c8a43" providerId="LiveId" clId="{C470E4ED-4F4A-C74E-82BF-51B078156914}" dt="2024-07-27T21:53:11.091" v="1250" actId="14100"/>
          <ac:cxnSpMkLst>
            <pc:docMk/>
            <pc:sldMk cId="913269692" sldId="287"/>
            <ac:cxnSpMk id="45" creationId="{AE44E78C-6BF5-B930-4547-A12092F9E531}"/>
          </ac:cxnSpMkLst>
        </pc:cxnChg>
      </pc:sldChg>
      <pc:sldChg chg="add del">
        <pc:chgData name="Xiliang Luo" userId="a6bc156bce9c8a43" providerId="LiveId" clId="{C470E4ED-4F4A-C74E-82BF-51B078156914}" dt="2024-07-27T21:54:05.359" v="1266"/>
        <pc:sldMkLst>
          <pc:docMk/>
          <pc:sldMk cId="795602358" sldId="288"/>
        </pc:sldMkLst>
      </pc:sldChg>
      <pc:sldChg chg="delSp modSp add mod">
        <pc:chgData name="Xiliang Luo" userId="a6bc156bce9c8a43" providerId="LiveId" clId="{C470E4ED-4F4A-C74E-82BF-51B078156914}" dt="2024-07-31T02:47:52.962" v="12651" actId="478"/>
        <pc:sldMkLst>
          <pc:docMk/>
          <pc:sldMk cId="2860771245" sldId="288"/>
        </pc:sldMkLst>
        <pc:spChg chg="mod">
          <ac:chgData name="Xiliang Luo" userId="a6bc156bce9c8a43" providerId="LiveId" clId="{C470E4ED-4F4A-C74E-82BF-51B078156914}" dt="2024-07-28T22:00:01.116" v="9012" actId="20577"/>
          <ac:spMkLst>
            <pc:docMk/>
            <pc:sldMk cId="2860771245" sldId="288"/>
            <ac:spMk id="2" creationId="{431534F8-8FC1-CCB5-60E2-88094A766E7A}"/>
          </ac:spMkLst>
        </pc:spChg>
        <pc:spChg chg="del">
          <ac:chgData name="Xiliang Luo" userId="a6bc156bce9c8a43" providerId="LiveId" clId="{C470E4ED-4F4A-C74E-82BF-51B078156914}" dt="2024-07-31T02:47:52.962" v="12651" actId="478"/>
          <ac:spMkLst>
            <pc:docMk/>
            <pc:sldMk cId="2860771245" sldId="288"/>
            <ac:spMk id="3" creationId="{58C21DEF-B2E3-D2AD-F84A-B2262A63A928}"/>
          </ac:spMkLst>
        </pc:spChg>
        <pc:spChg chg="del">
          <ac:chgData name="Xiliang Luo" userId="a6bc156bce9c8a43" providerId="LiveId" clId="{C470E4ED-4F4A-C74E-82BF-51B078156914}" dt="2024-07-27T21:54:49.036" v="1298" actId="478"/>
          <ac:spMkLst>
            <pc:docMk/>
            <pc:sldMk cId="2860771245" sldId="288"/>
            <ac:spMk id="4" creationId="{01129FED-97BF-6274-0555-8E45601CC3B3}"/>
          </ac:spMkLst>
        </pc:spChg>
        <pc:picChg chg="mod">
          <ac:chgData name="Xiliang Luo" userId="a6bc156bce9c8a43" providerId="LiveId" clId="{C470E4ED-4F4A-C74E-82BF-51B078156914}" dt="2024-07-28T21:33:01.850" v="8930" actId="1038"/>
          <ac:picMkLst>
            <pc:docMk/>
            <pc:sldMk cId="2860771245" sldId="288"/>
            <ac:picMk id="7" creationId="{87CC0E3C-BA29-2643-2027-8824F6405172}"/>
          </ac:picMkLst>
        </pc:picChg>
        <pc:picChg chg="mod">
          <ac:chgData name="Xiliang Luo" userId="a6bc156bce9c8a43" providerId="LiveId" clId="{C470E4ED-4F4A-C74E-82BF-51B078156914}" dt="2024-07-28T21:32:54.698" v="8922" actId="1076"/>
          <ac:picMkLst>
            <pc:docMk/>
            <pc:sldMk cId="2860771245" sldId="288"/>
            <ac:picMk id="8" creationId="{98FFB057-7C4A-A0A5-CEC7-C5993638B37B}"/>
          </ac:picMkLst>
        </pc:picChg>
        <pc:cxnChg chg="mod">
          <ac:chgData name="Xiliang Luo" userId="a6bc156bce9c8a43" providerId="LiveId" clId="{C470E4ED-4F4A-C74E-82BF-51B078156914}" dt="2024-07-28T21:33:01.850" v="8930" actId="1038"/>
          <ac:cxnSpMkLst>
            <pc:docMk/>
            <pc:sldMk cId="2860771245" sldId="288"/>
            <ac:cxnSpMk id="11" creationId="{7B3453F4-E705-4388-EE4D-D9405D1D5884}"/>
          </ac:cxnSpMkLst>
        </pc:cxnChg>
        <pc:cxnChg chg="mod">
          <ac:chgData name="Xiliang Luo" userId="a6bc156bce9c8a43" providerId="LiveId" clId="{C470E4ED-4F4A-C74E-82BF-51B078156914}" dt="2024-07-28T21:33:01.850" v="8930" actId="1038"/>
          <ac:cxnSpMkLst>
            <pc:docMk/>
            <pc:sldMk cId="2860771245" sldId="288"/>
            <ac:cxnSpMk id="12" creationId="{61808CF2-B615-5101-5A39-F444B3B0EF67}"/>
          </ac:cxnSpMkLst>
        </pc:cxnChg>
        <pc:cxnChg chg="mod">
          <ac:chgData name="Xiliang Luo" userId="a6bc156bce9c8a43" providerId="LiveId" clId="{C470E4ED-4F4A-C74E-82BF-51B078156914}" dt="2024-07-28T21:33:01.850" v="8930" actId="1038"/>
          <ac:cxnSpMkLst>
            <pc:docMk/>
            <pc:sldMk cId="2860771245" sldId="288"/>
            <ac:cxnSpMk id="13" creationId="{D98D7B0A-BD94-7CB2-749F-5094C86CACBE}"/>
          </ac:cxnSpMkLst>
        </pc:cxnChg>
      </pc:sldChg>
      <pc:sldChg chg="new del">
        <pc:chgData name="Xiliang Luo" userId="a6bc156bce9c8a43" providerId="LiveId" clId="{C470E4ED-4F4A-C74E-82BF-51B078156914}" dt="2024-07-28T00:28:07.403" v="3370" actId="2696"/>
        <pc:sldMkLst>
          <pc:docMk/>
          <pc:sldMk cId="1024290076" sldId="289"/>
        </pc:sldMkLst>
      </pc:sldChg>
      <pc:sldChg chg="addSp delSp modSp add mod ord modNotesTx">
        <pc:chgData name="Xiliang Luo" userId="a6bc156bce9c8a43" providerId="LiveId" clId="{C470E4ED-4F4A-C74E-82BF-51B078156914}" dt="2024-07-31T02:46:59.325" v="12637" actId="478"/>
        <pc:sldMkLst>
          <pc:docMk/>
          <pc:sldMk cId="807703382" sldId="290"/>
        </pc:sldMkLst>
        <pc:spChg chg="mod">
          <ac:chgData name="Xiliang Luo" userId="a6bc156bce9c8a43" providerId="LiveId" clId="{C470E4ED-4F4A-C74E-82BF-51B078156914}" dt="2024-07-28T22:38:06.762" v="9093" actId="20577"/>
          <ac:spMkLst>
            <pc:docMk/>
            <pc:sldMk cId="807703382" sldId="290"/>
            <ac:spMk id="2" creationId="{D0F8A670-B9E4-F88C-454B-D9257BAF2574}"/>
          </ac:spMkLst>
        </pc:spChg>
        <pc:spChg chg="mod">
          <ac:chgData name="Xiliang Luo" userId="a6bc156bce9c8a43" providerId="LiveId" clId="{C470E4ED-4F4A-C74E-82BF-51B078156914}" dt="2024-07-28T00:05:54.438" v="2683" actId="20577"/>
          <ac:spMkLst>
            <pc:docMk/>
            <pc:sldMk cId="807703382" sldId="290"/>
            <ac:spMk id="3" creationId="{CC3C0E83-8548-D04F-D47C-28D518020E31}"/>
          </ac:spMkLst>
        </pc:spChg>
        <pc:spChg chg="del">
          <ac:chgData name="Xiliang Luo" userId="a6bc156bce9c8a43" providerId="LiveId" clId="{C470E4ED-4F4A-C74E-82BF-51B078156914}" dt="2024-07-31T02:46:59.325" v="12637" actId="478"/>
          <ac:spMkLst>
            <pc:docMk/>
            <pc:sldMk cId="807703382" sldId="290"/>
            <ac:spMk id="4" creationId="{CBCF2CFD-21F7-8BB9-9C1A-8BFAFAC243B7}"/>
          </ac:spMkLst>
        </pc:spChg>
        <pc:picChg chg="add mod">
          <ac:chgData name="Xiliang Luo" userId="a6bc156bce9c8a43" providerId="LiveId" clId="{C470E4ED-4F4A-C74E-82BF-51B078156914}" dt="2024-07-28T21:19:20.732" v="8791" actId="1076"/>
          <ac:picMkLst>
            <pc:docMk/>
            <pc:sldMk cId="807703382" sldId="290"/>
            <ac:picMk id="7" creationId="{644A4619-AD13-B304-9568-1539BD4FF14E}"/>
          </ac:picMkLst>
        </pc:picChg>
        <pc:picChg chg="add mod">
          <ac:chgData name="Xiliang Luo" userId="a6bc156bce9c8a43" providerId="LiveId" clId="{C470E4ED-4F4A-C74E-82BF-51B078156914}" dt="2024-07-28T21:19:08.600" v="8788" actId="1076"/>
          <ac:picMkLst>
            <pc:docMk/>
            <pc:sldMk cId="807703382" sldId="290"/>
            <ac:picMk id="8" creationId="{550DEF79-B9A2-0756-F609-C2E230F7C91C}"/>
          </ac:picMkLst>
        </pc:picChg>
        <pc:cxnChg chg="add del mod">
          <ac:chgData name="Xiliang Luo" userId="a6bc156bce9c8a43" providerId="LiveId" clId="{C470E4ED-4F4A-C74E-82BF-51B078156914}" dt="2024-07-28T21:19:33.445" v="8807" actId="478"/>
          <ac:cxnSpMkLst>
            <pc:docMk/>
            <pc:sldMk cId="807703382" sldId="290"/>
            <ac:cxnSpMk id="10" creationId="{13BF2784-1562-F03D-2EF3-F24AABCE080E}"/>
          </ac:cxnSpMkLst>
        </pc:cxnChg>
      </pc:sldChg>
      <pc:sldChg chg="modSp add del mod">
        <pc:chgData name="Xiliang Luo" userId="a6bc156bce9c8a43" providerId="LiveId" clId="{C470E4ED-4F4A-C74E-82BF-51B078156914}" dt="2024-07-28T03:13:32.241" v="4754" actId="2696"/>
        <pc:sldMkLst>
          <pc:docMk/>
          <pc:sldMk cId="2595216007" sldId="291"/>
        </pc:sldMkLst>
        <pc:spChg chg="mod">
          <ac:chgData name="Xiliang Luo" userId="a6bc156bce9c8a43" providerId="LiveId" clId="{C470E4ED-4F4A-C74E-82BF-51B078156914}" dt="2024-07-28T00:23:04.971" v="3182"/>
          <ac:spMkLst>
            <pc:docMk/>
            <pc:sldMk cId="2595216007" sldId="291"/>
            <ac:spMk id="2" creationId="{D0F8A670-B9E4-F88C-454B-D9257BAF2574}"/>
          </ac:spMkLst>
        </pc:spChg>
        <pc:spChg chg="mod">
          <ac:chgData name="Xiliang Luo" userId="a6bc156bce9c8a43" providerId="LiveId" clId="{C470E4ED-4F4A-C74E-82BF-51B078156914}" dt="2024-07-28T00:27:55.925" v="3368" actId="20577"/>
          <ac:spMkLst>
            <pc:docMk/>
            <pc:sldMk cId="2595216007" sldId="291"/>
            <ac:spMk id="3" creationId="{CC3C0E83-8548-D04F-D47C-28D518020E31}"/>
          </ac:spMkLst>
        </pc:spChg>
      </pc:sldChg>
      <pc:sldChg chg="addSp delSp modSp add mod modNotesTx">
        <pc:chgData name="Xiliang Luo" userId="a6bc156bce9c8a43" providerId="LiveId" clId="{C470E4ED-4F4A-C74E-82BF-51B078156914}" dt="2024-07-31T02:47:01.751" v="12638" actId="478"/>
        <pc:sldMkLst>
          <pc:docMk/>
          <pc:sldMk cId="876003006" sldId="292"/>
        </pc:sldMkLst>
        <pc:spChg chg="mod">
          <ac:chgData name="Xiliang Luo" userId="a6bc156bce9c8a43" providerId="LiveId" clId="{C470E4ED-4F4A-C74E-82BF-51B078156914}" dt="2024-07-28T22:38:13.499" v="9097" actId="20577"/>
          <ac:spMkLst>
            <pc:docMk/>
            <pc:sldMk cId="876003006" sldId="292"/>
            <ac:spMk id="2" creationId="{D0F8A670-B9E4-F88C-454B-D9257BAF2574}"/>
          </ac:spMkLst>
        </pc:spChg>
        <pc:spChg chg="mod">
          <ac:chgData name="Xiliang Luo" userId="a6bc156bce9c8a43" providerId="LiveId" clId="{C470E4ED-4F4A-C74E-82BF-51B078156914}" dt="2024-07-28T21:20:30.112" v="8840" actId="20577"/>
          <ac:spMkLst>
            <pc:docMk/>
            <pc:sldMk cId="876003006" sldId="292"/>
            <ac:spMk id="3" creationId="{CC3C0E83-8548-D04F-D47C-28D518020E31}"/>
          </ac:spMkLst>
        </pc:spChg>
        <pc:spChg chg="del">
          <ac:chgData name="Xiliang Luo" userId="a6bc156bce9c8a43" providerId="LiveId" clId="{C470E4ED-4F4A-C74E-82BF-51B078156914}" dt="2024-07-31T02:47:01.751" v="12638" actId="478"/>
          <ac:spMkLst>
            <pc:docMk/>
            <pc:sldMk cId="876003006" sldId="292"/>
            <ac:spMk id="4" creationId="{CBCF2CFD-21F7-8BB9-9C1A-8BFAFAC243B7}"/>
          </ac:spMkLst>
        </pc:spChg>
        <pc:picChg chg="del mod">
          <ac:chgData name="Xiliang Luo" userId="a6bc156bce9c8a43" providerId="LiveId" clId="{C470E4ED-4F4A-C74E-82BF-51B078156914}" dt="2024-07-28T00:43:51.815" v="3910" actId="478"/>
          <ac:picMkLst>
            <pc:docMk/>
            <pc:sldMk cId="876003006" sldId="292"/>
            <ac:picMk id="7" creationId="{644A4619-AD13-B304-9568-1539BD4FF14E}"/>
          </ac:picMkLst>
        </pc:picChg>
        <pc:picChg chg="add del mod">
          <ac:chgData name="Xiliang Luo" userId="a6bc156bce9c8a43" providerId="LiveId" clId="{C470E4ED-4F4A-C74E-82BF-51B078156914}" dt="2024-07-28T21:19:39.790" v="8808" actId="478"/>
          <ac:picMkLst>
            <pc:docMk/>
            <pc:sldMk cId="876003006" sldId="292"/>
            <ac:picMk id="7" creationId="{D0211E75-A395-F638-3181-1935860B5093}"/>
          </ac:picMkLst>
        </pc:picChg>
        <pc:picChg chg="add del mod">
          <ac:chgData name="Xiliang Luo" userId="a6bc156bce9c8a43" providerId="LiveId" clId="{C470E4ED-4F4A-C74E-82BF-51B078156914}" dt="2024-07-28T21:19:39.790" v="8808" actId="478"/>
          <ac:picMkLst>
            <pc:docMk/>
            <pc:sldMk cId="876003006" sldId="292"/>
            <ac:picMk id="8" creationId="{2EAA47E1-59F2-F4FF-6917-03E5BB7A2D41}"/>
          </ac:picMkLst>
        </pc:picChg>
        <pc:picChg chg="del mod">
          <ac:chgData name="Xiliang Luo" userId="a6bc156bce9c8a43" providerId="LiveId" clId="{C470E4ED-4F4A-C74E-82BF-51B078156914}" dt="2024-07-28T00:43:52.524" v="3911" actId="478"/>
          <ac:picMkLst>
            <pc:docMk/>
            <pc:sldMk cId="876003006" sldId="292"/>
            <ac:picMk id="8" creationId="{550DEF79-B9A2-0756-F609-C2E230F7C91C}"/>
          </ac:picMkLst>
        </pc:picChg>
        <pc:picChg chg="add del mod">
          <ac:chgData name="Xiliang Luo" userId="a6bc156bce9c8a43" providerId="LiveId" clId="{C470E4ED-4F4A-C74E-82BF-51B078156914}" dt="2024-07-28T21:17:40.718" v="8756" actId="478"/>
          <ac:picMkLst>
            <pc:docMk/>
            <pc:sldMk cId="876003006" sldId="292"/>
            <ac:picMk id="9" creationId="{9E255F43-481D-E723-6664-AC6CAD34B309}"/>
          </ac:picMkLst>
        </pc:picChg>
        <pc:picChg chg="add mod">
          <ac:chgData name="Xiliang Luo" userId="a6bc156bce9c8a43" providerId="LiveId" clId="{C470E4ED-4F4A-C74E-82BF-51B078156914}" dt="2024-07-28T21:19:40.018" v="8809"/>
          <ac:picMkLst>
            <pc:docMk/>
            <pc:sldMk cId="876003006" sldId="292"/>
            <ac:picMk id="10" creationId="{2110B9D5-9E16-E1DD-9842-E7D08233A8C6}"/>
          </ac:picMkLst>
        </pc:picChg>
        <pc:picChg chg="add mod">
          <ac:chgData name="Xiliang Luo" userId="a6bc156bce9c8a43" providerId="LiveId" clId="{C470E4ED-4F4A-C74E-82BF-51B078156914}" dt="2024-07-28T21:19:40.018" v="8809"/>
          <ac:picMkLst>
            <pc:docMk/>
            <pc:sldMk cId="876003006" sldId="292"/>
            <ac:picMk id="11" creationId="{1E468FE2-C913-FC2F-398B-C499852E08AF}"/>
          </ac:picMkLst>
        </pc:picChg>
      </pc:sldChg>
      <pc:sldChg chg="addSp delSp modSp add mod">
        <pc:chgData name="Xiliang Luo" userId="a6bc156bce9c8a43" providerId="LiveId" clId="{C470E4ED-4F4A-C74E-82BF-51B078156914}" dt="2024-07-31T03:44:25.278" v="13025" actId="1076"/>
        <pc:sldMkLst>
          <pc:docMk/>
          <pc:sldMk cId="4140093717" sldId="293"/>
        </pc:sldMkLst>
        <pc:spChg chg="mod">
          <ac:chgData name="Xiliang Luo" userId="a6bc156bce9c8a43" providerId="LiveId" clId="{C470E4ED-4F4A-C74E-82BF-51B078156914}" dt="2024-07-31T03:30:10.266" v="12947" actId="20577"/>
          <ac:spMkLst>
            <pc:docMk/>
            <pc:sldMk cId="4140093717" sldId="293"/>
            <ac:spMk id="2" creationId="{A04CFB4C-AA9B-60A7-8EBC-BBAB40C85BAD}"/>
          </ac:spMkLst>
        </pc:spChg>
        <pc:spChg chg="del">
          <ac:chgData name="Xiliang Luo" userId="a6bc156bce9c8a43" providerId="LiveId" clId="{C470E4ED-4F4A-C74E-82BF-51B078156914}" dt="2024-07-31T02:41:21.231" v="12552" actId="478"/>
          <ac:spMkLst>
            <pc:docMk/>
            <pc:sldMk cId="4140093717" sldId="293"/>
            <ac:spMk id="4" creationId="{566352C7-BECA-CE8B-1A4D-60761572BF61}"/>
          </ac:spMkLst>
        </pc:spChg>
        <pc:spChg chg="add del mod">
          <ac:chgData name="Xiliang Luo" userId="a6bc156bce9c8a43" providerId="LiveId" clId="{C470E4ED-4F4A-C74E-82BF-51B078156914}" dt="2024-07-31T03:25:00.481" v="12893" actId="478"/>
          <ac:spMkLst>
            <pc:docMk/>
            <pc:sldMk cId="4140093717" sldId="293"/>
            <ac:spMk id="12" creationId="{917E7B4E-7B90-8558-43C6-D5B0A9F102AB}"/>
          </ac:spMkLst>
        </pc:spChg>
        <pc:spChg chg="add mod">
          <ac:chgData name="Xiliang Luo" userId="a6bc156bce9c8a43" providerId="LiveId" clId="{C470E4ED-4F4A-C74E-82BF-51B078156914}" dt="2024-07-28T18:56:04.815" v="8447" actId="1036"/>
          <ac:spMkLst>
            <pc:docMk/>
            <pc:sldMk cId="4140093717" sldId="293"/>
            <ac:spMk id="13" creationId="{26D3D530-12C8-4866-F813-A7A3282D0C92}"/>
          </ac:spMkLst>
        </pc:spChg>
        <pc:spChg chg="add mod">
          <ac:chgData name="Xiliang Luo" userId="a6bc156bce9c8a43" providerId="LiveId" clId="{C470E4ED-4F4A-C74E-82BF-51B078156914}" dt="2024-07-28T18:56:04.815" v="8447" actId="1036"/>
          <ac:spMkLst>
            <pc:docMk/>
            <pc:sldMk cId="4140093717" sldId="293"/>
            <ac:spMk id="14" creationId="{F7CA9AF1-CDE6-9A16-473B-91CBB61E4614}"/>
          </ac:spMkLst>
        </pc:spChg>
        <pc:spChg chg="add mod">
          <ac:chgData name="Xiliang Luo" userId="a6bc156bce9c8a43" providerId="LiveId" clId="{C470E4ED-4F4A-C74E-82BF-51B078156914}" dt="2024-07-28T18:56:04.815" v="8447" actId="1036"/>
          <ac:spMkLst>
            <pc:docMk/>
            <pc:sldMk cId="4140093717" sldId="293"/>
            <ac:spMk id="15" creationId="{277293F7-6EBD-7F93-335D-D00270DECA9C}"/>
          </ac:spMkLst>
        </pc:spChg>
        <pc:spChg chg="add mod">
          <ac:chgData name="Xiliang Luo" userId="a6bc156bce9c8a43" providerId="LiveId" clId="{C470E4ED-4F4A-C74E-82BF-51B078156914}" dt="2024-07-28T18:56:04.815" v="8447" actId="1036"/>
          <ac:spMkLst>
            <pc:docMk/>
            <pc:sldMk cId="4140093717" sldId="293"/>
            <ac:spMk id="16" creationId="{E5D6A57E-968F-89AB-758F-A406C1FFA27B}"/>
          </ac:spMkLst>
        </pc:spChg>
        <pc:spChg chg="add mod">
          <ac:chgData name="Xiliang Luo" userId="a6bc156bce9c8a43" providerId="LiveId" clId="{C470E4ED-4F4A-C74E-82BF-51B078156914}" dt="2024-07-28T18:56:04.815" v="8447" actId="1036"/>
          <ac:spMkLst>
            <pc:docMk/>
            <pc:sldMk cId="4140093717" sldId="293"/>
            <ac:spMk id="17" creationId="{9DFE706B-BD6B-5DE4-060C-7398ABE477C1}"/>
          </ac:spMkLst>
        </pc:spChg>
        <pc:spChg chg="add del mod">
          <ac:chgData name="Xiliang Luo" userId="a6bc156bce9c8a43" providerId="LiveId" clId="{C470E4ED-4F4A-C74E-82BF-51B078156914}" dt="2024-07-28T18:06:24.898" v="7658" actId="478"/>
          <ac:spMkLst>
            <pc:docMk/>
            <pc:sldMk cId="4140093717" sldId="293"/>
            <ac:spMk id="19" creationId="{49BCBD8F-A3A0-BBD6-3C7D-11961C9578B8}"/>
          </ac:spMkLst>
        </pc:spChg>
        <pc:spChg chg="add mod">
          <ac:chgData name="Xiliang Luo" userId="a6bc156bce9c8a43" providerId="LiveId" clId="{C470E4ED-4F4A-C74E-82BF-51B078156914}" dt="2024-07-31T03:25:16.050" v="12897" actId="14100"/>
          <ac:spMkLst>
            <pc:docMk/>
            <pc:sldMk cId="4140093717" sldId="293"/>
            <ac:spMk id="19" creationId="{EA197495-6481-BCF9-6BBD-4EEEDC8103BA}"/>
          </ac:spMkLst>
        </pc:spChg>
        <pc:spChg chg="add del mod">
          <ac:chgData name="Xiliang Luo" userId="a6bc156bce9c8a43" providerId="LiveId" clId="{C470E4ED-4F4A-C74E-82BF-51B078156914}" dt="2024-07-31T03:25:03.136" v="12894" actId="478"/>
          <ac:spMkLst>
            <pc:docMk/>
            <pc:sldMk cId="4140093717" sldId="293"/>
            <ac:spMk id="20" creationId="{933057CF-EB95-BDD6-01EF-D14FD795111B}"/>
          </ac:spMkLst>
        </pc:spChg>
        <pc:spChg chg="add mod">
          <ac:chgData name="Xiliang Luo" userId="a6bc156bce9c8a43" providerId="LiveId" clId="{C470E4ED-4F4A-C74E-82BF-51B078156914}" dt="2024-07-31T03:25:38.634" v="12903" actId="1076"/>
          <ac:spMkLst>
            <pc:docMk/>
            <pc:sldMk cId="4140093717" sldId="293"/>
            <ac:spMk id="21" creationId="{C22770E1-4523-65E7-01CC-E0087757FE71}"/>
          </ac:spMkLst>
        </pc:spChg>
        <pc:spChg chg="add mod">
          <ac:chgData name="Xiliang Luo" userId="a6bc156bce9c8a43" providerId="LiveId" clId="{C470E4ED-4F4A-C74E-82BF-51B078156914}" dt="2024-07-31T03:28:06.435" v="12919" actId="207"/>
          <ac:spMkLst>
            <pc:docMk/>
            <pc:sldMk cId="4140093717" sldId="293"/>
            <ac:spMk id="22" creationId="{8DB46DE3-3088-0B75-D502-73981307DBC0}"/>
          </ac:spMkLst>
        </pc:spChg>
        <pc:spChg chg="add mod">
          <ac:chgData name="Xiliang Luo" userId="a6bc156bce9c8a43" providerId="LiveId" clId="{C470E4ED-4F4A-C74E-82BF-51B078156914}" dt="2024-07-28T18:56:04.815" v="8447" actId="1036"/>
          <ac:spMkLst>
            <pc:docMk/>
            <pc:sldMk cId="4140093717" sldId="293"/>
            <ac:spMk id="25" creationId="{B0F94B57-A214-5691-65D9-8CAAD77D9718}"/>
          </ac:spMkLst>
        </pc:spChg>
        <pc:spChg chg="add mod">
          <ac:chgData name="Xiliang Luo" userId="a6bc156bce9c8a43" providerId="LiveId" clId="{C470E4ED-4F4A-C74E-82BF-51B078156914}" dt="2024-07-28T18:56:04.815" v="8447" actId="1036"/>
          <ac:spMkLst>
            <pc:docMk/>
            <pc:sldMk cId="4140093717" sldId="293"/>
            <ac:spMk id="26" creationId="{0DB60A97-6009-7455-0CC7-61E4D56C8C08}"/>
          </ac:spMkLst>
        </pc:spChg>
        <pc:spChg chg="add mod">
          <ac:chgData name="Xiliang Luo" userId="a6bc156bce9c8a43" providerId="LiveId" clId="{C470E4ED-4F4A-C74E-82BF-51B078156914}" dt="2024-07-28T18:56:04.815" v="8447" actId="1036"/>
          <ac:spMkLst>
            <pc:docMk/>
            <pc:sldMk cId="4140093717" sldId="293"/>
            <ac:spMk id="27" creationId="{B042DA29-4C05-566F-41DE-31A8DB3B1D39}"/>
          </ac:spMkLst>
        </pc:spChg>
        <pc:spChg chg="add mod">
          <ac:chgData name="Xiliang Luo" userId="a6bc156bce9c8a43" providerId="LiveId" clId="{C470E4ED-4F4A-C74E-82BF-51B078156914}" dt="2024-07-28T18:56:04.815" v="8447" actId="1036"/>
          <ac:spMkLst>
            <pc:docMk/>
            <pc:sldMk cId="4140093717" sldId="293"/>
            <ac:spMk id="28" creationId="{CA8B0E36-DE8B-964F-14BD-185E17E33D68}"/>
          </ac:spMkLst>
        </pc:spChg>
        <pc:spChg chg="add mod">
          <ac:chgData name="Xiliang Luo" userId="a6bc156bce9c8a43" providerId="LiveId" clId="{C470E4ED-4F4A-C74E-82BF-51B078156914}" dt="2024-07-28T18:56:04.815" v="8447" actId="1036"/>
          <ac:spMkLst>
            <pc:docMk/>
            <pc:sldMk cId="4140093717" sldId="293"/>
            <ac:spMk id="37" creationId="{6B72F15D-515A-79E7-93E1-6A84399917DD}"/>
          </ac:spMkLst>
        </pc:spChg>
        <pc:spChg chg="add mod">
          <ac:chgData name="Xiliang Luo" userId="a6bc156bce9c8a43" providerId="LiveId" clId="{C470E4ED-4F4A-C74E-82BF-51B078156914}" dt="2024-07-28T18:56:04.815" v="8447" actId="1036"/>
          <ac:spMkLst>
            <pc:docMk/>
            <pc:sldMk cId="4140093717" sldId="293"/>
            <ac:spMk id="38" creationId="{16FF37A3-4163-3C5B-62A7-903E54A8715A}"/>
          </ac:spMkLst>
        </pc:spChg>
        <pc:spChg chg="add mod">
          <ac:chgData name="Xiliang Luo" userId="a6bc156bce9c8a43" providerId="LiveId" clId="{C470E4ED-4F4A-C74E-82BF-51B078156914}" dt="2024-07-31T03:44:25.278" v="13025" actId="1076"/>
          <ac:spMkLst>
            <pc:docMk/>
            <pc:sldMk cId="4140093717" sldId="293"/>
            <ac:spMk id="39" creationId="{42DA3C53-07FA-5B61-B1CE-09EE77945345}"/>
          </ac:spMkLst>
        </pc:spChg>
        <pc:spChg chg="del">
          <ac:chgData name="Xiliang Luo" userId="a6bc156bce9c8a43" providerId="LiveId" clId="{C470E4ED-4F4A-C74E-82BF-51B078156914}" dt="2024-07-28T02:29:55.873" v="4130" actId="478"/>
          <ac:spMkLst>
            <pc:docMk/>
            <pc:sldMk cId="4140093717" sldId="293"/>
            <ac:spMk id="40" creationId="{9E63559C-3569-9B5C-F508-E60CB035417B}"/>
          </ac:spMkLst>
        </pc:spChg>
        <pc:spChg chg="del">
          <ac:chgData name="Xiliang Luo" userId="a6bc156bce9c8a43" providerId="LiveId" clId="{C470E4ED-4F4A-C74E-82BF-51B078156914}" dt="2024-07-28T02:30:05.522" v="4135" actId="478"/>
          <ac:spMkLst>
            <pc:docMk/>
            <pc:sldMk cId="4140093717" sldId="293"/>
            <ac:spMk id="41" creationId="{83A1F9DE-D2CA-A748-69D1-CBBE1C3C5952}"/>
          </ac:spMkLst>
        </pc:spChg>
        <pc:spChg chg="mod">
          <ac:chgData name="Xiliang Luo" userId="a6bc156bce9c8a43" providerId="LiveId" clId="{C470E4ED-4F4A-C74E-82BF-51B078156914}" dt="2024-07-28T18:56:04.815" v="8447" actId="1036"/>
          <ac:spMkLst>
            <pc:docMk/>
            <pc:sldMk cId="4140093717" sldId="293"/>
            <ac:spMk id="42" creationId="{4C0331A6-BA9C-18E3-1986-7BCB43A36AED}"/>
          </ac:spMkLst>
        </pc:spChg>
        <pc:spChg chg="del">
          <ac:chgData name="Xiliang Luo" userId="a6bc156bce9c8a43" providerId="LiveId" clId="{C470E4ED-4F4A-C74E-82BF-51B078156914}" dt="2024-07-28T02:30:01.447" v="4133" actId="478"/>
          <ac:spMkLst>
            <pc:docMk/>
            <pc:sldMk cId="4140093717" sldId="293"/>
            <ac:spMk id="43" creationId="{7757BBDE-6C52-11A8-0A1D-07D1E9097570}"/>
          </ac:spMkLst>
        </pc:spChg>
        <pc:spChg chg="add del mod">
          <ac:chgData name="Xiliang Luo" userId="a6bc156bce9c8a43" providerId="LiveId" clId="{C470E4ED-4F4A-C74E-82BF-51B078156914}" dt="2024-07-28T02:52:11.072" v="4585" actId="478"/>
          <ac:spMkLst>
            <pc:docMk/>
            <pc:sldMk cId="4140093717" sldId="293"/>
            <ac:spMk id="46" creationId="{B2CCFCC3-D851-CFD7-B0F6-8A5D446C3FA5}"/>
          </ac:spMkLst>
        </pc:spChg>
        <pc:spChg chg="mod">
          <ac:chgData name="Xiliang Luo" userId="a6bc156bce9c8a43" providerId="LiveId" clId="{C470E4ED-4F4A-C74E-82BF-51B078156914}" dt="2024-07-28T18:56:04.815" v="8447" actId="1036"/>
          <ac:spMkLst>
            <pc:docMk/>
            <pc:sldMk cId="4140093717" sldId="293"/>
            <ac:spMk id="48" creationId="{B6EA9830-C180-EDD6-DB1C-9C0700C6093D}"/>
          </ac:spMkLst>
        </pc:spChg>
        <pc:spChg chg="mod">
          <ac:chgData name="Xiliang Luo" userId="a6bc156bce9c8a43" providerId="LiveId" clId="{C470E4ED-4F4A-C74E-82BF-51B078156914}" dt="2024-07-28T18:56:04.815" v="8447" actId="1036"/>
          <ac:spMkLst>
            <pc:docMk/>
            <pc:sldMk cId="4140093717" sldId="293"/>
            <ac:spMk id="49" creationId="{9FDB9EDE-8ED2-0ED8-3ECF-507468008CA4}"/>
          </ac:spMkLst>
        </pc:spChg>
        <pc:spChg chg="del mod">
          <ac:chgData name="Xiliang Luo" userId="a6bc156bce9c8a43" providerId="LiveId" clId="{C470E4ED-4F4A-C74E-82BF-51B078156914}" dt="2024-07-28T02:40:22.323" v="4337" actId="478"/>
          <ac:spMkLst>
            <pc:docMk/>
            <pc:sldMk cId="4140093717" sldId="293"/>
            <ac:spMk id="50" creationId="{F9B7E3BD-0155-2A58-A065-A0B6D2701EB0}"/>
          </ac:spMkLst>
        </pc:spChg>
        <pc:spChg chg="del">
          <ac:chgData name="Xiliang Luo" userId="a6bc156bce9c8a43" providerId="LiveId" clId="{C470E4ED-4F4A-C74E-82BF-51B078156914}" dt="2024-07-28T02:30:07.273" v="4136" actId="478"/>
          <ac:spMkLst>
            <pc:docMk/>
            <pc:sldMk cId="4140093717" sldId="293"/>
            <ac:spMk id="51" creationId="{B93C9A36-2317-B64E-A806-7B42F7124992}"/>
          </ac:spMkLst>
        </pc:spChg>
        <pc:picChg chg="mod">
          <ac:chgData name="Xiliang Luo" userId="a6bc156bce9c8a43" providerId="LiveId" clId="{C470E4ED-4F4A-C74E-82BF-51B078156914}" dt="2024-07-28T18:56:04.815" v="8447" actId="1036"/>
          <ac:picMkLst>
            <pc:docMk/>
            <pc:sldMk cId="4140093717" sldId="293"/>
            <ac:picMk id="18" creationId="{9C61F6CE-C1AD-F62D-B3C6-CD7ABA19D309}"/>
          </ac:picMkLst>
        </pc:picChg>
        <pc:cxnChg chg="add mod">
          <ac:chgData name="Xiliang Luo" userId="a6bc156bce9c8a43" providerId="LiveId" clId="{C470E4ED-4F4A-C74E-82BF-51B078156914}" dt="2024-07-31T03:07:56.042" v="12796" actId="1582"/>
          <ac:cxnSpMkLst>
            <pc:docMk/>
            <pc:sldMk cId="4140093717" sldId="293"/>
            <ac:cxnSpMk id="3" creationId="{65DE42A4-F033-577E-2099-B1C945A930B8}"/>
          </ac:cxnSpMkLst>
        </pc:cxnChg>
        <pc:cxnChg chg="add mod">
          <ac:chgData name="Xiliang Luo" userId="a6bc156bce9c8a43" providerId="LiveId" clId="{C470E4ED-4F4A-C74E-82BF-51B078156914}" dt="2024-07-31T03:07:56.042" v="12796" actId="1582"/>
          <ac:cxnSpMkLst>
            <pc:docMk/>
            <pc:sldMk cId="4140093717" sldId="293"/>
            <ac:cxnSpMk id="7" creationId="{ABF0F2DA-08E4-B269-82ED-7B12E5668F2C}"/>
          </ac:cxnSpMkLst>
        </pc:cxnChg>
        <pc:cxnChg chg="add mod">
          <ac:chgData name="Xiliang Luo" userId="a6bc156bce9c8a43" providerId="LiveId" clId="{C470E4ED-4F4A-C74E-82BF-51B078156914}" dt="2024-07-31T03:07:56.042" v="12796" actId="1582"/>
          <ac:cxnSpMkLst>
            <pc:docMk/>
            <pc:sldMk cId="4140093717" sldId="293"/>
            <ac:cxnSpMk id="8" creationId="{F9E9018A-FFC1-138C-3EF2-817814486F5E}"/>
          </ac:cxnSpMkLst>
        </pc:cxnChg>
        <pc:cxnChg chg="add mod">
          <ac:chgData name="Xiliang Luo" userId="a6bc156bce9c8a43" providerId="LiveId" clId="{C470E4ED-4F4A-C74E-82BF-51B078156914}" dt="2024-07-31T03:40:23.166" v="13011" actId="1036"/>
          <ac:cxnSpMkLst>
            <pc:docMk/>
            <pc:sldMk cId="4140093717" sldId="293"/>
            <ac:cxnSpMk id="9" creationId="{339F34D1-05C6-CFC4-16B1-2CE5AE4171CD}"/>
          </ac:cxnSpMkLst>
        </pc:cxnChg>
        <pc:cxnChg chg="add mod">
          <ac:chgData name="Xiliang Luo" userId="a6bc156bce9c8a43" providerId="LiveId" clId="{C470E4ED-4F4A-C74E-82BF-51B078156914}" dt="2024-07-31T03:39:20.636" v="13006" actId="692"/>
          <ac:cxnSpMkLst>
            <pc:docMk/>
            <pc:sldMk cId="4140093717" sldId="293"/>
            <ac:cxnSpMk id="10" creationId="{32B24653-8BED-CC41-E36D-C19567D78779}"/>
          </ac:cxnSpMkLst>
        </pc:cxnChg>
        <pc:cxnChg chg="add mod">
          <ac:chgData name="Xiliang Luo" userId="a6bc156bce9c8a43" providerId="LiveId" clId="{C470E4ED-4F4A-C74E-82BF-51B078156914}" dt="2024-07-31T03:39:20.636" v="13006" actId="692"/>
          <ac:cxnSpMkLst>
            <pc:docMk/>
            <pc:sldMk cId="4140093717" sldId="293"/>
            <ac:cxnSpMk id="11" creationId="{7650CBA7-6A79-4C2F-AC7F-1141A207D234}"/>
          </ac:cxnSpMkLst>
        </pc:cxnChg>
        <pc:cxnChg chg="add del mod">
          <ac:chgData name="Xiliang Luo" userId="a6bc156bce9c8a43" providerId="LiveId" clId="{C470E4ED-4F4A-C74E-82BF-51B078156914}" dt="2024-07-28T02:47:18.171" v="4547" actId="478"/>
          <ac:cxnSpMkLst>
            <pc:docMk/>
            <pc:sldMk cId="4140093717" sldId="293"/>
            <ac:cxnSpMk id="12" creationId="{FA5AD6A3-5204-AF19-9C56-625C52F31FBD}"/>
          </ac:cxnSpMkLst>
        </pc:cxnChg>
        <pc:cxnChg chg="del">
          <ac:chgData name="Xiliang Luo" userId="a6bc156bce9c8a43" providerId="LiveId" clId="{C470E4ED-4F4A-C74E-82BF-51B078156914}" dt="2024-07-28T02:29:54.765" v="4129" actId="478"/>
          <ac:cxnSpMkLst>
            <pc:docMk/>
            <pc:sldMk cId="4140093717" sldId="293"/>
            <ac:cxnSpMk id="19" creationId="{6C180930-6C30-D575-2B98-9B54A5559CB0}"/>
          </ac:cxnSpMkLst>
        </pc:cxnChg>
        <pc:cxnChg chg="del">
          <ac:chgData name="Xiliang Luo" userId="a6bc156bce9c8a43" providerId="LiveId" clId="{C470E4ED-4F4A-C74E-82BF-51B078156914}" dt="2024-07-28T02:30:14.138" v="4141" actId="478"/>
          <ac:cxnSpMkLst>
            <pc:docMk/>
            <pc:sldMk cId="4140093717" sldId="293"/>
            <ac:cxnSpMk id="20" creationId="{F158512E-5FB4-02D8-527D-5F37BE45F28D}"/>
          </ac:cxnSpMkLst>
        </pc:cxnChg>
        <pc:cxnChg chg="del">
          <ac:chgData name="Xiliang Luo" userId="a6bc156bce9c8a43" providerId="LiveId" clId="{C470E4ED-4F4A-C74E-82BF-51B078156914}" dt="2024-07-28T02:29:53.529" v="4128" actId="478"/>
          <ac:cxnSpMkLst>
            <pc:docMk/>
            <pc:sldMk cId="4140093717" sldId="293"/>
            <ac:cxnSpMk id="21" creationId="{C0BC2CDB-71DE-508D-A768-50454F57B584}"/>
          </ac:cxnSpMkLst>
        </pc:cxnChg>
        <pc:cxnChg chg="del">
          <ac:chgData name="Xiliang Luo" userId="a6bc156bce9c8a43" providerId="LiveId" clId="{C470E4ED-4F4A-C74E-82BF-51B078156914}" dt="2024-07-28T02:29:58.500" v="4131" actId="478"/>
          <ac:cxnSpMkLst>
            <pc:docMk/>
            <pc:sldMk cId="4140093717" sldId="293"/>
            <ac:cxnSpMk id="22" creationId="{E838A737-4B57-BFFE-8C92-42C5B97CFAC7}"/>
          </ac:cxnSpMkLst>
        </pc:cxnChg>
        <pc:cxnChg chg="del">
          <ac:chgData name="Xiliang Luo" userId="a6bc156bce9c8a43" providerId="LiveId" clId="{C470E4ED-4F4A-C74E-82BF-51B078156914}" dt="2024-07-28T02:29:59.440" v="4132" actId="478"/>
          <ac:cxnSpMkLst>
            <pc:docMk/>
            <pc:sldMk cId="4140093717" sldId="293"/>
            <ac:cxnSpMk id="23" creationId="{211A1794-B1ED-26FD-26DA-E4CCA34E4FFC}"/>
          </ac:cxnSpMkLst>
        </pc:cxnChg>
        <pc:cxnChg chg="mod">
          <ac:chgData name="Xiliang Luo" userId="a6bc156bce9c8a43" providerId="LiveId" clId="{C470E4ED-4F4A-C74E-82BF-51B078156914}" dt="2024-07-31T03:07:56.042" v="12796" actId="1582"/>
          <ac:cxnSpMkLst>
            <pc:docMk/>
            <pc:sldMk cId="4140093717" sldId="293"/>
            <ac:cxnSpMk id="24" creationId="{691520BA-9DB0-1884-A233-CA0428311B17}"/>
          </ac:cxnSpMkLst>
        </pc:cxnChg>
        <pc:cxnChg chg="mod">
          <ac:chgData name="Xiliang Luo" userId="a6bc156bce9c8a43" providerId="LiveId" clId="{C470E4ED-4F4A-C74E-82BF-51B078156914}" dt="2024-07-31T03:07:56.042" v="12796" actId="1582"/>
          <ac:cxnSpMkLst>
            <pc:docMk/>
            <pc:sldMk cId="4140093717" sldId="293"/>
            <ac:cxnSpMk id="29" creationId="{3E4AFB3A-5279-2C55-3DE8-8025AE84B81C}"/>
          </ac:cxnSpMkLst>
        </pc:cxnChg>
        <pc:cxnChg chg="mod">
          <ac:chgData name="Xiliang Luo" userId="a6bc156bce9c8a43" providerId="LiveId" clId="{C470E4ED-4F4A-C74E-82BF-51B078156914}" dt="2024-07-31T03:07:56.042" v="12796" actId="1582"/>
          <ac:cxnSpMkLst>
            <pc:docMk/>
            <pc:sldMk cId="4140093717" sldId="293"/>
            <ac:cxnSpMk id="30" creationId="{1DBB8467-D6C9-4198-D2B9-7F3BB4109E8A}"/>
          </ac:cxnSpMkLst>
        </pc:cxnChg>
        <pc:cxnChg chg="mod">
          <ac:chgData name="Xiliang Luo" userId="a6bc156bce9c8a43" providerId="LiveId" clId="{C470E4ED-4F4A-C74E-82BF-51B078156914}" dt="2024-07-31T03:40:23.166" v="13011" actId="1036"/>
          <ac:cxnSpMkLst>
            <pc:docMk/>
            <pc:sldMk cId="4140093717" sldId="293"/>
            <ac:cxnSpMk id="31" creationId="{9E679517-3ABD-9ACC-ED7E-2D1599607E69}"/>
          </ac:cxnSpMkLst>
        </pc:cxnChg>
        <pc:cxnChg chg="mod">
          <ac:chgData name="Xiliang Luo" userId="a6bc156bce9c8a43" providerId="LiveId" clId="{C470E4ED-4F4A-C74E-82BF-51B078156914}" dt="2024-07-31T03:39:20.636" v="13006" actId="692"/>
          <ac:cxnSpMkLst>
            <pc:docMk/>
            <pc:sldMk cId="4140093717" sldId="293"/>
            <ac:cxnSpMk id="32" creationId="{E51BCBBC-AF78-43AF-430C-27CD5291ACB2}"/>
          </ac:cxnSpMkLst>
        </pc:cxnChg>
        <pc:cxnChg chg="mod">
          <ac:chgData name="Xiliang Luo" userId="a6bc156bce9c8a43" providerId="LiveId" clId="{C470E4ED-4F4A-C74E-82BF-51B078156914}" dt="2024-07-31T03:39:20.636" v="13006" actId="692"/>
          <ac:cxnSpMkLst>
            <pc:docMk/>
            <pc:sldMk cId="4140093717" sldId="293"/>
            <ac:cxnSpMk id="33" creationId="{15B4F44A-832D-1C1F-7AD2-DF0A7B5C6048}"/>
          </ac:cxnSpMkLst>
        </pc:cxnChg>
        <pc:cxnChg chg="del">
          <ac:chgData name="Xiliang Luo" userId="a6bc156bce9c8a43" providerId="LiveId" clId="{C470E4ED-4F4A-C74E-82BF-51B078156914}" dt="2024-07-28T02:30:11.009" v="4139" actId="478"/>
          <ac:cxnSpMkLst>
            <pc:docMk/>
            <pc:sldMk cId="4140093717" sldId="293"/>
            <ac:cxnSpMk id="34" creationId="{A65F053D-CB2D-D111-5EF4-B6A08C4C4462}"/>
          </ac:cxnSpMkLst>
        </pc:cxnChg>
        <pc:cxnChg chg="del">
          <ac:chgData name="Xiliang Luo" userId="a6bc156bce9c8a43" providerId="LiveId" clId="{C470E4ED-4F4A-C74E-82BF-51B078156914}" dt="2024-07-28T02:30:09.866" v="4138" actId="478"/>
          <ac:cxnSpMkLst>
            <pc:docMk/>
            <pc:sldMk cId="4140093717" sldId="293"/>
            <ac:cxnSpMk id="35" creationId="{14F6CD21-6CB3-5686-BDBF-F8E8B6CD3C8F}"/>
          </ac:cxnSpMkLst>
        </pc:cxnChg>
        <pc:cxnChg chg="del">
          <ac:chgData name="Xiliang Luo" userId="a6bc156bce9c8a43" providerId="LiveId" clId="{C470E4ED-4F4A-C74E-82BF-51B078156914}" dt="2024-07-28T02:30:13.019" v="4140" actId="478"/>
          <ac:cxnSpMkLst>
            <pc:docMk/>
            <pc:sldMk cId="4140093717" sldId="293"/>
            <ac:cxnSpMk id="36" creationId="{1CE5DA1F-24A4-893C-A8C0-E5670B276219}"/>
          </ac:cxnSpMkLst>
        </pc:cxnChg>
        <pc:cxnChg chg="del">
          <ac:chgData name="Xiliang Luo" userId="a6bc156bce9c8a43" providerId="LiveId" clId="{C470E4ED-4F4A-C74E-82BF-51B078156914}" dt="2024-07-28T02:30:08.580" v="4137" actId="478"/>
          <ac:cxnSpMkLst>
            <pc:docMk/>
            <pc:sldMk cId="4140093717" sldId="293"/>
            <ac:cxnSpMk id="44" creationId="{F5B01CA9-2A31-EC90-6588-39E476515784}"/>
          </ac:cxnSpMkLst>
        </pc:cxnChg>
        <pc:cxnChg chg="del">
          <ac:chgData name="Xiliang Luo" userId="a6bc156bce9c8a43" providerId="LiveId" clId="{C470E4ED-4F4A-C74E-82BF-51B078156914}" dt="2024-07-28T02:30:15.083" v="4142" actId="478"/>
          <ac:cxnSpMkLst>
            <pc:docMk/>
            <pc:sldMk cId="4140093717" sldId="293"/>
            <ac:cxnSpMk id="45" creationId="{AE44E78C-6BF5-B930-4547-A12092F9E531}"/>
          </ac:cxnSpMkLst>
        </pc:cxnChg>
      </pc:sldChg>
      <pc:sldChg chg="addSp delSp modSp add mod">
        <pc:chgData name="Xiliang Luo" userId="a6bc156bce9c8a43" providerId="LiveId" clId="{C470E4ED-4F4A-C74E-82BF-51B078156914}" dt="2024-07-31T03:08:39.413" v="12800" actId="1582"/>
        <pc:sldMkLst>
          <pc:docMk/>
          <pc:sldMk cId="2281320319" sldId="294"/>
        </pc:sldMkLst>
        <pc:spChg chg="mod">
          <ac:chgData name="Xiliang Luo" userId="a6bc156bce9c8a43" providerId="LiveId" clId="{C470E4ED-4F4A-C74E-82BF-51B078156914}" dt="2024-07-28T03:07:13.728" v="4741" actId="20577"/>
          <ac:spMkLst>
            <pc:docMk/>
            <pc:sldMk cId="2281320319" sldId="294"/>
            <ac:spMk id="2" creationId="{A04CFB4C-AA9B-60A7-8EBC-BBAB40C85BAD}"/>
          </ac:spMkLst>
        </pc:spChg>
        <pc:spChg chg="del">
          <ac:chgData name="Xiliang Luo" userId="a6bc156bce9c8a43" providerId="LiveId" clId="{C470E4ED-4F4A-C74E-82BF-51B078156914}" dt="2024-07-31T02:41:24.605" v="12553" actId="478"/>
          <ac:spMkLst>
            <pc:docMk/>
            <pc:sldMk cId="2281320319" sldId="294"/>
            <ac:spMk id="4" creationId="{566352C7-BECA-CE8B-1A4D-60761572BF61}"/>
          </ac:spMkLst>
        </pc:spChg>
        <pc:spChg chg="mod">
          <ac:chgData name="Xiliang Luo" userId="a6bc156bce9c8a43" providerId="LiveId" clId="{C470E4ED-4F4A-C74E-82BF-51B078156914}" dt="2024-07-28T18:56:14.378" v="8449" actId="1036"/>
          <ac:spMkLst>
            <pc:docMk/>
            <pc:sldMk cId="2281320319" sldId="294"/>
            <ac:spMk id="13" creationId="{26D3D530-12C8-4866-F813-A7A3282D0C92}"/>
          </ac:spMkLst>
        </pc:spChg>
        <pc:spChg chg="mod">
          <ac:chgData name="Xiliang Luo" userId="a6bc156bce9c8a43" providerId="LiveId" clId="{C470E4ED-4F4A-C74E-82BF-51B078156914}" dt="2024-07-28T18:56:14.378" v="8449" actId="1036"/>
          <ac:spMkLst>
            <pc:docMk/>
            <pc:sldMk cId="2281320319" sldId="294"/>
            <ac:spMk id="14" creationId="{F7CA9AF1-CDE6-9A16-473B-91CBB61E4614}"/>
          </ac:spMkLst>
        </pc:spChg>
        <pc:spChg chg="mod">
          <ac:chgData name="Xiliang Luo" userId="a6bc156bce9c8a43" providerId="LiveId" clId="{C470E4ED-4F4A-C74E-82BF-51B078156914}" dt="2024-07-28T18:56:14.378" v="8449" actId="1036"/>
          <ac:spMkLst>
            <pc:docMk/>
            <pc:sldMk cId="2281320319" sldId="294"/>
            <ac:spMk id="15" creationId="{277293F7-6EBD-7F93-335D-D00270DECA9C}"/>
          </ac:spMkLst>
        </pc:spChg>
        <pc:spChg chg="del">
          <ac:chgData name="Xiliang Luo" userId="a6bc156bce9c8a43" providerId="LiveId" clId="{C470E4ED-4F4A-C74E-82BF-51B078156914}" dt="2024-07-28T02:46:56.590" v="4540" actId="478"/>
          <ac:spMkLst>
            <pc:docMk/>
            <pc:sldMk cId="2281320319" sldId="294"/>
            <ac:spMk id="16" creationId="{E5D6A57E-968F-89AB-758F-A406C1FFA27B}"/>
          </ac:spMkLst>
        </pc:spChg>
        <pc:spChg chg="del">
          <ac:chgData name="Xiliang Luo" userId="a6bc156bce9c8a43" providerId="LiveId" clId="{C470E4ED-4F4A-C74E-82BF-51B078156914}" dt="2024-07-28T02:47:07.683" v="4545" actId="478"/>
          <ac:spMkLst>
            <pc:docMk/>
            <pc:sldMk cId="2281320319" sldId="294"/>
            <ac:spMk id="17" creationId="{9DFE706B-BD6B-5DE4-060C-7398ABE477C1}"/>
          </ac:spMkLst>
        </pc:spChg>
        <pc:spChg chg="del">
          <ac:chgData name="Xiliang Luo" userId="a6bc156bce9c8a43" providerId="LiveId" clId="{C470E4ED-4F4A-C74E-82BF-51B078156914}" dt="2024-07-28T02:47:02.399" v="4542" actId="478"/>
          <ac:spMkLst>
            <pc:docMk/>
            <pc:sldMk cId="2281320319" sldId="294"/>
            <ac:spMk id="25" creationId="{B0F94B57-A214-5691-65D9-8CAAD77D9718}"/>
          </ac:spMkLst>
        </pc:spChg>
        <pc:spChg chg="del">
          <ac:chgData name="Xiliang Luo" userId="a6bc156bce9c8a43" providerId="LiveId" clId="{C470E4ED-4F4A-C74E-82BF-51B078156914}" dt="2024-07-28T02:46:59.475" v="4541" actId="478"/>
          <ac:spMkLst>
            <pc:docMk/>
            <pc:sldMk cId="2281320319" sldId="294"/>
            <ac:spMk id="26" creationId="{0DB60A97-6009-7455-0CC7-61E4D56C8C08}"/>
          </ac:spMkLst>
        </pc:spChg>
        <pc:spChg chg="mod">
          <ac:chgData name="Xiliang Luo" userId="a6bc156bce9c8a43" providerId="LiveId" clId="{C470E4ED-4F4A-C74E-82BF-51B078156914}" dt="2024-07-28T18:56:14.378" v="8449" actId="1036"/>
          <ac:spMkLst>
            <pc:docMk/>
            <pc:sldMk cId="2281320319" sldId="294"/>
            <ac:spMk id="27" creationId="{B042DA29-4C05-566F-41DE-31A8DB3B1D39}"/>
          </ac:spMkLst>
        </pc:spChg>
        <pc:spChg chg="del">
          <ac:chgData name="Xiliang Luo" userId="a6bc156bce9c8a43" providerId="LiveId" clId="{C470E4ED-4F4A-C74E-82BF-51B078156914}" dt="2024-07-28T02:47:06.027" v="4544" actId="478"/>
          <ac:spMkLst>
            <pc:docMk/>
            <pc:sldMk cId="2281320319" sldId="294"/>
            <ac:spMk id="28" creationId="{CA8B0E36-DE8B-964F-14BD-185E17E33D68}"/>
          </ac:spMkLst>
        </pc:spChg>
        <pc:spChg chg="mod">
          <ac:chgData name="Xiliang Luo" userId="a6bc156bce9c8a43" providerId="LiveId" clId="{C470E4ED-4F4A-C74E-82BF-51B078156914}" dt="2024-07-28T18:56:14.378" v="8449" actId="1036"/>
          <ac:spMkLst>
            <pc:docMk/>
            <pc:sldMk cId="2281320319" sldId="294"/>
            <ac:spMk id="37" creationId="{6B72F15D-515A-79E7-93E1-6A84399917DD}"/>
          </ac:spMkLst>
        </pc:spChg>
        <pc:spChg chg="del">
          <ac:chgData name="Xiliang Luo" userId="a6bc156bce9c8a43" providerId="LiveId" clId="{C470E4ED-4F4A-C74E-82BF-51B078156914}" dt="2024-07-28T02:47:04.129" v="4543" actId="478"/>
          <ac:spMkLst>
            <pc:docMk/>
            <pc:sldMk cId="2281320319" sldId="294"/>
            <ac:spMk id="38" creationId="{16FF37A3-4163-3C5B-62A7-903E54A8715A}"/>
          </ac:spMkLst>
        </pc:spChg>
        <pc:spChg chg="del">
          <ac:chgData name="Xiliang Luo" userId="a6bc156bce9c8a43" providerId="LiveId" clId="{C470E4ED-4F4A-C74E-82BF-51B078156914}" dt="2024-07-28T02:47:52.822" v="4548" actId="478"/>
          <ac:spMkLst>
            <pc:docMk/>
            <pc:sldMk cId="2281320319" sldId="294"/>
            <ac:spMk id="39" creationId="{42DA3C53-07FA-5B61-B1CE-09EE77945345}"/>
          </ac:spMkLst>
        </pc:spChg>
        <pc:spChg chg="mod">
          <ac:chgData name="Xiliang Luo" userId="a6bc156bce9c8a43" providerId="LiveId" clId="{C470E4ED-4F4A-C74E-82BF-51B078156914}" dt="2024-07-28T18:56:14.378" v="8449" actId="1036"/>
          <ac:spMkLst>
            <pc:docMk/>
            <pc:sldMk cId="2281320319" sldId="294"/>
            <ac:spMk id="42" creationId="{4C0331A6-BA9C-18E3-1986-7BCB43A36AED}"/>
          </ac:spMkLst>
        </pc:spChg>
        <pc:spChg chg="add mod">
          <ac:chgData name="Xiliang Luo" userId="a6bc156bce9c8a43" providerId="LiveId" clId="{C470E4ED-4F4A-C74E-82BF-51B078156914}" dt="2024-07-28T18:56:14.378" v="8449" actId="1036"/>
          <ac:spMkLst>
            <pc:docMk/>
            <pc:sldMk cId="2281320319" sldId="294"/>
            <ac:spMk id="47" creationId="{B3880890-7B3A-1D56-232C-8785AA30DBCD}"/>
          </ac:spMkLst>
        </pc:spChg>
        <pc:spChg chg="mod">
          <ac:chgData name="Xiliang Luo" userId="a6bc156bce9c8a43" providerId="LiveId" clId="{C470E4ED-4F4A-C74E-82BF-51B078156914}" dt="2024-07-28T18:56:14.378" v="8449" actId="1036"/>
          <ac:spMkLst>
            <pc:docMk/>
            <pc:sldMk cId="2281320319" sldId="294"/>
            <ac:spMk id="48" creationId="{B6EA9830-C180-EDD6-DB1C-9C0700C6093D}"/>
          </ac:spMkLst>
        </pc:spChg>
        <pc:spChg chg="mod">
          <ac:chgData name="Xiliang Luo" userId="a6bc156bce9c8a43" providerId="LiveId" clId="{C470E4ED-4F4A-C74E-82BF-51B078156914}" dt="2024-07-28T18:56:14.378" v="8449" actId="1036"/>
          <ac:spMkLst>
            <pc:docMk/>
            <pc:sldMk cId="2281320319" sldId="294"/>
            <ac:spMk id="49" creationId="{9FDB9EDE-8ED2-0ED8-3ECF-507468008CA4}"/>
          </ac:spMkLst>
        </pc:spChg>
        <pc:spChg chg="add mod">
          <ac:chgData name="Xiliang Luo" userId="a6bc156bce9c8a43" providerId="LiveId" clId="{C470E4ED-4F4A-C74E-82BF-51B078156914}" dt="2024-07-28T18:56:14.378" v="8449" actId="1036"/>
          <ac:spMkLst>
            <pc:docMk/>
            <pc:sldMk cId="2281320319" sldId="294"/>
            <ac:spMk id="50" creationId="{9D9E4FC9-8A20-C8E5-13B3-010E499D5C9D}"/>
          </ac:spMkLst>
        </pc:spChg>
        <pc:spChg chg="add mod">
          <ac:chgData name="Xiliang Luo" userId="a6bc156bce9c8a43" providerId="LiveId" clId="{C470E4ED-4F4A-C74E-82BF-51B078156914}" dt="2024-07-28T18:56:14.378" v="8449" actId="1036"/>
          <ac:spMkLst>
            <pc:docMk/>
            <pc:sldMk cId="2281320319" sldId="294"/>
            <ac:spMk id="51" creationId="{C69B3281-5970-7FC8-4C36-6F5BC5651481}"/>
          </ac:spMkLst>
        </pc:spChg>
        <pc:spChg chg="add mod">
          <ac:chgData name="Xiliang Luo" userId="a6bc156bce9c8a43" providerId="LiveId" clId="{C470E4ED-4F4A-C74E-82BF-51B078156914}" dt="2024-07-28T18:56:14.378" v="8449" actId="1036"/>
          <ac:spMkLst>
            <pc:docMk/>
            <pc:sldMk cId="2281320319" sldId="294"/>
            <ac:spMk id="52" creationId="{381A1C2C-F2A9-ED22-3E17-EA96AB69BD28}"/>
          </ac:spMkLst>
        </pc:spChg>
        <pc:spChg chg="add mod">
          <ac:chgData name="Xiliang Luo" userId="a6bc156bce9c8a43" providerId="LiveId" clId="{C470E4ED-4F4A-C74E-82BF-51B078156914}" dt="2024-07-28T18:56:14.378" v="8449" actId="1036"/>
          <ac:spMkLst>
            <pc:docMk/>
            <pc:sldMk cId="2281320319" sldId="294"/>
            <ac:spMk id="55" creationId="{F51595A4-5A26-6331-9801-2367133AAE2D}"/>
          </ac:spMkLst>
        </pc:spChg>
        <pc:spChg chg="add mod">
          <ac:chgData name="Xiliang Luo" userId="a6bc156bce9c8a43" providerId="LiveId" clId="{C470E4ED-4F4A-C74E-82BF-51B078156914}" dt="2024-07-28T18:56:14.378" v="8449" actId="1036"/>
          <ac:spMkLst>
            <pc:docMk/>
            <pc:sldMk cId="2281320319" sldId="294"/>
            <ac:spMk id="56" creationId="{880AB3B6-59AE-CC7E-19A3-E5B49684B52B}"/>
          </ac:spMkLst>
        </pc:spChg>
        <pc:picChg chg="mod">
          <ac:chgData name="Xiliang Luo" userId="a6bc156bce9c8a43" providerId="LiveId" clId="{C470E4ED-4F4A-C74E-82BF-51B078156914}" dt="2024-07-28T18:56:14.378" v="8449" actId="1036"/>
          <ac:picMkLst>
            <pc:docMk/>
            <pc:sldMk cId="2281320319" sldId="294"/>
            <ac:picMk id="18" creationId="{9C61F6CE-C1AD-F62D-B3C6-CD7ABA19D309}"/>
          </ac:picMkLst>
        </pc:picChg>
        <pc:cxnChg chg="mod">
          <ac:chgData name="Xiliang Luo" userId="a6bc156bce9c8a43" providerId="LiveId" clId="{C470E4ED-4F4A-C74E-82BF-51B078156914}" dt="2024-07-31T03:08:39.413" v="12800" actId="1582"/>
          <ac:cxnSpMkLst>
            <pc:docMk/>
            <pc:sldMk cId="2281320319" sldId="294"/>
            <ac:cxnSpMk id="3" creationId="{65DE42A4-F033-577E-2099-B1C945A930B8}"/>
          </ac:cxnSpMkLst>
        </pc:cxnChg>
        <pc:cxnChg chg="mod">
          <ac:chgData name="Xiliang Luo" userId="a6bc156bce9c8a43" providerId="LiveId" clId="{C470E4ED-4F4A-C74E-82BF-51B078156914}" dt="2024-07-31T03:08:39.413" v="12800" actId="1582"/>
          <ac:cxnSpMkLst>
            <pc:docMk/>
            <pc:sldMk cId="2281320319" sldId="294"/>
            <ac:cxnSpMk id="7" creationId="{ABF0F2DA-08E4-B269-82ED-7B12E5668F2C}"/>
          </ac:cxnSpMkLst>
        </pc:cxnChg>
        <pc:cxnChg chg="mod">
          <ac:chgData name="Xiliang Luo" userId="a6bc156bce9c8a43" providerId="LiveId" clId="{C470E4ED-4F4A-C74E-82BF-51B078156914}" dt="2024-07-31T03:08:39.413" v="12800" actId="1582"/>
          <ac:cxnSpMkLst>
            <pc:docMk/>
            <pc:sldMk cId="2281320319" sldId="294"/>
            <ac:cxnSpMk id="8" creationId="{F9E9018A-FFC1-138C-3EF2-817814486F5E}"/>
          </ac:cxnSpMkLst>
        </pc:cxnChg>
        <pc:cxnChg chg="mod">
          <ac:chgData name="Xiliang Luo" userId="a6bc156bce9c8a43" providerId="LiveId" clId="{C470E4ED-4F4A-C74E-82BF-51B078156914}" dt="2024-07-31T03:08:39.413" v="12800" actId="1582"/>
          <ac:cxnSpMkLst>
            <pc:docMk/>
            <pc:sldMk cId="2281320319" sldId="294"/>
            <ac:cxnSpMk id="9" creationId="{339F34D1-05C6-CFC4-16B1-2CE5AE4171CD}"/>
          </ac:cxnSpMkLst>
        </pc:cxnChg>
        <pc:cxnChg chg="mod">
          <ac:chgData name="Xiliang Luo" userId="a6bc156bce9c8a43" providerId="LiveId" clId="{C470E4ED-4F4A-C74E-82BF-51B078156914}" dt="2024-07-31T03:08:39.413" v="12800" actId="1582"/>
          <ac:cxnSpMkLst>
            <pc:docMk/>
            <pc:sldMk cId="2281320319" sldId="294"/>
            <ac:cxnSpMk id="10" creationId="{32B24653-8BED-CC41-E36D-C19567D78779}"/>
          </ac:cxnSpMkLst>
        </pc:cxnChg>
        <pc:cxnChg chg="mod">
          <ac:chgData name="Xiliang Luo" userId="a6bc156bce9c8a43" providerId="LiveId" clId="{C470E4ED-4F4A-C74E-82BF-51B078156914}" dt="2024-07-31T03:08:39.413" v="12800" actId="1582"/>
          <ac:cxnSpMkLst>
            <pc:docMk/>
            <pc:sldMk cId="2281320319" sldId="294"/>
            <ac:cxnSpMk id="11" creationId="{7650CBA7-6A79-4C2F-AC7F-1141A207D234}"/>
          </ac:cxnSpMkLst>
        </pc:cxnChg>
        <pc:cxnChg chg="del">
          <ac:chgData name="Xiliang Luo" userId="a6bc156bce9c8a43" providerId="LiveId" clId="{C470E4ED-4F4A-C74E-82BF-51B078156914}" dt="2024-07-28T02:47:13.940" v="4546" actId="478"/>
          <ac:cxnSpMkLst>
            <pc:docMk/>
            <pc:sldMk cId="2281320319" sldId="294"/>
            <ac:cxnSpMk id="12" creationId="{FA5AD6A3-5204-AF19-9C56-625C52F31FBD}"/>
          </ac:cxnSpMkLst>
        </pc:cxnChg>
        <pc:cxnChg chg="add mod">
          <ac:chgData name="Xiliang Luo" userId="a6bc156bce9c8a43" providerId="LiveId" clId="{C470E4ED-4F4A-C74E-82BF-51B078156914}" dt="2024-07-28T18:56:14.378" v="8449" actId="1036"/>
          <ac:cxnSpMkLst>
            <pc:docMk/>
            <pc:sldMk cId="2281320319" sldId="294"/>
            <ac:cxnSpMk id="19" creationId="{0B75BA70-96DF-A821-CE24-71C45474ACD6}"/>
          </ac:cxnSpMkLst>
        </pc:cxnChg>
        <pc:cxnChg chg="add mod">
          <ac:chgData name="Xiliang Luo" userId="a6bc156bce9c8a43" providerId="LiveId" clId="{C470E4ED-4F4A-C74E-82BF-51B078156914}" dt="2024-07-28T18:56:14.378" v="8449" actId="1036"/>
          <ac:cxnSpMkLst>
            <pc:docMk/>
            <pc:sldMk cId="2281320319" sldId="294"/>
            <ac:cxnSpMk id="20" creationId="{962C5882-C09B-EECD-31AF-8E4B8362AA4D}"/>
          </ac:cxnSpMkLst>
        </pc:cxnChg>
        <pc:cxnChg chg="add mod">
          <ac:chgData name="Xiliang Luo" userId="a6bc156bce9c8a43" providerId="LiveId" clId="{C470E4ED-4F4A-C74E-82BF-51B078156914}" dt="2024-07-31T03:08:11.108" v="12797" actId="14100"/>
          <ac:cxnSpMkLst>
            <pc:docMk/>
            <pc:sldMk cId="2281320319" sldId="294"/>
            <ac:cxnSpMk id="21" creationId="{91D07EFA-1932-94FA-135B-D221EE9DCEFF}"/>
          </ac:cxnSpMkLst>
        </pc:cxnChg>
        <pc:cxnChg chg="add mod">
          <ac:chgData name="Xiliang Luo" userId="a6bc156bce9c8a43" providerId="LiveId" clId="{C470E4ED-4F4A-C74E-82BF-51B078156914}" dt="2024-07-28T18:56:14.378" v="8449" actId="1036"/>
          <ac:cxnSpMkLst>
            <pc:docMk/>
            <pc:sldMk cId="2281320319" sldId="294"/>
            <ac:cxnSpMk id="22" creationId="{DEA32D07-EC6D-592F-DF18-2B8F79FD1A75}"/>
          </ac:cxnSpMkLst>
        </pc:cxnChg>
        <pc:cxnChg chg="add mod">
          <ac:chgData name="Xiliang Luo" userId="a6bc156bce9c8a43" providerId="LiveId" clId="{C470E4ED-4F4A-C74E-82BF-51B078156914}" dt="2024-07-28T18:56:14.378" v="8449" actId="1036"/>
          <ac:cxnSpMkLst>
            <pc:docMk/>
            <pc:sldMk cId="2281320319" sldId="294"/>
            <ac:cxnSpMk id="23" creationId="{FCA166BC-CBED-7FA9-9DF9-BF30F4D9934D}"/>
          </ac:cxnSpMkLst>
        </pc:cxnChg>
        <pc:cxnChg chg="mod">
          <ac:chgData name="Xiliang Luo" userId="a6bc156bce9c8a43" providerId="LiveId" clId="{C470E4ED-4F4A-C74E-82BF-51B078156914}" dt="2024-07-31T03:08:39.413" v="12800" actId="1582"/>
          <ac:cxnSpMkLst>
            <pc:docMk/>
            <pc:sldMk cId="2281320319" sldId="294"/>
            <ac:cxnSpMk id="24" creationId="{691520BA-9DB0-1884-A233-CA0428311B17}"/>
          </ac:cxnSpMkLst>
        </pc:cxnChg>
        <pc:cxnChg chg="mod">
          <ac:chgData name="Xiliang Luo" userId="a6bc156bce9c8a43" providerId="LiveId" clId="{C470E4ED-4F4A-C74E-82BF-51B078156914}" dt="2024-07-31T03:08:39.413" v="12800" actId="1582"/>
          <ac:cxnSpMkLst>
            <pc:docMk/>
            <pc:sldMk cId="2281320319" sldId="294"/>
            <ac:cxnSpMk id="29" creationId="{3E4AFB3A-5279-2C55-3DE8-8025AE84B81C}"/>
          </ac:cxnSpMkLst>
        </pc:cxnChg>
        <pc:cxnChg chg="mod">
          <ac:chgData name="Xiliang Luo" userId="a6bc156bce9c8a43" providerId="LiveId" clId="{C470E4ED-4F4A-C74E-82BF-51B078156914}" dt="2024-07-31T03:08:39.413" v="12800" actId="1582"/>
          <ac:cxnSpMkLst>
            <pc:docMk/>
            <pc:sldMk cId="2281320319" sldId="294"/>
            <ac:cxnSpMk id="30" creationId="{1DBB8467-D6C9-4198-D2B9-7F3BB4109E8A}"/>
          </ac:cxnSpMkLst>
        </pc:cxnChg>
        <pc:cxnChg chg="mod">
          <ac:chgData name="Xiliang Luo" userId="a6bc156bce9c8a43" providerId="LiveId" clId="{C470E4ED-4F4A-C74E-82BF-51B078156914}" dt="2024-07-31T03:08:39.413" v="12800" actId="1582"/>
          <ac:cxnSpMkLst>
            <pc:docMk/>
            <pc:sldMk cId="2281320319" sldId="294"/>
            <ac:cxnSpMk id="31" creationId="{9E679517-3ABD-9ACC-ED7E-2D1599607E69}"/>
          </ac:cxnSpMkLst>
        </pc:cxnChg>
        <pc:cxnChg chg="mod">
          <ac:chgData name="Xiliang Luo" userId="a6bc156bce9c8a43" providerId="LiveId" clId="{C470E4ED-4F4A-C74E-82BF-51B078156914}" dt="2024-07-31T03:08:39.413" v="12800" actId="1582"/>
          <ac:cxnSpMkLst>
            <pc:docMk/>
            <pc:sldMk cId="2281320319" sldId="294"/>
            <ac:cxnSpMk id="32" creationId="{E51BCBBC-AF78-43AF-430C-27CD5291ACB2}"/>
          </ac:cxnSpMkLst>
        </pc:cxnChg>
        <pc:cxnChg chg="mod">
          <ac:chgData name="Xiliang Luo" userId="a6bc156bce9c8a43" providerId="LiveId" clId="{C470E4ED-4F4A-C74E-82BF-51B078156914}" dt="2024-07-31T03:08:39.413" v="12800" actId="1582"/>
          <ac:cxnSpMkLst>
            <pc:docMk/>
            <pc:sldMk cId="2281320319" sldId="294"/>
            <ac:cxnSpMk id="33" creationId="{15B4F44A-832D-1C1F-7AD2-DF0A7B5C6048}"/>
          </ac:cxnSpMkLst>
        </pc:cxnChg>
        <pc:cxnChg chg="add del mod">
          <ac:chgData name="Xiliang Luo" userId="a6bc156bce9c8a43" providerId="LiveId" clId="{C470E4ED-4F4A-C74E-82BF-51B078156914}" dt="2024-07-28T02:48:32.220" v="4552" actId="478"/>
          <ac:cxnSpMkLst>
            <pc:docMk/>
            <pc:sldMk cId="2281320319" sldId="294"/>
            <ac:cxnSpMk id="34" creationId="{96D9B39B-0315-43B1-0378-38667FB33778}"/>
          </ac:cxnSpMkLst>
        </pc:cxnChg>
        <pc:cxnChg chg="add del mod">
          <ac:chgData name="Xiliang Luo" userId="a6bc156bce9c8a43" providerId="LiveId" clId="{C470E4ED-4F4A-C74E-82BF-51B078156914}" dt="2024-07-28T02:48:41.715" v="4554" actId="478"/>
          <ac:cxnSpMkLst>
            <pc:docMk/>
            <pc:sldMk cId="2281320319" sldId="294"/>
            <ac:cxnSpMk id="35" creationId="{5A473902-4C79-E688-6A4E-ED6F0E5A5F95}"/>
          </ac:cxnSpMkLst>
        </pc:cxnChg>
        <pc:cxnChg chg="add del mod">
          <ac:chgData name="Xiliang Luo" userId="a6bc156bce9c8a43" providerId="LiveId" clId="{C470E4ED-4F4A-C74E-82BF-51B078156914}" dt="2024-07-28T02:48:53.930" v="4560" actId="478"/>
          <ac:cxnSpMkLst>
            <pc:docMk/>
            <pc:sldMk cId="2281320319" sldId="294"/>
            <ac:cxnSpMk id="36" creationId="{2D849B48-68A8-218D-10C5-028AAA2AC51C}"/>
          </ac:cxnSpMkLst>
        </pc:cxnChg>
        <pc:cxnChg chg="add mod">
          <ac:chgData name="Xiliang Luo" userId="a6bc156bce9c8a43" providerId="LiveId" clId="{C470E4ED-4F4A-C74E-82BF-51B078156914}" dt="2024-07-31T03:08:15.991" v="12798" actId="14100"/>
          <ac:cxnSpMkLst>
            <pc:docMk/>
            <pc:sldMk cId="2281320319" sldId="294"/>
            <ac:cxnSpMk id="40" creationId="{B9871AE5-B1C8-23AD-570B-27AAD308654D}"/>
          </ac:cxnSpMkLst>
        </pc:cxnChg>
        <pc:cxnChg chg="add mod">
          <ac:chgData name="Xiliang Luo" userId="a6bc156bce9c8a43" providerId="LiveId" clId="{C470E4ED-4F4A-C74E-82BF-51B078156914}" dt="2024-07-28T18:56:14.378" v="8449" actId="1036"/>
          <ac:cxnSpMkLst>
            <pc:docMk/>
            <pc:sldMk cId="2281320319" sldId="294"/>
            <ac:cxnSpMk id="41" creationId="{C163E23A-4B41-FF5B-CC28-07540E039DD3}"/>
          </ac:cxnSpMkLst>
        </pc:cxnChg>
        <pc:cxnChg chg="add mod">
          <ac:chgData name="Xiliang Luo" userId="a6bc156bce9c8a43" providerId="LiveId" clId="{C470E4ED-4F4A-C74E-82BF-51B078156914}" dt="2024-07-28T18:56:14.378" v="8449" actId="1036"/>
          <ac:cxnSpMkLst>
            <pc:docMk/>
            <pc:sldMk cId="2281320319" sldId="294"/>
            <ac:cxnSpMk id="43" creationId="{DC17CE3A-0251-E467-C9BA-AF7321BF5744}"/>
          </ac:cxnSpMkLst>
        </pc:cxnChg>
        <pc:cxnChg chg="add del mod">
          <ac:chgData name="Xiliang Luo" userId="a6bc156bce9c8a43" providerId="LiveId" clId="{C470E4ED-4F4A-C74E-82BF-51B078156914}" dt="2024-07-28T02:48:45.670" v="4558" actId="478"/>
          <ac:cxnSpMkLst>
            <pc:docMk/>
            <pc:sldMk cId="2281320319" sldId="294"/>
            <ac:cxnSpMk id="44" creationId="{89303651-D16C-7320-8E85-617CA36CA191}"/>
          </ac:cxnSpMkLst>
        </pc:cxnChg>
        <pc:cxnChg chg="add del mod">
          <ac:chgData name="Xiliang Luo" userId="a6bc156bce9c8a43" providerId="LiveId" clId="{C470E4ED-4F4A-C74E-82BF-51B078156914}" dt="2024-07-28T02:48:43.893" v="4556" actId="478"/>
          <ac:cxnSpMkLst>
            <pc:docMk/>
            <pc:sldMk cId="2281320319" sldId="294"/>
            <ac:cxnSpMk id="45" creationId="{E1280DB1-1C4F-8CDF-8ADF-FDC37E0F2D66}"/>
          </ac:cxnSpMkLst>
        </pc:cxnChg>
        <pc:cxnChg chg="add del mod">
          <ac:chgData name="Xiliang Luo" userId="a6bc156bce9c8a43" providerId="LiveId" clId="{C470E4ED-4F4A-C74E-82BF-51B078156914}" dt="2024-07-28T02:48:56.559" v="4562" actId="478"/>
          <ac:cxnSpMkLst>
            <pc:docMk/>
            <pc:sldMk cId="2281320319" sldId="294"/>
            <ac:cxnSpMk id="46" creationId="{C49F76D8-2F1D-DDD1-3E41-E80497A55212}"/>
          </ac:cxnSpMkLst>
        </pc:cxnChg>
        <pc:cxnChg chg="add mod">
          <ac:chgData name="Xiliang Luo" userId="a6bc156bce9c8a43" providerId="LiveId" clId="{C470E4ED-4F4A-C74E-82BF-51B078156914}" dt="2024-07-28T18:56:14.378" v="8449" actId="1036"/>
          <ac:cxnSpMkLst>
            <pc:docMk/>
            <pc:sldMk cId="2281320319" sldId="294"/>
            <ac:cxnSpMk id="53" creationId="{3DE88616-F5BF-B9DB-4BCD-7E0FC8FB4C0A}"/>
          </ac:cxnSpMkLst>
        </pc:cxnChg>
        <pc:cxnChg chg="add mod">
          <ac:chgData name="Xiliang Luo" userId="a6bc156bce9c8a43" providerId="LiveId" clId="{C470E4ED-4F4A-C74E-82BF-51B078156914}" dt="2024-07-28T18:56:14.378" v="8449" actId="1036"/>
          <ac:cxnSpMkLst>
            <pc:docMk/>
            <pc:sldMk cId="2281320319" sldId="294"/>
            <ac:cxnSpMk id="54" creationId="{7327064A-9D5E-4578-5BEA-7F9E519553EF}"/>
          </ac:cxnSpMkLst>
        </pc:cxnChg>
      </pc:sldChg>
      <pc:sldChg chg="addSp delSp modSp add mod">
        <pc:chgData name="Xiliang Luo" userId="a6bc156bce9c8a43" providerId="LiveId" clId="{C470E4ED-4F4A-C74E-82BF-51B078156914}" dt="2024-07-31T03:12:27.978" v="12828" actId="1582"/>
        <pc:sldMkLst>
          <pc:docMk/>
          <pc:sldMk cId="3250860246" sldId="295"/>
        </pc:sldMkLst>
        <pc:spChg chg="mod">
          <ac:chgData name="Xiliang Luo" userId="a6bc156bce9c8a43" providerId="LiveId" clId="{C470E4ED-4F4A-C74E-82BF-51B078156914}" dt="2024-07-28T18:57:15.101" v="8456" actId="20577"/>
          <ac:spMkLst>
            <pc:docMk/>
            <pc:sldMk cId="3250860246" sldId="295"/>
            <ac:spMk id="2" creationId="{A04CFB4C-AA9B-60A7-8EBC-BBAB40C85BAD}"/>
          </ac:spMkLst>
        </pc:spChg>
        <pc:spChg chg="del">
          <ac:chgData name="Xiliang Luo" userId="a6bc156bce9c8a43" providerId="LiveId" clId="{C470E4ED-4F4A-C74E-82BF-51B078156914}" dt="2024-07-31T02:41:30.749" v="12555" actId="478"/>
          <ac:spMkLst>
            <pc:docMk/>
            <pc:sldMk cId="3250860246" sldId="295"/>
            <ac:spMk id="4" creationId="{566352C7-BECA-CE8B-1A4D-60761572BF61}"/>
          </ac:spMkLst>
        </pc:spChg>
        <pc:spChg chg="add del mod">
          <ac:chgData name="Xiliang Luo" userId="a6bc156bce9c8a43" providerId="LiveId" clId="{C470E4ED-4F4A-C74E-82BF-51B078156914}" dt="2024-07-31T02:43:32.330" v="12559" actId="478"/>
          <ac:spMkLst>
            <pc:docMk/>
            <pc:sldMk cId="3250860246" sldId="295"/>
            <ac:spMk id="12" creationId="{F7E528EA-85F3-D7BB-E7E6-CBD0074A8D82}"/>
          </ac:spMkLst>
        </pc:spChg>
        <pc:spChg chg="del">
          <ac:chgData name="Xiliang Luo" userId="a6bc156bce9c8a43" providerId="LiveId" clId="{C470E4ED-4F4A-C74E-82BF-51B078156914}" dt="2024-07-28T02:56:05.849" v="4658" actId="478"/>
          <ac:spMkLst>
            <pc:docMk/>
            <pc:sldMk cId="3250860246" sldId="295"/>
            <ac:spMk id="13" creationId="{26D3D530-12C8-4866-F813-A7A3282D0C92}"/>
          </ac:spMkLst>
        </pc:spChg>
        <pc:spChg chg="del">
          <ac:chgData name="Xiliang Luo" userId="a6bc156bce9c8a43" providerId="LiveId" clId="{C470E4ED-4F4A-C74E-82BF-51B078156914}" dt="2024-07-28T02:56:02.638" v="4656" actId="478"/>
          <ac:spMkLst>
            <pc:docMk/>
            <pc:sldMk cId="3250860246" sldId="295"/>
            <ac:spMk id="14" creationId="{F7CA9AF1-CDE6-9A16-473B-91CBB61E4614}"/>
          </ac:spMkLst>
        </pc:spChg>
        <pc:spChg chg="del">
          <ac:chgData name="Xiliang Luo" userId="a6bc156bce9c8a43" providerId="LiveId" clId="{C470E4ED-4F4A-C74E-82BF-51B078156914}" dt="2024-07-28T02:56:13.729" v="4661" actId="478"/>
          <ac:spMkLst>
            <pc:docMk/>
            <pc:sldMk cId="3250860246" sldId="295"/>
            <ac:spMk id="15" creationId="{277293F7-6EBD-7F93-335D-D00270DECA9C}"/>
          </ac:spMkLst>
        </pc:spChg>
        <pc:spChg chg="del">
          <ac:chgData name="Xiliang Luo" userId="a6bc156bce9c8a43" providerId="LiveId" clId="{C470E4ED-4F4A-C74E-82BF-51B078156914}" dt="2024-07-28T03:02:20.360" v="4671" actId="478"/>
          <ac:spMkLst>
            <pc:docMk/>
            <pc:sldMk cId="3250860246" sldId="295"/>
            <ac:spMk id="16" creationId="{E5D6A57E-968F-89AB-758F-A406C1FFA27B}"/>
          </ac:spMkLst>
        </pc:spChg>
        <pc:spChg chg="del">
          <ac:chgData name="Xiliang Luo" userId="a6bc156bce9c8a43" providerId="LiveId" clId="{C470E4ED-4F4A-C74E-82BF-51B078156914}" dt="2024-07-28T03:28:05.284" v="4791" actId="478"/>
          <ac:spMkLst>
            <pc:docMk/>
            <pc:sldMk cId="3250860246" sldId="295"/>
            <ac:spMk id="17" creationId="{9DFE706B-BD6B-5DE4-060C-7398ABE477C1}"/>
          </ac:spMkLst>
        </pc:spChg>
        <pc:spChg chg="mod">
          <ac:chgData name="Xiliang Luo" userId="a6bc156bce9c8a43" providerId="LiveId" clId="{C470E4ED-4F4A-C74E-82BF-51B078156914}" dt="2024-07-28T18:56:31.861" v="8453" actId="1036"/>
          <ac:spMkLst>
            <pc:docMk/>
            <pc:sldMk cId="3250860246" sldId="295"/>
            <ac:spMk id="25" creationId="{B0F94B57-A214-5691-65D9-8CAAD77D9718}"/>
          </ac:spMkLst>
        </pc:spChg>
        <pc:spChg chg="del">
          <ac:chgData name="Xiliang Luo" userId="a6bc156bce9c8a43" providerId="LiveId" clId="{C470E4ED-4F4A-C74E-82BF-51B078156914}" dt="2024-07-28T03:02:19.238" v="4670" actId="478"/>
          <ac:spMkLst>
            <pc:docMk/>
            <pc:sldMk cId="3250860246" sldId="295"/>
            <ac:spMk id="26" creationId="{0DB60A97-6009-7455-0CC7-61E4D56C8C08}"/>
          </ac:spMkLst>
        </pc:spChg>
        <pc:spChg chg="del">
          <ac:chgData name="Xiliang Luo" userId="a6bc156bce9c8a43" providerId="LiveId" clId="{C470E4ED-4F4A-C74E-82BF-51B078156914}" dt="2024-07-28T02:56:04.371" v="4657" actId="478"/>
          <ac:spMkLst>
            <pc:docMk/>
            <pc:sldMk cId="3250860246" sldId="295"/>
            <ac:spMk id="27" creationId="{B042DA29-4C05-566F-41DE-31A8DB3B1D39}"/>
          </ac:spMkLst>
        </pc:spChg>
        <pc:spChg chg="del">
          <ac:chgData name="Xiliang Luo" userId="a6bc156bce9c8a43" providerId="LiveId" clId="{C470E4ED-4F4A-C74E-82BF-51B078156914}" dt="2024-07-28T03:28:07.082" v="4792" actId="478"/>
          <ac:spMkLst>
            <pc:docMk/>
            <pc:sldMk cId="3250860246" sldId="295"/>
            <ac:spMk id="28" creationId="{CA8B0E36-DE8B-964F-14BD-185E17E33D68}"/>
          </ac:spMkLst>
        </pc:spChg>
        <pc:spChg chg="del">
          <ac:chgData name="Xiliang Luo" userId="a6bc156bce9c8a43" providerId="LiveId" clId="{C470E4ED-4F4A-C74E-82BF-51B078156914}" dt="2024-07-28T02:56:12.108" v="4660" actId="478"/>
          <ac:spMkLst>
            <pc:docMk/>
            <pc:sldMk cId="3250860246" sldId="295"/>
            <ac:spMk id="37" creationId="{6B72F15D-515A-79E7-93E1-6A84399917DD}"/>
          </ac:spMkLst>
        </pc:spChg>
        <pc:spChg chg="mod">
          <ac:chgData name="Xiliang Luo" userId="a6bc156bce9c8a43" providerId="LiveId" clId="{C470E4ED-4F4A-C74E-82BF-51B078156914}" dt="2024-07-28T18:56:31.861" v="8453" actId="1036"/>
          <ac:spMkLst>
            <pc:docMk/>
            <pc:sldMk cId="3250860246" sldId="295"/>
            <ac:spMk id="38" creationId="{16FF37A3-4163-3C5B-62A7-903E54A8715A}"/>
          </ac:spMkLst>
        </pc:spChg>
        <pc:spChg chg="del">
          <ac:chgData name="Xiliang Luo" userId="a6bc156bce9c8a43" providerId="LiveId" clId="{C470E4ED-4F4A-C74E-82BF-51B078156914}" dt="2024-07-28T02:47:55.905" v="4549" actId="478"/>
          <ac:spMkLst>
            <pc:docMk/>
            <pc:sldMk cId="3250860246" sldId="295"/>
            <ac:spMk id="39" creationId="{42DA3C53-07FA-5B61-B1CE-09EE77945345}"/>
          </ac:spMkLst>
        </pc:spChg>
        <pc:spChg chg="add del mod">
          <ac:chgData name="Xiliang Luo" userId="a6bc156bce9c8a43" providerId="LiveId" clId="{C470E4ED-4F4A-C74E-82BF-51B078156914}" dt="2024-07-28T02:55:46.233" v="4628" actId="478"/>
          <ac:spMkLst>
            <pc:docMk/>
            <pc:sldMk cId="3250860246" sldId="295"/>
            <ac:spMk id="40" creationId="{F6CE4A85-35D5-B60D-FFC1-A9A70C17C532}"/>
          </ac:spMkLst>
        </pc:spChg>
        <pc:spChg chg="add mod">
          <ac:chgData name="Xiliang Luo" userId="a6bc156bce9c8a43" providerId="LiveId" clId="{C470E4ED-4F4A-C74E-82BF-51B078156914}" dt="2024-07-28T18:56:31.861" v="8453" actId="1036"/>
          <ac:spMkLst>
            <pc:docMk/>
            <pc:sldMk cId="3250860246" sldId="295"/>
            <ac:spMk id="41" creationId="{4A20DD88-3787-D386-0856-8C5576CF39C7}"/>
          </ac:spMkLst>
        </pc:spChg>
        <pc:spChg chg="del">
          <ac:chgData name="Xiliang Luo" userId="a6bc156bce9c8a43" providerId="LiveId" clId="{C470E4ED-4F4A-C74E-82BF-51B078156914}" dt="2024-07-28T02:56:07.339" v="4659" actId="478"/>
          <ac:spMkLst>
            <pc:docMk/>
            <pc:sldMk cId="3250860246" sldId="295"/>
            <ac:spMk id="42" creationId="{4C0331A6-BA9C-18E3-1986-7BCB43A36AED}"/>
          </ac:spMkLst>
        </pc:spChg>
        <pc:spChg chg="add mod">
          <ac:chgData name="Xiliang Luo" userId="a6bc156bce9c8a43" providerId="LiveId" clId="{C470E4ED-4F4A-C74E-82BF-51B078156914}" dt="2024-07-28T18:56:31.861" v="8453" actId="1036"/>
          <ac:spMkLst>
            <pc:docMk/>
            <pc:sldMk cId="3250860246" sldId="295"/>
            <ac:spMk id="43" creationId="{7758598A-9C18-1586-AD2D-B5F0C39F98ED}"/>
          </ac:spMkLst>
        </pc:spChg>
        <pc:spChg chg="add del mod">
          <ac:chgData name="Xiliang Luo" userId="a6bc156bce9c8a43" providerId="LiveId" clId="{C470E4ED-4F4A-C74E-82BF-51B078156914}" dt="2024-07-28T03:27:54.125" v="4785" actId="478"/>
          <ac:spMkLst>
            <pc:docMk/>
            <pc:sldMk cId="3250860246" sldId="295"/>
            <ac:spMk id="46" creationId="{4B9C3AB4-DE54-C5C5-2012-60B3879E3701}"/>
          </ac:spMkLst>
        </pc:spChg>
        <pc:spChg chg="add del mod">
          <ac:chgData name="Xiliang Luo" userId="a6bc156bce9c8a43" providerId="LiveId" clId="{C470E4ED-4F4A-C74E-82BF-51B078156914}" dt="2024-07-28T03:27:55.918" v="4786" actId="478"/>
          <ac:spMkLst>
            <pc:docMk/>
            <pc:sldMk cId="3250860246" sldId="295"/>
            <ac:spMk id="47" creationId="{CAA0F298-FA8F-2572-B66E-40166C7B8A04}"/>
          </ac:spMkLst>
        </pc:spChg>
        <pc:spChg chg="mod">
          <ac:chgData name="Xiliang Luo" userId="a6bc156bce9c8a43" providerId="LiveId" clId="{C470E4ED-4F4A-C74E-82BF-51B078156914}" dt="2024-07-28T18:56:31.861" v="8453" actId="1036"/>
          <ac:spMkLst>
            <pc:docMk/>
            <pc:sldMk cId="3250860246" sldId="295"/>
            <ac:spMk id="48" creationId="{B6EA9830-C180-EDD6-DB1C-9C0700C6093D}"/>
          </ac:spMkLst>
        </pc:spChg>
        <pc:spChg chg="mod">
          <ac:chgData name="Xiliang Luo" userId="a6bc156bce9c8a43" providerId="LiveId" clId="{C470E4ED-4F4A-C74E-82BF-51B078156914}" dt="2024-07-28T18:56:31.861" v="8453" actId="1036"/>
          <ac:spMkLst>
            <pc:docMk/>
            <pc:sldMk cId="3250860246" sldId="295"/>
            <ac:spMk id="49" creationId="{9FDB9EDE-8ED2-0ED8-3ECF-507468008CA4}"/>
          </ac:spMkLst>
        </pc:spChg>
        <pc:spChg chg="add del mod">
          <ac:chgData name="Xiliang Luo" userId="a6bc156bce9c8a43" providerId="LiveId" clId="{C470E4ED-4F4A-C74E-82BF-51B078156914}" dt="2024-07-28T03:02:46.440" v="4673" actId="478"/>
          <ac:spMkLst>
            <pc:docMk/>
            <pc:sldMk cId="3250860246" sldId="295"/>
            <ac:spMk id="50" creationId="{C2DC89D9-4FCD-5338-3B4F-885D911CA2E9}"/>
          </ac:spMkLst>
        </pc:spChg>
        <pc:spChg chg="add del mod">
          <ac:chgData name="Xiliang Luo" userId="a6bc156bce9c8a43" providerId="LiveId" clId="{C470E4ED-4F4A-C74E-82BF-51B078156914}" dt="2024-07-28T03:03:50.341" v="4686" actId="478"/>
          <ac:spMkLst>
            <pc:docMk/>
            <pc:sldMk cId="3250860246" sldId="295"/>
            <ac:spMk id="51" creationId="{6C2F80F8-4CCF-0F8F-7B30-AEA707EE8E4A}"/>
          </ac:spMkLst>
        </pc:spChg>
        <pc:spChg chg="add mod">
          <ac:chgData name="Xiliang Luo" userId="a6bc156bce9c8a43" providerId="LiveId" clId="{C470E4ED-4F4A-C74E-82BF-51B078156914}" dt="2024-07-28T02:56:48.775" v="4662"/>
          <ac:spMkLst>
            <pc:docMk/>
            <pc:sldMk cId="3250860246" sldId="295"/>
            <ac:spMk id="52" creationId="{68EA6306-816C-77BC-212A-AC1B979A88F8}"/>
          </ac:spMkLst>
        </pc:spChg>
        <pc:spChg chg="add mod">
          <ac:chgData name="Xiliang Luo" userId="a6bc156bce9c8a43" providerId="LiveId" clId="{C470E4ED-4F4A-C74E-82BF-51B078156914}" dt="2024-07-28T02:56:48.775" v="4662"/>
          <ac:spMkLst>
            <pc:docMk/>
            <pc:sldMk cId="3250860246" sldId="295"/>
            <ac:spMk id="53" creationId="{8B7AB56F-BEC1-1DBC-E1DA-7F00D224CE5A}"/>
          </ac:spMkLst>
        </pc:spChg>
        <pc:spChg chg="add mod">
          <ac:chgData name="Xiliang Luo" userId="a6bc156bce9c8a43" providerId="LiveId" clId="{C470E4ED-4F4A-C74E-82BF-51B078156914}" dt="2024-07-28T02:56:48.775" v="4662"/>
          <ac:spMkLst>
            <pc:docMk/>
            <pc:sldMk cId="3250860246" sldId="295"/>
            <ac:spMk id="54" creationId="{F86061ED-1329-D503-2A7C-CA8A09FACD5B}"/>
          </ac:spMkLst>
        </pc:spChg>
        <pc:spChg chg="add mod">
          <ac:chgData name="Xiliang Luo" userId="a6bc156bce9c8a43" providerId="LiveId" clId="{C470E4ED-4F4A-C74E-82BF-51B078156914}" dt="2024-07-28T02:56:48.775" v="4662"/>
          <ac:spMkLst>
            <pc:docMk/>
            <pc:sldMk cId="3250860246" sldId="295"/>
            <ac:spMk id="55" creationId="{F64853C9-B657-EE38-84BC-223CEF9D0A42}"/>
          </ac:spMkLst>
        </pc:spChg>
        <pc:spChg chg="add mod">
          <ac:chgData name="Xiliang Luo" userId="a6bc156bce9c8a43" providerId="LiveId" clId="{C470E4ED-4F4A-C74E-82BF-51B078156914}" dt="2024-07-28T18:56:31.861" v="8453" actId="1036"/>
          <ac:spMkLst>
            <pc:docMk/>
            <pc:sldMk cId="3250860246" sldId="295"/>
            <ac:spMk id="56" creationId="{5F4B3D66-6AFC-5682-3344-4D353F9F34C4}"/>
          </ac:spMkLst>
        </pc:spChg>
        <pc:spChg chg="add mod">
          <ac:chgData name="Xiliang Luo" userId="a6bc156bce9c8a43" providerId="LiveId" clId="{C470E4ED-4F4A-C74E-82BF-51B078156914}" dt="2024-07-28T18:56:31.861" v="8453" actId="1036"/>
          <ac:spMkLst>
            <pc:docMk/>
            <pc:sldMk cId="3250860246" sldId="295"/>
            <ac:spMk id="57" creationId="{786BD0E7-E6DB-D725-556E-226E076F5690}"/>
          </ac:spMkLst>
        </pc:spChg>
        <pc:spChg chg="add mod">
          <ac:chgData name="Xiliang Luo" userId="a6bc156bce9c8a43" providerId="LiveId" clId="{C470E4ED-4F4A-C74E-82BF-51B078156914}" dt="2024-07-28T18:56:31.861" v="8453" actId="1036"/>
          <ac:spMkLst>
            <pc:docMk/>
            <pc:sldMk cId="3250860246" sldId="295"/>
            <ac:spMk id="60" creationId="{400CA83D-0745-DA32-7183-C40C2EACA3A2}"/>
          </ac:spMkLst>
        </pc:spChg>
        <pc:spChg chg="add mod">
          <ac:chgData name="Xiliang Luo" userId="a6bc156bce9c8a43" providerId="LiveId" clId="{C470E4ED-4F4A-C74E-82BF-51B078156914}" dt="2024-07-28T18:56:31.861" v="8453" actId="1036"/>
          <ac:spMkLst>
            <pc:docMk/>
            <pc:sldMk cId="3250860246" sldId="295"/>
            <ac:spMk id="61" creationId="{0EC539F2-DEA6-8B27-4962-6F4792431EBA}"/>
          </ac:spMkLst>
        </pc:spChg>
        <pc:spChg chg="add mod">
          <ac:chgData name="Xiliang Luo" userId="a6bc156bce9c8a43" providerId="LiveId" clId="{C470E4ED-4F4A-C74E-82BF-51B078156914}" dt="2024-07-28T18:56:31.861" v="8453" actId="1036"/>
          <ac:spMkLst>
            <pc:docMk/>
            <pc:sldMk cId="3250860246" sldId="295"/>
            <ac:spMk id="65" creationId="{E1737117-BBD2-191D-B97A-092243D1991E}"/>
          </ac:spMkLst>
        </pc:spChg>
        <pc:spChg chg="add mod">
          <ac:chgData name="Xiliang Luo" userId="a6bc156bce9c8a43" providerId="LiveId" clId="{C470E4ED-4F4A-C74E-82BF-51B078156914}" dt="2024-07-28T18:56:31.861" v="8453" actId="1036"/>
          <ac:spMkLst>
            <pc:docMk/>
            <pc:sldMk cId="3250860246" sldId="295"/>
            <ac:spMk id="66" creationId="{41F789B7-1A83-CCDE-38E8-C18D19C1A724}"/>
          </ac:spMkLst>
        </pc:spChg>
        <pc:spChg chg="add mod">
          <ac:chgData name="Xiliang Luo" userId="a6bc156bce9c8a43" providerId="LiveId" clId="{C470E4ED-4F4A-C74E-82BF-51B078156914}" dt="2024-07-28T18:56:31.861" v="8453" actId="1036"/>
          <ac:spMkLst>
            <pc:docMk/>
            <pc:sldMk cId="3250860246" sldId="295"/>
            <ac:spMk id="67" creationId="{C70F7613-187C-1279-B53F-D2D151399AB3}"/>
          </ac:spMkLst>
        </pc:spChg>
        <pc:spChg chg="add mod">
          <ac:chgData name="Xiliang Luo" userId="a6bc156bce9c8a43" providerId="LiveId" clId="{C470E4ED-4F4A-C74E-82BF-51B078156914}" dt="2024-07-28T18:56:31.861" v="8453" actId="1036"/>
          <ac:spMkLst>
            <pc:docMk/>
            <pc:sldMk cId="3250860246" sldId="295"/>
            <ac:spMk id="68" creationId="{4014F36A-61F2-B7A8-B219-34BFE38623A3}"/>
          </ac:spMkLst>
        </pc:spChg>
        <pc:spChg chg="add del mod">
          <ac:chgData name="Xiliang Luo" userId="a6bc156bce9c8a43" providerId="LiveId" clId="{C470E4ED-4F4A-C74E-82BF-51B078156914}" dt="2024-07-28T03:33:46.152" v="4820"/>
          <ac:spMkLst>
            <pc:docMk/>
            <pc:sldMk cId="3250860246" sldId="295"/>
            <ac:spMk id="72" creationId="{AE3F1103-EE57-E5F5-0BD7-955D6AB4B237}"/>
          </ac:spMkLst>
        </pc:spChg>
        <pc:picChg chg="mod">
          <ac:chgData name="Xiliang Luo" userId="a6bc156bce9c8a43" providerId="LiveId" clId="{C470E4ED-4F4A-C74E-82BF-51B078156914}" dt="2024-07-28T18:56:31.861" v="8453" actId="1036"/>
          <ac:picMkLst>
            <pc:docMk/>
            <pc:sldMk cId="3250860246" sldId="295"/>
            <ac:picMk id="18" creationId="{9C61F6CE-C1AD-F62D-B3C6-CD7ABA19D309}"/>
          </ac:picMkLst>
        </pc:picChg>
        <pc:cxnChg chg="mod">
          <ac:chgData name="Xiliang Luo" userId="a6bc156bce9c8a43" providerId="LiveId" clId="{C470E4ED-4F4A-C74E-82BF-51B078156914}" dt="2024-07-31T03:12:14.646" v="12826" actId="1582"/>
          <ac:cxnSpMkLst>
            <pc:docMk/>
            <pc:sldMk cId="3250860246" sldId="295"/>
            <ac:cxnSpMk id="3" creationId="{65DE42A4-F033-577E-2099-B1C945A930B8}"/>
          </ac:cxnSpMkLst>
        </pc:cxnChg>
        <pc:cxnChg chg="mod">
          <ac:chgData name="Xiliang Luo" userId="a6bc156bce9c8a43" providerId="LiveId" clId="{C470E4ED-4F4A-C74E-82BF-51B078156914}" dt="2024-07-31T03:12:27.978" v="12828" actId="1582"/>
          <ac:cxnSpMkLst>
            <pc:docMk/>
            <pc:sldMk cId="3250860246" sldId="295"/>
            <ac:cxnSpMk id="7" creationId="{ABF0F2DA-08E4-B269-82ED-7B12E5668F2C}"/>
          </ac:cxnSpMkLst>
        </pc:cxnChg>
        <pc:cxnChg chg="mod">
          <ac:chgData name="Xiliang Luo" userId="a6bc156bce9c8a43" providerId="LiveId" clId="{C470E4ED-4F4A-C74E-82BF-51B078156914}" dt="2024-07-31T03:12:14.646" v="12826" actId="1582"/>
          <ac:cxnSpMkLst>
            <pc:docMk/>
            <pc:sldMk cId="3250860246" sldId="295"/>
            <ac:cxnSpMk id="8" creationId="{F9E9018A-FFC1-138C-3EF2-817814486F5E}"/>
          </ac:cxnSpMkLst>
        </pc:cxnChg>
        <pc:cxnChg chg="mod">
          <ac:chgData name="Xiliang Luo" userId="a6bc156bce9c8a43" providerId="LiveId" clId="{C470E4ED-4F4A-C74E-82BF-51B078156914}" dt="2024-07-31T03:12:14.646" v="12826" actId="1582"/>
          <ac:cxnSpMkLst>
            <pc:docMk/>
            <pc:sldMk cId="3250860246" sldId="295"/>
            <ac:cxnSpMk id="9" creationId="{339F34D1-05C6-CFC4-16B1-2CE5AE4171CD}"/>
          </ac:cxnSpMkLst>
        </pc:cxnChg>
        <pc:cxnChg chg="mod">
          <ac:chgData name="Xiliang Luo" userId="a6bc156bce9c8a43" providerId="LiveId" clId="{C470E4ED-4F4A-C74E-82BF-51B078156914}" dt="2024-07-31T03:12:27.978" v="12828" actId="1582"/>
          <ac:cxnSpMkLst>
            <pc:docMk/>
            <pc:sldMk cId="3250860246" sldId="295"/>
            <ac:cxnSpMk id="10" creationId="{32B24653-8BED-CC41-E36D-C19567D78779}"/>
          </ac:cxnSpMkLst>
        </pc:cxnChg>
        <pc:cxnChg chg="mod">
          <ac:chgData name="Xiliang Luo" userId="a6bc156bce9c8a43" providerId="LiveId" clId="{C470E4ED-4F4A-C74E-82BF-51B078156914}" dt="2024-07-31T03:12:27.978" v="12828" actId="1582"/>
          <ac:cxnSpMkLst>
            <pc:docMk/>
            <pc:sldMk cId="3250860246" sldId="295"/>
            <ac:cxnSpMk id="11" creationId="{7650CBA7-6A79-4C2F-AC7F-1141A207D234}"/>
          </ac:cxnSpMkLst>
        </pc:cxnChg>
        <pc:cxnChg chg="del">
          <ac:chgData name="Xiliang Luo" userId="a6bc156bce9c8a43" providerId="LiveId" clId="{C470E4ED-4F4A-C74E-82BF-51B078156914}" dt="2024-07-28T02:47:57.407" v="4550" actId="478"/>
          <ac:cxnSpMkLst>
            <pc:docMk/>
            <pc:sldMk cId="3250860246" sldId="295"/>
            <ac:cxnSpMk id="12" creationId="{FA5AD6A3-5204-AF19-9C56-625C52F31FBD}"/>
          </ac:cxnSpMkLst>
        </pc:cxnChg>
        <pc:cxnChg chg="add mod">
          <ac:chgData name="Xiliang Luo" userId="a6bc156bce9c8a43" providerId="LiveId" clId="{C470E4ED-4F4A-C74E-82BF-51B078156914}" dt="2024-07-28T18:56:31.861" v="8453" actId="1036"/>
          <ac:cxnSpMkLst>
            <pc:docMk/>
            <pc:sldMk cId="3250860246" sldId="295"/>
            <ac:cxnSpMk id="19" creationId="{F50D8443-E5C6-2B81-FA00-398AC1D3CACB}"/>
          </ac:cxnSpMkLst>
        </pc:cxnChg>
        <pc:cxnChg chg="add mod">
          <ac:chgData name="Xiliang Luo" userId="a6bc156bce9c8a43" providerId="LiveId" clId="{C470E4ED-4F4A-C74E-82BF-51B078156914}" dt="2024-07-28T18:56:31.861" v="8453" actId="1036"/>
          <ac:cxnSpMkLst>
            <pc:docMk/>
            <pc:sldMk cId="3250860246" sldId="295"/>
            <ac:cxnSpMk id="20" creationId="{E14CF531-F151-4DA6-0500-73800F91D0D4}"/>
          </ac:cxnSpMkLst>
        </pc:cxnChg>
        <pc:cxnChg chg="add del mod">
          <ac:chgData name="Xiliang Luo" userId="a6bc156bce9c8a43" providerId="LiveId" clId="{C470E4ED-4F4A-C74E-82BF-51B078156914}" dt="2024-07-28T03:27:58.723" v="4789" actId="478"/>
          <ac:cxnSpMkLst>
            <pc:docMk/>
            <pc:sldMk cId="3250860246" sldId="295"/>
            <ac:cxnSpMk id="21" creationId="{B41BD38D-B4AA-A675-796C-A2400EAFD7C0}"/>
          </ac:cxnSpMkLst>
        </pc:cxnChg>
        <pc:cxnChg chg="add del mod">
          <ac:chgData name="Xiliang Luo" userId="a6bc156bce9c8a43" providerId="LiveId" clId="{C470E4ED-4F4A-C74E-82BF-51B078156914}" dt="2024-07-28T03:27:57.783" v="4788" actId="478"/>
          <ac:cxnSpMkLst>
            <pc:docMk/>
            <pc:sldMk cId="3250860246" sldId="295"/>
            <ac:cxnSpMk id="22" creationId="{175C4713-9A85-42BC-BFFE-F3A9D7837CF7}"/>
          </ac:cxnSpMkLst>
        </pc:cxnChg>
        <pc:cxnChg chg="add mod">
          <ac:chgData name="Xiliang Luo" userId="a6bc156bce9c8a43" providerId="LiveId" clId="{C470E4ED-4F4A-C74E-82BF-51B078156914}" dt="2024-07-28T18:56:31.861" v="8453" actId="1036"/>
          <ac:cxnSpMkLst>
            <pc:docMk/>
            <pc:sldMk cId="3250860246" sldId="295"/>
            <ac:cxnSpMk id="23" creationId="{33BD5749-A608-DE8F-68E1-05F61CB529C0}"/>
          </ac:cxnSpMkLst>
        </pc:cxnChg>
        <pc:cxnChg chg="mod">
          <ac:chgData name="Xiliang Luo" userId="a6bc156bce9c8a43" providerId="LiveId" clId="{C470E4ED-4F4A-C74E-82BF-51B078156914}" dt="2024-07-31T03:12:14.646" v="12826" actId="1582"/>
          <ac:cxnSpMkLst>
            <pc:docMk/>
            <pc:sldMk cId="3250860246" sldId="295"/>
            <ac:cxnSpMk id="24" creationId="{691520BA-9DB0-1884-A233-CA0428311B17}"/>
          </ac:cxnSpMkLst>
        </pc:cxnChg>
        <pc:cxnChg chg="mod">
          <ac:chgData name="Xiliang Luo" userId="a6bc156bce9c8a43" providerId="LiveId" clId="{C470E4ED-4F4A-C74E-82BF-51B078156914}" dt="2024-07-31T03:12:27.978" v="12828" actId="1582"/>
          <ac:cxnSpMkLst>
            <pc:docMk/>
            <pc:sldMk cId="3250860246" sldId="295"/>
            <ac:cxnSpMk id="29" creationId="{3E4AFB3A-5279-2C55-3DE8-8025AE84B81C}"/>
          </ac:cxnSpMkLst>
        </pc:cxnChg>
        <pc:cxnChg chg="mod">
          <ac:chgData name="Xiliang Luo" userId="a6bc156bce9c8a43" providerId="LiveId" clId="{C470E4ED-4F4A-C74E-82BF-51B078156914}" dt="2024-07-31T03:12:14.646" v="12826" actId="1582"/>
          <ac:cxnSpMkLst>
            <pc:docMk/>
            <pc:sldMk cId="3250860246" sldId="295"/>
            <ac:cxnSpMk id="30" creationId="{1DBB8467-D6C9-4198-D2B9-7F3BB4109E8A}"/>
          </ac:cxnSpMkLst>
        </pc:cxnChg>
        <pc:cxnChg chg="mod">
          <ac:chgData name="Xiliang Luo" userId="a6bc156bce9c8a43" providerId="LiveId" clId="{C470E4ED-4F4A-C74E-82BF-51B078156914}" dt="2024-07-31T03:12:14.646" v="12826" actId="1582"/>
          <ac:cxnSpMkLst>
            <pc:docMk/>
            <pc:sldMk cId="3250860246" sldId="295"/>
            <ac:cxnSpMk id="31" creationId="{9E679517-3ABD-9ACC-ED7E-2D1599607E69}"/>
          </ac:cxnSpMkLst>
        </pc:cxnChg>
        <pc:cxnChg chg="mod">
          <ac:chgData name="Xiliang Luo" userId="a6bc156bce9c8a43" providerId="LiveId" clId="{C470E4ED-4F4A-C74E-82BF-51B078156914}" dt="2024-07-31T03:12:27.978" v="12828" actId="1582"/>
          <ac:cxnSpMkLst>
            <pc:docMk/>
            <pc:sldMk cId="3250860246" sldId="295"/>
            <ac:cxnSpMk id="32" creationId="{E51BCBBC-AF78-43AF-430C-27CD5291ACB2}"/>
          </ac:cxnSpMkLst>
        </pc:cxnChg>
        <pc:cxnChg chg="mod">
          <ac:chgData name="Xiliang Luo" userId="a6bc156bce9c8a43" providerId="LiveId" clId="{C470E4ED-4F4A-C74E-82BF-51B078156914}" dt="2024-07-31T03:12:27.978" v="12828" actId="1582"/>
          <ac:cxnSpMkLst>
            <pc:docMk/>
            <pc:sldMk cId="3250860246" sldId="295"/>
            <ac:cxnSpMk id="33" creationId="{15B4F44A-832D-1C1F-7AD2-DF0A7B5C6048}"/>
          </ac:cxnSpMkLst>
        </pc:cxnChg>
        <pc:cxnChg chg="add del mod">
          <ac:chgData name="Xiliang Luo" userId="a6bc156bce9c8a43" providerId="LiveId" clId="{C470E4ED-4F4A-C74E-82BF-51B078156914}" dt="2024-07-28T03:27:59.810" v="4790" actId="478"/>
          <ac:cxnSpMkLst>
            <pc:docMk/>
            <pc:sldMk cId="3250860246" sldId="295"/>
            <ac:cxnSpMk id="34" creationId="{F1A344E3-E1AA-437B-1DD6-C134A58CC7FA}"/>
          </ac:cxnSpMkLst>
        </pc:cxnChg>
        <pc:cxnChg chg="add mod">
          <ac:chgData name="Xiliang Luo" userId="a6bc156bce9c8a43" providerId="LiveId" clId="{C470E4ED-4F4A-C74E-82BF-51B078156914}" dt="2024-07-28T18:56:31.861" v="8453" actId="1036"/>
          <ac:cxnSpMkLst>
            <pc:docMk/>
            <pc:sldMk cId="3250860246" sldId="295"/>
            <ac:cxnSpMk id="35" creationId="{3DE0103C-C597-1A31-CB40-CDAEE8626CE4}"/>
          </ac:cxnSpMkLst>
        </pc:cxnChg>
        <pc:cxnChg chg="add mod">
          <ac:chgData name="Xiliang Luo" userId="a6bc156bce9c8a43" providerId="LiveId" clId="{C470E4ED-4F4A-C74E-82BF-51B078156914}" dt="2024-07-28T18:56:31.861" v="8453" actId="1036"/>
          <ac:cxnSpMkLst>
            <pc:docMk/>
            <pc:sldMk cId="3250860246" sldId="295"/>
            <ac:cxnSpMk id="36" creationId="{C3B0A6D0-4DCE-330C-667C-352E0C1108DA}"/>
          </ac:cxnSpMkLst>
        </pc:cxnChg>
        <pc:cxnChg chg="add del mod">
          <ac:chgData name="Xiliang Luo" userId="a6bc156bce9c8a43" providerId="LiveId" clId="{C470E4ED-4F4A-C74E-82BF-51B078156914}" dt="2024-07-28T03:27:56.996" v="4787" actId="478"/>
          <ac:cxnSpMkLst>
            <pc:docMk/>
            <pc:sldMk cId="3250860246" sldId="295"/>
            <ac:cxnSpMk id="44" creationId="{2BEE7064-6CE8-E6FE-3C23-7E8953353D55}"/>
          </ac:cxnSpMkLst>
        </pc:cxnChg>
        <pc:cxnChg chg="add mod">
          <ac:chgData name="Xiliang Luo" userId="a6bc156bce9c8a43" providerId="LiveId" clId="{C470E4ED-4F4A-C74E-82BF-51B078156914}" dt="2024-07-28T18:56:31.861" v="8453" actId="1036"/>
          <ac:cxnSpMkLst>
            <pc:docMk/>
            <pc:sldMk cId="3250860246" sldId="295"/>
            <ac:cxnSpMk id="45" creationId="{1FACEB27-0F9F-D722-3F2E-F22B954BCCB4}"/>
          </ac:cxnSpMkLst>
        </pc:cxnChg>
        <pc:cxnChg chg="add mod">
          <ac:chgData name="Xiliang Luo" userId="a6bc156bce9c8a43" providerId="LiveId" clId="{C470E4ED-4F4A-C74E-82BF-51B078156914}" dt="2024-07-31T03:11:32.260" v="12820" actId="14100"/>
          <ac:cxnSpMkLst>
            <pc:docMk/>
            <pc:sldMk cId="3250860246" sldId="295"/>
            <ac:cxnSpMk id="62" creationId="{1F0E8428-8013-2C9D-0B40-CFBEE3698838}"/>
          </ac:cxnSpMkLst>
        </pc:cxnChg>
        <pc:cxnChg chg="add mod">
          <ac:chgData name="Xiliang Luo" userId="a6bc156bce9c8a43" providerId="LiveId" clId="{C470E4ED-4F4A-C74E-82BF-51B078156914}" dt="2024-07-28T18:56:31.861" v="8453" actId="1036"/>
          <ac:cxnSpMkLst>
            <pc:docMk/>
            <pc:sldMk cId="3250860246" sldId="295"/>
            <ac:cxnSpMk id="63" creationId="{7559E0C5-A69B-4559-65F3-0C4285F887F6}"/>
          </ac:cxnSpMkLst>
        </pc:cxnChg>
        <pc:cxnChg chg="add mod">
          <ac:chgData name="Xiliang Luo" userId="a6bc156bce9c8a43" providerId="LiveId" clId="{C470E4ED-4F4A-C74E-82BF-51B078156914}" dt="2024-07-31T03:11:47.725" v="12824" actId="14100"/>
          <ac:cxnSpMkLst>
            <pc:docMk/>
            <pc:sldMk cId="3250860246" sldId="295"/>
            <ac:cxnSpMk id="64" creationId="{46985D69-DDC8-8698-7CAC-B34B116D4D33}"/>
          </ac:cxnSpMkLst>
        </pc:cxnChg>
        <pc:cxnChg chg="add mod">
          <ac:chgData name="Xiliang Luo" userId="a6bc156bce9c8a43" providerId="LiveId" clId="{C470E4ED-4F4A-C74E-82BF-51B078156914}" dt="2024-07-28T18:56:31.861" v="8453" actId="1036"/>
          <ac:cxnSpMkLst>
            <pc:docMk/>
            <pc:sldMk cId="3250860246" sldId="295"/>
            <ac:cxnSpMk id="69" creationId="{0C29B53C-3DDD-C429-12CC-CFE0BD9544B4}"/>
          </ac:cxnSpMkLst>
        </pc:cxnChg>
      </pc:sldChg>
      <pc:sldChg chg="addSp delSp modSp add mod ord">
        <pc:chgData name="Xiliang Luo" userId="a6bc156bce9c8a43" providerId="LiveId" clId="{C470E4ED-4F4A-C74E-82BF-51B078156914}" dt="2024-07-31T03:11:13.795" v="12819" actId="1582"/>
        <pc:sldMkLst>
          <pc:docMk/>
          <pc:sldMk cId="3820779313" sldId="296"/>
        </pc:sldMkLst>
        <pc:spChg chg="mod">
          <ac:chgData name="Xiliang Luo" userId="a6bc156bce9c8a43" providerId="LiveId" clId="{C470E4ED-4F4A-C74E-82BF-51B078156914}" dt="2024-07-28T03:07:09.993" v="4739" actId="20577"/>
          <ac:spMkLst>
            <pc:docMk/>
            <pc:sldMk cId="3820779313" sldId="296"/>
            <ac:spMk id="2" creationId="{A04CFB4C-AA9B-60A7-8EBC-BBAB40C85BAD}"/>
          </ac:spMkLst>
        </pc:spChg>
        <pc:spChg chg="del">
          <ac:chgData name="Xiliang Luo" userId="a6bc156bce9c8a43" providerId="LiveId" clId="{C470E4ED-4F4A-C74E-82BF-51B078156914}" dt="2024-07-31T02:41:27.601" v="12554" actId="478"/>
          <ac:spMkLst>
            <pc:docMk/>
            <pc:sldMk cId="3820779313" sldId="296"/>
            <ac:spMk id="4" creationId="{566352C7-BECA-CE8B-1A4D-60761572BF61}"/>
          </ac:spMkLst>
        </pc:spChg>
        <pc:spChg chg="add del mod">
          <ac:chgData name="Xiliang Luo" userId="a6bc156bce9c8a43" providerId="LiveId" clId="{C470E4ED-4F4A-C74E-82BF-51B078156914}" dt="2024-07-28T03:31:47.974" v="4800"/>
          <ac:spMkLst>
            <pc:docMk/>
            <pc:sldMk cId="3820779313" sldId="296"/>
            <ac:spMk id="13" creationId="{81F387F8-B0DD-210B-B718-6386BF0B54D0}"/>
          </ac:spMkLst>
        </pc:spChg>
        <pc:spChg chg="mod">
          <ac:chgData name="Xiliang Luo" userId="a6bc156bce9c8a43" providerId="LiveId" clId="{C470E4ED-4F4A-C74E-82BF-51B078156914}" dt="2024-07-28T18:56:23.174" v="8451" actId="1036"/>
          <ac:spMkLst>
            <pc:docMk/>
            <pc:sldMk cId="3820779313" sldId="296"/>
            <ac:spMk id="16" creationId="{E5D6A57E-968F-89AB-758F-A406C1FFA27B}"/>
          </ac:spMkLst>
        </pc:spChg>
        <pc:spChg chg="mod">
          <ac:chgData name="Xiliang Luo" userId="a6bc156bce9c8a43" providerId="LiveId" clId="{C470E4ED-4F4A-C74E-82BF-51B078156914}" dt="2024-07-28T18:56:23.174" v="8451" actId="1036"/>
          <ac:spMkLst>
            <pc:docMk/>
            <pc:sldMk cId="3820779313" sldId="296"/>
            <ac:spMk id="17" creationId="{9DFE706B-BD6B-5DE4-060C-7398ABE477C1}"/>
          </ac:spMkLst>
        </pc:spChg>
        <pc:spChg chg="mod">
          <ac:chgData name="Xiliang Luo" userId="a6bc156bce9c8a43" providerId="LiveId" clId="{C470E4ED-4F4A-C74E-82BF-51B078156914}" dt="2024-07-28T18:56:23.174" v="8451" actId="1036"/>
          <ac:spMkLst>
            <pc:docMk/>
            <pc:sldMk cId="3820779313" sldId="296"/>
            <ac:spMk id="25" creationId="{B0F94B57-A214-5691-65D9-8CAAD77D9718}"/>
          </ac:spMkLst>
        </pc:spChg>
        <pc:spChg chg="mod">
          <ac:chgData name="Xiliang Luo" userId="a6bc156bce9c8a43" providerId="LiveId" clId="{C470E4ED-4F4A-C74E-82BF-51B078156914}" dt="2024-07-28T18:56:23.174" v="8451" actId="1036"/>
          <ac:spMkLst>
            <pc:docMk/>
            <pc:sldMk cId="3820779313" sldId="296"/>
            <ac:spMk id="26" creationId="{0DB60A97-6009-7455-0CC7-61E4D56C8C08}"/>
          </ac:spMkLst>
        </pc:spChg>
        <pc:spChg chg="mod">
          <ac:chgData name="Xiliang Luo" userId="a6bc156bce9c8a43" providerId="LiveId" clId="{C470E4ED-4F4A-C74E-82BF-51B078156914}" dt="2024-07-28T18:56:23.174" v="8451" actId="1036"/>
          <ac:spMkLst>
            <pc:docMk/>
            <pc:sldMk cId="3820779313" sldId="296"/>
            <ac:spMk id="28" creationId="{CA8B0E36-DE8B-964F-14BD-185E17E33D68}"/>
          </ac:spMkLst>
        </pc:spChg>
        <pc:spChg chg="mod">
          <ac:chgData name="Xiliang Luo" userId="a6bc156bce9c8a43" providerId="LiveId" clId="{C470E4ED-4F4A-C74E-82BF-51B078156914}" dt="2024-07-28T18:56:23.174" v="8451" actId="1036"/>
          <ac:spMkLst>
            <pc:docMk/>
            <pc:sldMk cId="3820779313" sldId="296"/>
            <ac:spMk id="38" creationId="{16FF37A3-4163-3C5B-62A7-903E54A8715A}"/>
          </ac:spMkLst>
        </pc:spChg>
        <pc:spChg chg="mod">
          <ac:chgData name="Xiliang Luo" userId="a6bc156bce9c8a43" providerId="LiveId" clId="{C470E4ED-4F4A-C74E-82BF-51B078156914}" dt="2024-07-28T18:56:23.174" v="8451" actId="1036"/>
          <ac:spMkLst>
            <pc:docMk/>
            <pc:sldMk cId="3820779313" sldId="296"/>
            <ac:spMk id="41" creationId="{4A20DD88-3787-D386-0856-8C5576CF39C7}"/>
          </ac:spMkLst>
        </pc:spChg>
        <pc:spChg chg="mod">
          <ac:chgData name="Xiliang Luo" userId="a6bc156bce9c8a43" providerId="LiveId" clId="{C470E4ED-4F4A-C74E-82BF-51B078156914}" dt="2024-07-28T18:56:23.174" v="8451" actId="1036"/>
          <ac:spMkLst>
            <pc:docMk/>
            <pc:sldMk cId="3820779313" sldId="296"/>
            <ac:spMk id="43" creationId="{7758598A-9C18-1586-AD2D-B5F0C39F98ED}"/>
          </ac:spMkLst>
        </pc:spChg>
        <pc:spChg chg="mod">
          <ac:chgData name="Xiliang Luo" userId="a6bc156bce9c8a43" providerId="LiveId" clId="{C470E4ED-4F4A-C74E-82BF-51B078156914}" dt="2024-07-28T18:56:23.174" v="8451" actId="1036"/>
          <ac:spMkLst>
            <pc:docMk/>
            <pc:sldMk cId="3820779313" sldId="296"/>
            <ac:spMk id="46" creationId="{4B9C3AB4-DE54-C5C5-2012-60B3879E3701}"/>
          </ac:spMkLst>
        </pc:spChg>
        <pc:spChg chg="mod">
          <ac:chgData name="Xiliang Luo" userId="a6bc156bce9c8a43" providerId="LiveId" clId="{C470E4ED-4F4A-C74E-82BF-51B078156914}" dt="2024-07-28T18:56:23.174" v="8451" actId="1036"/>
          <ac:spMkLst>
            <pc:docMk/>
            <pc:sldMk cId="3820779313" sldId="296"/>
            <ac:spMk id="47" creationId="{CAA0F298-FA8F-2572-B66E-40166C7B8A04}"/>
          </ac:spMkLst>
        </pc:spChg>
        <pc:spChg chg="mod">
          <ac:chgData name="Xiliang Luo" userId="a6bc156bce9c8a43" providerId="LiveId" clId="{C470E4ED-4F4A-C74E-82BF-51B078156914}" dt="2024-07-28T18:56:23.174" v="8451" actId="1036"/>
          <ac:spMkLst>
            <pc:docMk/>
            <pc:sldMk cId="3820779313" sldId="296"/>
            <ac:spMk id="48" creationId="{B6EA9830-C180-EDD6-DB1C-9C0700C6093D}"/>
          </ac:spMkLst>
        </pc:spChg>
        <pc:spChg chg="mod">
          <ac:chgData name="Xiliang Luo" userId="a6bc156bce9c8a43" providerId="LiveId" clId="{C470E4ED-4F4A-C74E-82BF-51B078156914}" dt="2024-07-28T18:56:23.174" v="8451" actId="1036"/>
          <ac:spMkLst>
            <pc:docMk/>
            <pc:sldMk cId="3820779313" sldId="296"/>
            <ac:spMk id="49" creationId="{9FDB9EDE-8ED2-0ED8-3ECF-507468008CA4}"/>
          </ac:spMkLst>
        </pc:spChg>
        <pc:spChg chg="mod">
          <ac:chgData name="Xiliang Luo" userId="a6bc156bce9c8a43" providerId="LiveId" clId="{C470E4ED-4F4A-C74E-82BF-51B078156914}" dt="2024-07-28T18:56:23.174" v="8451" actId="1036"/>
          <ac:spMkLst>
            <pc:docMk/>
            <pc:sldMk cId="3820779313" sldId="296"/>
            <ac:spMk id="50" creationId="{C2DC89D9-4FCD-5338-3B4F-885D911CA2E9}"/>
          </ac:spMkLst>
        </pc:spChg>
        <pc:spChg chg="mod">
          <ac:chgData name="Xiliang Luo" userId="a6bc156bce9c8a43" providerId="LiveId" clId="{C470E4ED-4F4A-C74E-82BF-51B078156914}" dt="2024-07-28T18:56:23.174" v="8451" actId="1036"/>
          <ac:spMkLst>
            <pc:docMk/>
            <pc:sldMk cId="3820779313" sldId="296"/>
            <ac:spMk id="51" creationId="{6C2F80F8-4CCF-0F8F-7B30-AEA707EE8E4A}"/>
          </ac:spMkLst>
        </pc:spChg>
        <pc:picChg chg="mod">
          <ac:chgData name="Xiliang Luo" userId="a6bc156bce9c8a43" providerId="LiveId" clId="{C470E4ED-4F4A-C74E-82BF-51B078156914}" dt="2024-07-28T18:56:23.174" v="8451" actId="1036"/>
          <ac:picMkLst>
            <pc:docMk/>
            <pc:sldMk cId="3820779313" sldId="296"/>
            <ac:picMk id="18" creationId="{9C61F6CE-C1AD-F62D-B3C6-CD7ABA19D309}"/>
          </ac:picMkLst>
        </pc:picChg>
        <pc:cxnChg chg="mod">
          <ac:chgData name="Xiliang Luo" userId="a6bc156bce9c8a43" providerId="LiveId" clId="{C470E4ED-4F4A-C74E-82BF-51B078156914}" dt="2024-07-31T03:11:13.795" v="12819" actId="1582"/>
          <ac:cxnSpMkLst>
            <pc:docMk/>
            <pc:sldMk cId="3820779313" sldId="296"/>
            <ac:cxnSpMk id="3" creationId="{65DE42A4-F033-577E-2099-B1C945A930B8}"/>
          </ac:cxnSpMkLst>
        </pc:cxnChg>
        <pc:cxnChg chg="mod">
          <ac:chgData name="Xiliang Luo" userId="a6bc156bce9c8a43" providerId="LiveId" clId="{C470E4ED-4F4A-C74E-82BF-51B078156914}" dt="2024-07-31T03:11:13.795" v="12819" actId="1582"/>
          <ac:cxnSpMkLst>
            <pc:docMk/>
            <pc:sldMk cId="3820779313" sldId="296"/>
            <ac:cxnSpMk id="7" creationId="{ABF0F2DA-08E4-B269-82ED-7B12E5668F2C}"/>
          </ac:cxnSpMkLst>
        </pc:cxnChg>
        <pc:cxnChg chg="mod">
          <ac:chgData name="Xiliang Luo" userId="a6bc156bce9c8a43" providerId="LiveId" clId="{C470E4ED-4F4A-C74E-82BF-51B078156914}" dt="2024-07-31T03:11:13.795" v="12819" actId="1582"/>
          <ac:cxnSpMkLst>
            <pc:docMk/>
            <pc:sldMk cId="3820779313" sldId="296"/>
            <ac:cxnSpMk id="8" creationId="{F9E9018A-FFC1-138C-3EF2-817814486F5E}"/>
          </ac:cxnSpMkLst>
        </pc:cxnChg>
        <pc:cxnChg chg="mod">
          <ac:chgData name="Xiliang Luo" userId="a6bc156bce9c8a43" providerId="LiveId" clId="{C470E4ED-4F4A-C74E-82BF-51B078156914}" dt="2024-07-31T03:11:13.795" v="12819" actId="1582"/>
          <ac:cxnSpMkLst>
            <pc:docMk/>
            <pc:sldMk cId="3820779313" sldId="296"/>
            <ac:cxnSpMk id="9" creationId="{339F34D1-05C6-CFC4-16B1-2CE5AE4171CD}"/>
          </ac:cxnSpMkLst>
        </pc:cxnChg>
        <pc:cxnChg chg="mod">
          <ac:chgData name="Xiliang Luo" userId="a6bc156bce9c8a43" providerId="LiveId" clId="{C470E4ED-4F4A-C74E-82BF-51B078156914}" dt="2024-07-31T03:11:13.795" v="12819" actId="1582"/>
          <ac:cxnSpMkLst>
            <pc:docMk/>
            <pc:sldMk cId="3820779313" sldId="296"/>
            <ac:cxnSpMk id="10" creationId="{32B24653-8BED-CC41-E36D-C19567D78779}"/>
          </ac:cxnSpMkLst>
        </pc:cxnChg>
        <pc:cxnChg chg="mod">
          <ac:chgData name="Xiliang Luo" userId="a6bc156bce9c8a43" providerId="LiveId" clId="{C470E4ED-4F4A-C74E-82BF-51B078156914}" dt="2024-07-31T03:11:13.795" v="12819" actId="1582"/>
          <ac:cxnSpMkLst>
            <pc:docMk/>
            <pc:sldMk cId="3820779313" sldId="296"/>
            <ac:cxnSpMk id="11" creationId="{7650CBA7-6A79-4C2F-AC7F-1141A207D234}"/>
          </ac:cxnSpMkLst>
        </pc:cxnChg>
        <pc:cxnChg chg="mod">
          <ac:chgData name="Xiliang Luo" userId="a6bc156bce9c8a43" providerId="LiveId" clId="{C470E4ED-4F4A-C74E-82BF-51B078156914}" dt="2024-07-28T18:56:23.174" v="8451" actId="1036"/>
          <ac:cxnSpMkLst>
            <pc:docMk/>
            <pc:sldMk cId="3820779313" sldId="296"/>
            <ac:cxnSpMk id="19" creationId="{F50D8443-E5C6-2B81-FA00-398AC1D3CACB}"/>
          </ac:cxnSpMkLst>
        </pc:cxnChg>
        <pc:cxnChg chg="mod">
          <ac:chgData name="Xiliang Luo" userId="a6bc156bce9c8a43" providerId="LiveId" clId="{C470E4ED-4F4A-C74E-82BF-51B078156914}" dt="2024-07-28T18:56:23.174" v="8451" actId="1036"/>
          <ac:cxnSpMkLst>
            <pc:docMk/>
            <pc:sldMk cId="3820779313" sldId="296"/>
            <ac:cxnSpMk id="20" creationId="{E14CF531-F151-4DA6-0500-73800F91D0D4}"/>
          </ac:cxnSpMkLst>
        </pc:cxnChg>
        <pc:cxnChg chg="mod">
          <ac:chgData name="Xiliang Luo" userId="a6bc156bce9c8a43" providerId="LiveId" clId="{C470E4ED-4F4A-C74E-82BF-51B078156914}" dt="2024-07-31T03:08:51.075" v="12801" actId="14100"/>
          <ac:cxnSpMkLst>
            <pc:docMk/>
            <pc:sldMk cId="3820779313" sldId="296"/>
            <ac:cxnSpMk id="21" creationId="{B41BD38D-B4AA-A675-796C-A2400EAFD7C0}"/>
          </ac:cxnSpMkLst>
        </pc:cxnChg>
        <pc:cxnChg chg="mod">
          <ac:chgData name="Xiliang Luo" userId="a6bc156bce9c8a43" providerId="LiveId" clId="{C470E4ED-4F4A-C74E-82BF-51B078156914}" dt="2024-07-28T18:56:23.174" v="8451" actId="1036"/>
          <ac:cxnSpMkLst>
            <pc:docMk/>
            <pc:sldMk cId="3820779313" sldId="296"/>
            <ac:cxnSpMk id="22" creationId="{175C4713-9A85-42BC-BFFE-F3A9D7837CF7}"/>
          </ac:cxnSpMkLst>
        </pc:cxnChg>
        <pc:cxnChg chg="mod">
          <ac:chgData name="Xiliang Luo" userId="a6bc156bce9c8a43" providerId="LiveId" clId="{C470E4ED-4F4A-C74E-82BF-51B078156914}" dt="2024-07-28T18:56:23.174" v="8451" actId="1036"/>
          <ac:cxnSpMkLst>
            <pc:docMk/>
            <pc:sldMk cId="3820779313" sldId="296"/>
            <ac:cxnSpMk id="23" creationId="{33BD5749-A608-DE8F-68E1-05F61CB529C0}"/>
          </ac:cxnSpMkLst>
        </pc:cxnChg>
        <pc:cxnChg chg="mod">
          <ac:chgData name="Xiliang Luo" userId="a6bc156bce9c8a43" providerId="LiveId" clId="{C470E4ED-4F4A-C74E-82BF-51B078156914}" dt="2024-07-31T03:11:13.795" v="12819" actId="1582"/>
          <ac:cxnSpMkLst>
            <pc:docMk/>
            <pc:sldMk cId="3820779313" sldId="296"/>
            <ac:cxnSpMk id="24" creationId="{691520BA-9DB0-1884-A233-CA0428311B17}"/>
          </ac:cxnSpMkLst>
        </pc:cxnChg>
        <pc:cxnChg chg="mod">
          <ac:chgData name="Xiliang Luo" userId="a6bc156bce9c8a43" providerId="LiveId" clId="{C470E4ED-4F4A-C74E-82BF-51B078156914}" dt="2024-07-31T03:11:13.795" v="12819" actId="1582"/>
          <ac:cxnSpMkLst>
            <pc:docMk/>
            <pc:sldMk cId="3820779313" sldId="296"/>
            <ac:cxnSpMk id="29" creationId="{3E4AFB3A-5279-2C55-3DE8-8025AE84B81C}"/>
          </ac:cxnSpMkLst>
        </pc:cxnChg>
        <pc:cxnChg chg="mod">
          <ac:chgData name="Xiliang Luo" userId="a6bc156bce9c8a43" providerId="LiveId" clId="{C470E4ED-4F4A-C74E-82BF-51B078156914}" dt="2024-07-31T03:11:13.795" v="12819" actId="1582"/>
          <ac:cxnSpMkLst>
            <pc:docMk/>
            <pc:sldMk cId="3820779313" sldId="296"/>
            <ac:cxnSpMk id="30" creationId="{1DBB8467-D6C9-4198-D2B9-7F3BB4109E8A}"/>
          </ac:cxnSpMkLst>
        </pc:cxnChg>
        <pc:cxnChg chg="mod">
          <ac:chgData name="Xiliang Luo" userId="a6bc156bce9c8a43" providerId="LiveId" clId="{C470E4ED-4F4A-C74E-82BF-51B078156914}" dt="2024-07-31T03:11:13.795" v="12819" actId="1582"/>
          <ac:cxnSpMkLst>
            <pc:docMk/>
            <pc:sldMk cId="3820779313" sldId="296"/>
            <ac:cxnSpMk id="31" creationId="{9E679517-3ABD-9ACC-ED7E-2D1599607E69}"/>
          </ac:cxnSpMkLst>
        </pc:cxnChg>
        <pc:cxnChg chg="mod">
          <ac:chgData name="Xiliang Luo" userId="a6bc156bce9c8a43" providerId="LiveId" clId="{C470E4ED-4F4A-C74E-82BF-51B078156914}" dt="2024-07-31T03:11:13.795" v="12819" actId="1582"/>
          <ac:cxnSpMkLst>
            <pc:docMk/>
            <pc:sldMk cId="3820779313" sldId="296"/>
            <ac:cxnSpMk id="32" creationId="{E51BCBBC-AF78-43AF-430C-27CD5291ACB2}"/>
          </ac:cxnSpMkLst>
        </pc:cxnChg>
        <pc:cxnChg chg="mod">
          <ac:chgData name="Xiliang Luo" userId="a6bc156bce9c8a43" providerId="LiveId" clId="{C470E4ED-4F4A-C74E-82BF-51B078156914}" dt="2024-07-31T03:11:13.795" v="12819" actId="1582"/>
          <ac:cxnSpMkLst>
            <pc:docMk/>
            <pc:sldMk cId="3820779313" sldId="296"/>
            <ac:cxnSpMk id="33" creationId="{15B4F44A-832D-1C1F-7AD2-DF0A7B5C6048}"/>
          </ac:cxnSpMkLst>
        </pc:cxnChg>
        <pc:cxnChg chg="del mod">
          <ac:chgData name="Xiliang Luo" userId="a6bc156bce9c8a43" providerId="LiveId" clId="{C470E4ED-4F4A-C74E-82BF-51B078156914}" dt="2024-07-31T03:09:45.968" v="12812" actId="478"/>
          <ac:cxnSpMkLst>
            <pc:docMk/>
            <pc:sldMk cId="3820779313" sldId="296"/>
            <ac:cxnSpMk id="34" creationId="{F1A344E3-E1AA-437B-1DD6-C134A58CC7FA}"/>
          </ac:cxnSpMkLst>
        </pc:cxnChg>
        <pc:cxnChg chg="mod">
          <ac:chgData name="Xiliang Luo" userId="a6bc156bce9c8a43" providerId="LiveId" clId="{C470E4ED-4F4A-C74E-82BF-51B078156914}" dt="2024-07-28T18:56:23.174" v="8451" actId="1036"/>
          <ac:cxnSpMkLst>
            <pc:docMk/>
            <pc:sldMk cId="3820779313" sldId="296"/>
            <ac:cxnSpMk id="35" creationId="{3DE0103C-C597-1A31-CB40-CDAEE8626CE4}"/>
          </ac:cxnSpMkLst>
        </pc:cxnChg>
        <pc:cxnChg chg="mod">
          <ac:chgData name="Xiliang Luo" userId="a6bc156bce9c8a43" providerId="LiveId" clId="{C470E4ED-4F4A-C74E-82BF-51B078156914}" dt="2024-07-28T18:56:23.174" v="8451" actId="1036"/>
          <ac:cxnSpMkLst>
            <pc:docMk/>
            <pc:sldMk cId="3820779313" sldId="296"/>
            <ac:cxnSpMk id="36" creationId="{C3B0A6D0-4DCE-330C-667C-352E0C1108DA}"/>
          </ac:cxnSpMkLst>
        </pc:cxnChg>
        <pc:cxnChg chg="add mod">
          <ac:chgData name="Xiliang Luo" userId="a6bc156bce9c8a43" providerId="LiveId" clId="{C470E4ED-4F4A-C74E-82BF-51B078156914}" dt="2024-07-31T03:10:12.492" v="12817" actId="14100"/>
          <ac:cxnSpMkLst>
            <pc:docMk/>
            <pc:sldMk cId="3820779313" sldId="296"/>
            <ac:cxnSpMk id="39" creationId="{211EA345-B1D5-2EDA-FE31-AA0B8FA035E3}"/>
          </ac:cxnSpMkLst>
        </pc:cxnChg>
        <pc:cxnChg chg="mod">
          <ac:chgData name="Xiliang Luo" userId="a6bc156bce9c8a43" providerId="LiveId" clId="{C470E4ED-4F4A-C74E-82BF-51B078156914}" dt="2024-07-28T18:56:23.174" v="8451" actId="1036"/>
          <ac:cxnSpMkLst>
            <pc:docMk/>
            <pc:sldMk cId="3820779313" sldId="296"/>
            <ac:cxnSpMk id="44" creationId="{2BEE7064-6CE8-E6FE-3C23-7E8953353D55}"/>
          </ac:cxnSpMkLst>
        </pc:cxnChg>
        <pc:cxnChg chg="mod">
          <ac:chgData name="Xiliang Luo" userId="a6bc156bce9c8a43" providerId="LiveId" clId="{C470E4ED-4F4A-C74E-82BF-51B078156914}" dt="2024-07-28T18:56:23.174" v="8451" actId="1036"/>
          <ac:cxnSpMkLst>
            <pc:docMk/>
            <pc:sldMk cId="3820779313" sldId="296"/>
            <ac:cxnSpMk id="45" creationId="{1FACEB27-0F9F-D722-3F2E-F22B954BCCB4}"/>
          </ac:cxnSpMkLst>
        </pc:cxnChg>
      </pc:sldChg>
      <pc:sldChg chg="add del">
        <pc:chgData name="Xiliang Luo" userId="a6bc156bce9c8a43" providerId="LiveId" clId="{C470E4ED-4F4A-C74E-82BF-51B078156914}" dt="2024-07-28T03:54:52.930" v="5309" actId="2696"/>
        <pc:sldMkLst>
          <pc:docMk/>
          <pc:sldMk cId="309113368" sldId="297"/>
        </pc:sldMkLst>
      </pc:sldChg>
      <pc:sldChg chg="addSp delSp modSp add mod ord modNotesTx">
        <pc:chgData name="Xiliang Luo" userId="a6bc156bce9c8a43" providerId="LiveId" clId="{C470E4ED-4F4A-C74E-82BF-51B078156914}" dt="2024-07-31T03:52:25.241" v="13385" actId="20577"/>
        <pc:sldMkLst>
          <pc:docMk/>
          <pc:sldMk cId="1922819726" sldId="297"/>
        </pc:sldMkLst>
        <pc:spChg chg="mod">
          <ac:chgData name="Xiliang Luo" userId="a6bc156bce9c8a43" providerId="LiveId" clId="{C470E4ED-4F4A-C74E-82BF-51B078156914}" dt="2024-07-28T04:36:17.680" v="6262" actId="14100"/>
          <ac:spMkLst>
            <pc:docMk/>
            <pc:sldMk cId="1922819726" sldId="297"/>
            <ac:spMk id="2" creationId="{D0F8A670-B9E4-F88C-454B-D9257BAF2574}"/>
          </ac:spMkLst>
        </pc:spChg>
        <pc:spChg chg="del mod">
          <ac:chgData name="Xiliang Luo" userId="a6bc156bce9c8a43" providerId="LiveId" clId="{C470E4ED-4F4A-C74E-82BF-51B078156914}" dt="2024-07-28T04:33:18.334" v="6190" actId="478"/>
          <ac:spMkLst>
            <pc:docMk/>
            <pc:sldMk cId="1922819726" sldId="297"/>
            <ac:spMk id="3" creationId="{CC3C0E83-8548-D04F-D47C-28D518020E31}"/>
          </ac:spMkLst>
        </pc:spChg>
        <pc:spChg chg="del">
          <ac:chgData name="Xiliang Luo" userId="a6bc156bce9c8a43" providerId="LiveId" clId="{C470E4ED-4F4A-C74E-82BF-51B078156914}" dt="2024-07-31T02:47:10.751" v="12640" actId="478"/>
          <ac:spMkLst>
            <pc:docMk/>
            <pc:sldMk cId="1922819726" sldId="297"/>
            <ac:spMk id="4" creationId="{CBCF2CFD-21F7-8BB9-9C1A-8BFAFAC243B7}"/>
          </ac:spMkLst>
        </pc:spChg>
        <pc:spChg chg="add del mod">
          <ac:chgData name="Xiliang Luo" userId="a6bc156bce9c8a43" providerId="LiveId" clId="{C470E4ED-4F4A-C74E-82BF-51B078156914}" dt="2024-07-28T05:06:25.949" v="6944" actId="478"/>
          <ac:spMkLst>
            <pc:docMk/>
            <pc:sldMk cId="1922819726" sldId="297"/>
            <ac:spMk id="9" creationId="{4EAE43E4-94DF-B186-2F26-FA550C3D98AD}"/>
          </ac:spMkLst>
        </pc:spChg>
        <pc:spChg chg="add del mod">
          <ac:chgData name="Xiliang Luo" userId="a6bc156bce9c8a43" providerId="LiveId" clId="{C470E4ED-4F4A-C74E-82BF-51B078156914}" dt="2024-07-28T05:06:25.949" v="6944" actId="478"/>
          <ac:spMkLst>
            <pc:docMk/>
            <pc:sldMk cId="1922819726" sldId="297"/>
            <ac:spMk id="10" creationId="{BD731EB4-1236-101E-E93A-D5A4BB59F98A}"/>
          </ac:spMkLst>
        </pc:spChg>
        <pc:spChg chg="add del mod">
          <ac:chgData name="Xiliang Luo" userId="a6bc156bce9c8a43" providerId="LiveId" clId="{C470E4ED-4F4A-C74E-82BF-51B078156914}" dt="2024-07-28T04:33:20.492" v="6191" actId="478"/>
          <ac:spMkLst>
            <pc:docMk/>
            <pc:sldMk cId="1922819726" sldId="297"/>
            <ac:spMk id="11" creationId="{7C08F27A-8AE4-C718-1307-5F2C88386EEA}"/>
          </ac:spMkLst>
        </pc:spChg>
        <pc:spChg chg="add del mod">
          <ac:chgData name="Xiliang Luo" userId="a6bc156bce9c8a43" providerId="LiveId" clId="{C470E4ED-4F4A-C74E-82BF-51B078156914}" dt="2024-07-28T05:06:45.472" v="6947" actId="478"/>
          <ac:spMkLst>
            <pc:docMk/>
            <pc:sldMk cId="1922819726" sldId="297"/>
            <ac:spMk id="12" creationId="{136CCE42-BA80-AD0B-846C-35F62E95CF54}"/>
          </ac:spMkLst>
        </pc:spChg>
        <pc:spChg chg="add mod">
          <ac:chgData name="Xiliang Luo" userId="a6bc156bce9c8a43" providerId="LiveId" clId="{C470E4ED-4F4A-C74E-82BF-51B078156914}" dt="2024-07-29T01:16:33.489" v="12222" actId="14100"/>
          <ac:spMkLst>
            <pc:docMk/>
            <pc:sldMk cId="1922819726" sldId="297"/>
            <ac:spMk id="13" creationId="{3782B9F9-1435-DD9D-94D2-20177E94423B}"/>
          </ac:spMkLst>
        </pc:spChg>
        <pc:spChg chg="add mod">
          <ac:chgData name="Xiliang Luo" userId="a6bc156bce9c8a43" providerId="LiveId" clId="{C470E4ED-4F4A-C74E-82BF-51B078156914}" dt="2024-07-29T01:07:07.543" v="12025" actId="14100"/>
          <ac:spMkLst>
            <pc:docMk/>
            <pc:sldMk cId="1922819726" sldId="297"/>
            <ac:spMk id="14" creationId="{82053B55-6C31-8892-B5CD-40DF363DC736}"/>
          </ac:spMkLst>
        </pc:spChg>
        <pc:spChg chg="add del">
          <ac:chgData name="Xiliang Luo" userId="a6bc156bce9c8a43" providerId="LiveId" clId="{C470E4ED-4F4A-C74E-82BF-51B078156914}" dt="2024-07-28T05:13:24.136" v="7011" actId="22"/>
          <ac:spMkLst>
            <pc:docMk/>
            <pc:sldMk cId="1922819726" sldId="297"/>
            <ac:spMk id="28" creationId="{5AE43987-9264-9C36-6D32-284A54037F29}"/>
          </ac:spMkLst>
        </pc:spChg>
        <pc:picChg chg="del">
          <ac:chgData name="Xiliang Luo" userId="a6bc156bce9c8a43" providerId="LiveId" clId="{C470E4ED-4F4A-C74E-82BF-51B078156914}" dt="2024-07-28T03:58:01.612" v="5371" actId="478"/>
          <ac:picMkLst>
            <pc:docMk/>
            <pc:sldMk cId="1922819726" sldId="297"/>
            <ac:picMk id="7" creationId="{644A4619-AD13-B304-9568-1539BD4FF14E}"/>
          </ac:picMkLst>
        </pc:picChg>
        <pc:picChg chg="del">
          <ac:chgData name="Xiliang Luo" userId="a6bc156bce9c8a43" providerId="LiveId" clId="{C470E4ED-4F4A-C74E-82BF-51B078156914}" dt="2024-07-28T03:58:05.851" v="5372" actId="478"/>
          <ac:picMkLst>
            <pc:docMk/>
            <pc:sldMk cId="1922819726" sldId="297"/>
            <ac:picMk id="8" creationId="{550DEF79-B9A2-0756-F609-C2E230F7C91C}"/>
          </ac:picMkLst>
        </pc:picChg>
        <pc:picChg chg="add mod">
          <ac:chgData name="Xiliang Luo" userId="a6bc156bce9c8a43" providerId="LiveId" clId="{C470E4ED-4F4A-C74E-82BF-51B078156914}" dt="2024-07-29T01:07:31.532" v="12031" actId="1038"/>
          <ac:picMkLst>
            <pc:docMk/>
            <pc:sldMk cId="1922819726" sldId="297"/>
            <ac:picMk id="8" creationId="{E0947D19-B6D7-7D1D-6174-668443D65EB0}"/>
          </ac:picMkLst>
        </pc:picChg>
        <pc:picChg chg="add del mod">
          <ac:chgData name="Xiliang Luo" userId="a6bc156bce9c8a43" providerId="LiveId" clId="{C470E4ED-4F4A-C74E-82BF-51B078156914}" dt="2024-07-29T01:04:31.321" v="11974" actId="478"/>
          <ac:picMkLst>
            <pc:docMk/>
            <pc:sldMk cId="1922819726" sldId="297"/>
            <ac:picMk id="15" creationId="{DDD1C5C4-735C-7900-BE51-B546D9D8E8E1}"/>
          </ac:picMkLst>
        </pc:picChg>
        <pc:picChg chg="add del mod">
          <ac:chgData name="Xiliang Luo" userId="a6bc156bce9c8a43" providerId="LiveId" clId="{C470E4ED-4F4A-C74E-82BF-51B078156914}" dt="2024-07-28T05:08:19.790" v="6964" actId="478"/>
          <ac:picMkLst>
            <pc:docMk/>
            <pc:sldMk cId="1922819726" sldId="297"/>
            <ac:picMk id="16" creationId="{E63B9D4B-E460-B6C5-9FBC-F5EDCB870EF4}"/>
          </ac:picMkLst>
        </pc:picChg>
        <pc:cxnChg chg="add mod">
          <ac:chgData name="Xiliang Luo" userId="a6bc156bce9c8a43" providerId="LiveId" clId="{C470E4ED-4F4A-C74E-82BF-51B078156914}" dt="2024-07-29T01:16:41.854" v="12225" actId="14100"/>
          <ac:cxnSpMkLst>
            <pc:docMk/>
            <pc:sldMk cId="1922819726" sldId="297"/>
            <ac:cxnSpMk id="17" creationId="{9805BA00-03EE-FFDD-4A7C-73A8576B7B85}"/>
          </ac:cxnSpMkLst>
        </pc:cxnChg>
        <pc:cxnChg chg="add mod">
          <ac:chgData name="Xiliang Luo" userId="a6bc156bce9c8a43" providerId="LiveId" clId="{C470E4ED-4F4A-C74E-82BF-51B078156914}" dt="2024-07-29T01:16:45.489" v="12226" actId="14100"/>
          <ac:cxnSpMkLst>
            <pc:docMk/>
            <pc:sldMk cId="1922819726" sldId="297"/>
            <ac:cxnSpMk id="18" creationId="{9E18CD43-D925-D316-13D4-3587EAF04037}"/>
          </ac:cxnSpMkLst>
        </pc:cxnChg>
        <pc:cxnChg chg="add del mod">
          <ac:chgData name="Xiliang Luo" userId="a6bc156bce9c8a43" providerId="LiveId" clId="{C470E4ED-4F4A-C74E-82BF-51B078156914}" dt="2024-07-28T05:13:22.505" v="7009" actId="478"/>
          <ac:cxnSpMkLst>
            <pc:docMk/>
            <pc:sldMk cId="1922819726" sldId="297"/>
            <ac:cxnSpMk id="19" creationId="{EB8925CA-864D-98D9-8B80-E2E2C73FCC62}"/>
          </ac:cxnSpMkLst>
        </pc:cxnChg>
        <pc:cxnChg chg="add mod">
          <ac:chgData name="Xiliang Luo" userId="a6bc156bce9c8a43" providerId="LiveId" clId="{C470E4ED-4F4A-C74E-82BF-51B078156914}" dt="2024-07-29T01:07:38.561" v="12032" actId="1076"/>
          <ac:cxnSpMkLst>
            <pc:docMk/>
            <pc:sldMk cId="1922819726" sldId="297"/>
            <ac:cxnSpMk id="29" creationId="{562AEC31-31BD-2BA6-282B-539BC31A7DB8}"/>
          </ac:cxnSpMkLst>
        </pc:cxnChg>
      </pc:sldChg>
      <pc:sldChg chg="addSp modSp add del mod">
        <pc:chgData name="Xiliang Luo" userId="a6bc156bce9c8a43" providerId="LiveId" clId="{C470E4ED-4F4A-C74E-82BF-51B078156914}" dt="2024-07-28T05:08:36.251" v="6966" actId="2696"/>
        <pc:sldMkLst>
          <pc:docMk/>
          <pc:sldMk cId="2830164426" sldId="298"/>
        </pc:sldMkLst>
        <pc:picChg chg="add mod">
          <ac:chgData name="Xiliang Luo" userId="a6bc156bce9c8a43" providerId="LiveId" clId="{C470E4ED-4F4A-C74E-82BF-51B078156914}" dt="2024-07-28T05:06:03.287" v="6940" actId="1076"/>
          <ac:picMkLst>
            <pc:docMk/>
            <pc:sldMk cId="2830164426" sldId="298"/>
            <ac:picMk id="3" creationId="{6E20583F-422F-89A8-CDFA-1A627A664FFD}"/>
          </ac:picMkLst>
        </pc:picChg>
        <pc:picChg chg="add mod">
          <ac:chgData name="Xiliang Luo" userId="a6bc156bce9c8a43" providerId="LiveId" clId="{C470E4ED-4F4A-C74E-82BF-51B078156914}" dt="2024-07-28T05:06:01.905" v="6939" actId="1076"/>
          <ac:picMkLst>
            <pc:docMk/>
            <pc:sldMk cId="2830164426" sldId="298"/>
            <ac:picMk id="7" creationId="{AC6128AE-50B1-783C-D9B6-253CF44171A3}"/>
          </ac:picMkLst>
        </pc:picChg>
      </pc:sldChg>
      <pc:sldChg chg="addSp delSp modSp add mod ord modNotesTx">
        <pc:chgData name="Xiliang Luo" userId="a6bc156bce9c8a43" providerId="LiveId" clId="{C470E4ED-4F4A-C74E-82BF-51B078156914}" dt="2024-07-31T02:47:06.593" v="12639" actId="478"/>
        <pc:sldMkLst>
          <pc:docMk/>
          <pc:sldMk cId="1786511382" sldId="299"/>
        </pc:sldMkLst>
        <pc:spChg chg="del">
          <ac:chgData name="Xiliang Luo" userId="a6bc156bce9c8a43" providerId="LiveId" clId="{C470E4ED-4F4A-C74E-82BF-51B078156914}" dt="2024-07-31T02:47:06.593" v="12639" actId="478"/>
          <ac:spMkLst>
            <pc:docMk/>
            <pc:sldMk cId="1786511382" sldId="299"/>
            <ac:spMk id="4" creationId="{CBCF2CFD-21F7-8BB9-9C1A-8BFAFAC243B7}"/>
          </ac:spMkLst>
        </pc:spChg>
        <pc:spChg chg="mod">
          <ac:chgData name="Xiliang Luo" userId="a6bc156bce9c8a43" providerId="LiveId" clId="{C470E4ED-4F4A-C74E-82BF-51B078156914}" dt="2024-07-29T01:06:21.777" v="11994" actId="20577"/>
          <ac:spMkLst>
            <pc:docMk/>
            <pc:sldMk cId="1786511382" sldId="299"/>
            <ac:spMk id="9" creationId="{4EAE43E4-94DF-B186-2F26-FA550C3D98AD}"/>
          </ac:spMkLst>
        </pc:spChg>
        <pc:spChg chg="mod">
          <ac:chgData name="Xiliang Luo" userId="a6bc156bce9c8a43" providerId="LiveId" clId="{C470E4ED-4F4A-C74E-82BF-51B078156914}" dt="2024-07-30T05:12:25.488" v="12467" actId="207"/>
          <ac:spMkLst>
            <pc:docMk/>
            <pc:sldMk cId="1786511382" sldId="299"/>
            <ac:spMk id="10" creationId="{BD731EB4-1236-101E-E93A-D5A4BB59F98A}"/>
          </ac:spMkLst>
        </pc:spChg>
        <pc:spChg chg="del">
          <ac:chgData name="Xiliang Luo" userId="a6bc156bce9c8a43" providerId="LiveId" clId="{C470E4ED-4F4A-C74E-82BF-51B078156914}" dt="2024-07-28T05:06:19.498" v="6942" actId="478"/>
          <ac:spMkLst>
            <pc:docMk/>
            <pc:sldMk cId="1786511382" sldId="299"/>
            <ac:spMk id="12" creationId="{136CCE42-BA80-AD0B-846C-35F62E95CF54}"/>
          </ac:spMkLst>
        </pc:spChg>
        <pc:spChg chg="del">
          <ac:chgData name="Xiliang Luo" userId="a6bc156bce9c8a43" providerId="LiveId" clId="{C470E4ED-4F4A-C74E-82BF-51B078156914}" dt="2024-07-28T05:06:19.498" v="6942" actId="478"/>
          <ac:spMkLst>
            <pc:docMk/>
            <pc:sldMk cId="1786511382" sldId="299"/>
            <ac:spMk id="13" creationId="{3782B9F9-1435-DD9D-94D2-20177E94423B}"/>
          </ac:spMkLst>
        </pc:spChg>
        <pc:spChg chg="add del mod">
          <ac:chgData name="Xiliang Luo" userId="a6bc156bce9c8a43" providerId="LiveId" clId="{C470E4ED-4F4A-C74E-82BF-51B078156914}" dt="2024-07-28T21:27:32.731" v="8894" actId="478"/>
          <ac:spMkLst>
            <pc:docMk/>
            <pc:sldMk cId="1786511382" sldId="299"/>
            <ac:spMk id="19" creationId="{4047DAB3-A2F0-D861-50CD-1CC0400ABBBE}"/>
          </ac:spMkLst>
        </pc:spChg>
        <pc:spChg chg="add del mod">
          <ac:chgData name="Xiliang Luo" userId="a6bc156bce9c8a43" providerId="LiveId" clId="{C470E4ED-4F4A-C74E-82BF-51B078156914}" dt="2024-07-28T21:24:24.559" v="8862" actId="478"/>
          <ac:spMkLst>
            <pc:docMk/>
            <pc:sldMk cId="1786511382" sldId="299"/>
            <ac:spMk id="20" creationId="{DBCA589F-4427-C722-F372-C7A8E109C832}"/>
          </ac:spMkLst>
        </pc:spChg>
        <pc:spChg chg="add mod">
          <ac:chgData name="Xiliang Luo" userId="a6bc156bce9c8a43" providerId="LiveId" clId="{C470E4ED-4F4A-C74E-82BF-51B078156914}" dt="2024-07-28T21:26:19.479" v="8885" actId="14100"/>
          <ac:spMkLst>
            <pc:docMk/>
            <pc:sldMk cId="1786511382" sldId="299"/>
            <ac:spMk id="21" creationId="{8F001B1A-B43C-1361-B6DE-F65E99F18433}"/>
          </ac:spMkLst>
        </pc:spChg>
        <pc:spChg chg="add del mod">
          <ac:chgData name="Xiliang Luo" userId="a6bc156bce9c8a43" providerId="LiveId" clId="{C470E4ED-4F4A-C74E-82BF-51B078156914}" dt="2024-07-28T21:26:55.065" v="8886" actId="478"/>
          <ac:spMkLst>
            <pc:docMk/>
            <pc:sldMk cId="1786511382" sldId="299"/>
            <ac:spMk id="22" creationId="{8C7AF8B6-F41F-EC51-1F43-6D9A8E818D3B}"/>
          </ac:spMkLst>
        </pc:spChg>
        <pc:spChg chg="add mod">
          <ac:chgData name="Xiliang Luo" userId="a6bc156bce9c8a43" providerId="LiveId" clId="{C470E4ED-4F4A-C74E-82BF-51B078156914}" dt="2024-07-28T21:27:17.530" v="8892" actId="14100"/>
          <ac:spMkLst>
            <pc:docMk/>
            <pc:sldMk cId="1786511382" sldId="299"/>
            <ac:spMk id="23" creationId="{8231E7B5-B7E0-2100-BF5B-8AFF91148D34}"/>
          </ac:spMkLst>
        </pc:spChg>
        <pc:spChg chg="add del mod">
          <ac:chgData name="Xiliang Luo" userId="a6bc156bce9c8a43" providerId="LiveId" clId="{C470E4ED-4F4A-C74E-82BF-51B078156914}" dt="2024-07-28T21:30:21.596" v="8908" actId="478"/>
          <ac:spMkLst>
            <pc:docMk/>
            <pc:sldMk cId="1786511382" sldId="299"/>
            <ac:spMk id="28" creationId="{FF579873-DA94-47A1-EE0F-F5225561B433}"/>
          </ac:spMkLst>
        </pc:spChg>
        <pc:grpChg chg="add del mod">
          <ac:chgData name="Xiliang Luo" userId="a6bc156bce9c8a43" providerId="LiveId" clId="{C470E4ED-4F4A-C74E-82BF-51B078156914}" dt="2024-07-28T21:28:47.728" v="8901" actId="164"/>
          <ac:grpSpMkLst>
            <pc:docMk/>
            <pc:sldMk cId="1786511382" sldId="299"/>
            <ac:grpSpMk id="27" creationId="{469F9B99-11B2-7D4F-D20E-8BEB5C61EA9E}"/>
          </ac:grpSpMkLst>
        </pc:grpChg>
        <pc:picChg chg="add mod">
          <ac:chgData name="Xiliang Luo" userId="a6bc156bce9c8a43" providerId="LiveId" clId="{C470E4ED-4F4A-C74E-82BF-51B078156914}" dt="2024-07-29T01:07:24.985" v="12028" actId="1038"/>
          <ac:picMkLst>
            <pc:docMk/>
            <pc:sldMk cId="1786511382" sldId="299"/>
            <ac:picMk id="3" creationId="{12BDD33E-D272-0BFE-73D4-33C12DB9FF15}"/>
          </ac:picMkLst>
        </pc:picChg>
        <pc:picChg chg="add mod">
          <ac:chgData name="Xiliang Luo" userId="a6bc156bce9c8a43" providerId="LiveId" clId="{C470E4ED-4F4A-C74E-82BF-51B078156914}" dt="2024-07-28T21:17:09.059" v="8754" actId="1076"/>
          <ac:picMkLst>
            <pc:docMk/>
            <pc:sldMk cId="1786511382" sldId="299"/>
            <ac:picMk id="14" creationId="{517BCFDF-22E7-7306-1C13-26CDEC8D55F1}"/>
          </ac:picMkLst>
        </pc:picChg>
        <pc:picChg chg="add mod">
          <ac:chgData name="Xiliang Luo" userId="a6bc156bce9c8a43" providerId="LiveId" clId="{C470E4ED-4F4A-C74E-82BF-51B078156914}" dt="2024-07-28T21:24:33.892" v="8866" actId="1076"/>
          <ac:picMkLst>
            <pc:docMk/>
            <pc:sldMk cId="1786511382" sldId="299"/>
            <ac:picMk id="18" creationId="{234B384A-A2A4-D820-D9F9-979E45F5B5A2}"/>
          </ac:picMkLst>
        </pc:picChg>
        <pc:cxnChg chg="add mod topLvl">
          <ac:chgData name="Xiliang Luo" userId="a6bc156bce9c8a43" providerId="LiveId" clId="{C470E4ED-4F4A-C74E-82BF-51B078156914}" dt="2024-07-29T01:17:04.026" v="12228" actId="14100"/>
          <ac:cxnSpMkLst>
            <pc:docMk/>
            <pc:sldMk cId="1786511382" sldId="299"/>
            <ac:cxnSpMk id="8" creationId="{9E39E6BC-1463-8ADC-AEFA-04ECA9EC32E9}"/>
          </ac:cxnSpMkLst>
        </pc:cxnChg>
        <pc:cxnChg chg="add mod topLvl">
          <ac:chgData name="Xiliang Luo" userId="a6bc156bce9c8a43" providerId="LiveId" clId="{C470E4ED-4F4A-C74E-82BF-51B078156914}" dt="2024-07-29T01:17:06.421" v="12229" actId="14100"/>
          <ac:cxnSpMkLst>
            <pc:docMk/>
            <pc:sldMk cId="1786511382" sldId="299"/>
            <ac:cxnSpMk id="11" creationId="{D3B50643-F2E5-D856-AC95-BA96BCD36A5A}"/>
          </ac:cxnSpMkLst>
        </pc:cxnChg>
        <pc:cxnChg chg="add mod">
          <ac:chgData name="Xiliang Luo" userId="a6bc156bce9c8a43" providerId="LiveId" clId="{C470E4ED-4F4A-C74E-82BF-51B078156914}" dt="2024-07-29T00:51:15.975" v="11908" actId="208"/>
          <ac:cxnSpMkLst>
            <pc:docMk/>
            <pc:sldMk cId="1786511382" sldId="299"/>
            <ac:cxnSpMk id="16" creationId="{D447A09B-B9AE-0F6A-D9FD-A31FDF1C0D32}"/>
          </ac:cxnSpMkLst>
        </pc:cxnChg>
        <pc:cxnChg chg="add mod topLvl">
          <ac:chgData name="Xiliang Luo" userId="a6bc156bce9c8a43" providerId="LiveId" clId="{C470E4ED-4F4A-C74E-82BF-51B078156914}" dt="2024-07-28T21:28:48.877" v="8903" actId="14100"/>
          <ac:cxnSpMkLst>
            <pc:docMk/>
            <pc:sldMk cId="1786511382" sldId="299"/>
            <ac:cxnSpMk id="24" creationId="{38A744D4-8150-7AAB-8793-B13475DA8CDB}"/>
          </ac:cxnSpMkLst>
        </pc:cxnChg>
      </pc:sldChg>
      <pc:sldChg chg="addSp delSp modSp add mod">
        <pc:chgData name="Xiliang Luo" userId="a6bc156bce9c8a43" providerId="LiveId" clId="{C470E4ED-4F4A-C74E-82BF-51B078156914}" dt="2024-07-31T03:44:40.428" v="13029" actId="1076"/>
        <pc:sldMkLst>
          <pc:docMk/>
          <pc:sldMk cId="1709216009" sldId="300"/>
        </pc:sldMkLst>
        <pc:spChg chg="mod">
          <ac:chgData name="Xiliang Luo" userId="a6bc156bce9c8a43" providerId="LiveId" clId="{C470E4ED-4F4A-C74E-82BF-51B078156914}" dt="2024-07-31T03:30:31.463" v="12954" actId="20577"/>
          <ac:spMkLst>
            <pc:docMk/>
            <pc:sldMk cId="1709216009" sldId="300"/>
            <ac:spMk id="2" creationId="{A04CFB4C-AA9B-60A7-8EBC-BBAB40C85BAD}"/>
          </ac:spMkLst>
        </pc:spChg>
        <pc:spChg chg="del">
          <ac:chgData name="Xiliang Luo" userId="a6bc156bce9c8a43" providerId="LiveId" clId="{C470E4ED-4F4A-C74E-82BF-51B078156914}" dt="2024-07-31T02:46:30.591" v="12627" actId="478"/>
          <ac:spMkLst>
            <pc:docMk/>
            <pc:sldMk cId="1709216009" sldId="300"/>
            <ac:spMk id="4" creationId="{566352C7-BECA-CE8B-1A4D-60761572BF61}"/>
          </ac:spMkLst>
        </pc:spChg>
        <pc:spChg chg="add mod">
          <ac:chgData name="Xiliang Luo" userId="a6bc156bce9c8a43" providerId="LiveId" clId="{C470E4ED-4F4A-C74E-82BF-51B078156914}" dt="2024-07-31T03:21:58.088" v="12874" actId="207"/>
          <ac:spMkLst>
            <pc:docMk/>
            <pc:sldMk cId="1709216009" sldId="300"/>
            <ac:spMk id="12" creationId="{44AA3A4E-E6FB-3DD6-038E-B25F52FDB99A}"/>
          </ac:spMkLst>
        </pc:spChg>
        <pc:spChg chg="add del mod">
          <ac:chgData name="Xiliang Luo" userId="a6bc156bce9c8a43" providerId="LiveId" clId="{C470E4ED-4F4A-C74E-82BF-51B078156914}" dt="2024-07-28T18:07:47.564" v="7664" actId="478"/>
          <ac:spMkLst>
            <pc:docMk/>
            <pc:sldMk cId="1709216009" sldId="300"/>
            <ac:spMk id="12" creationId="{50871AEF-3918-69D6-D94A-178000D5D576}"/>
          </ac:spMkLst>
        </pc:spChg>
        <pc:spChg chg="mod">
          <ac:chgData name="Xiliang Luo" userId="a6bc156bce9c8a43" providerId="LiveId" clId="{C470E4ED-4F4A-C74E-82BF-51B078156914}" dt="2024-07-28T06:30:06.655" v="7544" actId="1035"/>
          <ac:spMkLst>
            <pc:docMk/>
            <pc:sldMk cId="1709216009" sldId="300"/>
            <ac:spMk id="13" creationId="{26D3D530-12C8-4866-F813-A7A3282D0C92}"/>
          </ac:spMkLst>
        </pc:spChg>
        <pc:spChg chg="mod">
          <ac:chgData name="Xiliang Luo" userId="a6bc156bce9c8a43" providerId="LiveId" clId="{C470E4ED-4F4A-C74E-82BF-51B078156914}" dt="2024-07-28T06:30:06.655" v="7544" actId="1035"/>
          <ac:spMkLst>
            <pc:docMk/>
            <pc:sldMk cId="1709216009" sldId="300"/>
            <ac:spMk id="14" creationId="{F7CA9AF1-CDE6-9A16-473B-91CBB61E4614}"/>
          </ac:spMkLst>
        </pc:spChg>
        <pc:spChg chg="mod">
          <ac:chgData name="Xiliang Luo" userId="a6bc156bce9c8a43" providerId="LiveId" clId="{C470E4ED-4F4A-C74E-82BF-51B078156914}" dt="2024-07-28T06:30:06.655" v="7544" actId="1035"/>
          <ac:spMkLst>
            <pc:docMk/>
            <pc:sldMk cId="1709216009" sldId="300"/>
            <ac:spMk id="15" creationId="{277293F7-6EBD-7F93-335D-D00270DECA9C}"/>
          </ac:spMkLst>
        </pc:spChg>
        <pc:spChg chg="mod">
          <ac:chgData name="Xiliang Luo" userId="a6bc156bce9c8a43" providerId="LiveId" clId="{C470E4ED-4F4A-C74E-82BF-51B078156914}" dt="2024-07-28T06:30:06.655" v="7544" actId="1035"/>
          <ac:spMkLst>
            <pc:docMk/>
            <pc:sldMk cId="1709216009" sldId="300"/>
            <ac:spMk id="16" creationId="{E5D6A57E-968F-89AB-758F-A406C1FFA27B}"/>
          </ac:spMkLst>
        </pc:spChg>
        <pc:spChg chg="mod">
          <ac:chgData name="Xiliang Luo" userId="a6bc156bce9c8a43" providerId="LiveId" clId="{C470E4ED-4F4A-C74E-82BF-51B078156914}" dt="2024-07-28T06:30:06.655" v="7544" actId="1035"/>
          <ac:spMkLst>
            <pc:docMk/>
            <pc:sldMk cId="1709216009" sldId="300"/>
            <ac:spMk id="17" creationId="{9DFE706B-BD6B-5DE4-060C-7398ABE477C1}"/>
          </ac:spMkLst>
        </pc:spChg>
        <pc:spChg chg="add mod">
          <ac:chgData name="Xiliang Luo" userId="a6bc156bce9c8a43" providerId="LiveId" clId="{C470E4ED-4F4A-C74E-82BF-51B078156914}" dt="2024-07-31T03:22:15.505" v="12876" actId="207"/>
          <ac:spMkLst>
            <pc:docMk/>
            <pc:sldMk cId="1709216009" sldId="300"/>
            <ac:spMk id="18" creationId="{0836CF90-CB30-1BB6-7B39-F4FFE5F230EC}"/>
          </ac:spMkLst>
        </pc:spChg>
        <pc:spChg chg="add del mod">
          <ac:chgData name="Xiliang Luo" userId="a6bc156bce9c8a43" providerId="LiveId" clId="{C470E4ED-4F4A-C74E-82BF-51B078156914}" dt="2024-07-28T18:07:48.374" v="7665" actId="478"/>
          <ac:spMkLst>
            <pc:docMk/>
            <pc:sldMk cId="1709216009" sldId="300"/>
            <ac:spMk id="18" creationId="{B376CE76-93A5-0652-A857-F581CFE280B0}"/>
          </ac:spMkLst>
        </pc:spChg>
        <pc:spChg chg="add mod">
          <ac:chgData name="Xiliang Luo" userId="a6bc156bce9c8a43" providerId="LiveId" clId="{C470E4ED-4F4A-C74E-82BF-51B078156914}" dt="2024-07-31T03:28:41.527" v="12923" actId="1035"/>
          <ac:spMkLst>
            <pc:docMk/>
            <pc:sldMk cId="1709216009" sldId="300"/>
            <ac:spMk id="19" creationId="{2CFD531F-8F83-2633-2449-32AB9DBE2100}"/>
          </ac:spMkLst>
        </pc:spChg>
        <pc:spChg chg="add mod">
          <ac:chgData name="Xiliang Luo" userId="a6bc156bce9c8a43" providerId="LiveId" clId="{C470E4ED-4F4A-C74E-82BF-51B078156914}" dt="2024-07-31T03:28:39.976" v="12922" actId="1035"/>
          <ac:spMkLst>
            <pc:docMk/>
            <pc:sldMk cId="1709216009" sldId="300"/>
            <ac:spMk id="21" creationId="{0B5BC618-4AA5-F0A9-E811-7BEBB13DDC73}"/>
          </ac:spMkLst>
        </pc:spChg>
        <pc:spChg chg="add del mod">
          <ac:chgData name="Xiliang Luo" userId="a6bc156bce9c8a43" providerId="LiveId" clId="{C470E4ED-4F4A-C74E-82BF-51B078156914}" dt="2024-07-29T04:09:36.410" v="12435" actId="478"/>
          <ac:spMkLst>
            <pc:docMk/>
            <pc:sldMk cId="1709216009" sldId="300"/>
            <ac:spMk id="22" creationId="{A9837F28-0AD0-8AC9-32EE-FB688C9C4EE9}"/>
          </ac:spMkLst>
        </pc:spChg>
        <pc:spChg chg="add mod">
          <ac:chgData name="Xiliang Luo" userId="a6bc156bce9c8a43" providerId="LiveId" clId="{C470E4ED-4F4A-C74E-82BF-51B078156914}" dt="2024-07-31T03:27:51.942" v="12917" actId="207"/>
          <ac:spMkLst>
            <pc:docMk/>
            <pc:sldMk cId="1709216009" sldId="300"/>
            <ac:spMk id="23" creationId="{1C6906C7-DC9E-0E58-71BF-9C2E5F5FB596}"/>
          </ac:spMkLst>
        </pc:spChg>
        <pc:spChg chg="add del mod">
          <ac:chgData name="Xiliang Luo" userId="a6bc156bce9c8a43" providerId="LiveId" clId="{C470E4ED-4F4A-C74E-82BF-51B078156914}" dt="2024-07-29T04:08:16.658" v="12418" actId="478"/>
          <ac:spMkLst>
            <pc:docMk/>
            <pc:sldMk cId="1709216009" sldId="300"/>
            <ac:spMk id="23" creationId="{9FDF3A2A-1DFD-7E48-44AC-97CA6A2BBA6B}"/>
          </ac:spMkLst>
        </pc:spChg>
        <pc:spChg chg="mod">
          <ac:chgData name="Xiliang Luo" userId="a6bc156bce9c8a43" providerId="LiveId" clId="{C470E4ED-4F4A-C74E-82BF-51B078156914}" dt="2024-07-28T06:30:06.655" v="7544" actId="1035"/>
          <ac:spMkLst>
            <pc:docMk/>
            <pc:sldMk cId="1709216009" sldId="300"/>
            <ac:spMk id="25" creationId="{B0F94B57-A214-5691-65D9-8CAAD77D9718}"/>
          </ac:spMkLst>
        </pc:spChg>
        <pc:spChg chg="mod">
          <ac:chgData name="Xiliang Luo" userId="a6bc156bce9c8a43" providerId="LiveId" clId="{C470E4ED-4F4A-C74E-82BF-51B078156914}" dt="2024-07-28T06:31:12.622" v="7558" actId="1076"/>
          <ac:spMkLst>
            <pc:docMk/>
            <pc:sldMk cId="1709216009" sldId="300"/>
            <ac:spMk id="26" creationId="{0DB60A97-6009-7455-0CC7-61E4D56C8C08}"/>
          </ac:spMkLst>
        </pc:spChg>
        <pc:spChg chg="mod">
          <ac:chgData name="Xiliang Luo" userId="a6bc156bce9c8a43" providerId="LiveId" clId="{C470E4ED-4F4A-C74E-82BF-51B078156914}" dt="2024-07-28T06:30:06.655" v="7544" actId="1035"/>
          <ac:spMkLst>
            <pc:docMk/>
            <pc:sldMk cId="1709216009" sldId="300"/>
            <ac:spMk id="27" creationId="{B042DA29-4C05-566F-41DE-31A8DB3B1D39}"/>
          </ac:spMkLst>
        </pc:spChg>
        <pc:spChg chg="mod">
          <ac:chgData name="Xiliang Luo" userId="a6bc156bce9c8a43" providerId="LiveId" clId="{C470E4ED-4F4A-C74E-82BF-51B078156914}" dt="2024-07-28T06:30:06.655" v="7544" actId="1035"/>
          <ac:spMkLst>
            <pc:docMk/>
            <pc:sldMk cId="1709216009" sldId="300"/>
            <ac:spMk id="28" creationId="{CA8B0E36-DE8B-964F-14BD-185E17E33D68}"/>
          </ac:spMkLst>
        </pc:spChg>
        <pc:spChg chg="add del mod">
          <ac:chgData name="Xiliang Luo" userId="a6bc156bce9c8a43" providerId="LiveId" clId="{C470E4ED-4F4A-C74E-82BF-51B078156914}" dt="2024-07-29T04:08:51.763" v="12421" actId="478"/>
          <ac:spMkLst>
            <pc:docMk/>
            <pc:sldMk cId="1709216009" sldId="300"/>
            <ac:spMk id="34" creationId="{D3B24B4B-E8DF-9B69-D772-ECCABF0BAAF3}"/>
          </ac:spMkLst>
        </pc:spChg>
        <pc:spChg chg="add mod">
          <ac:chgData name="Xiliang Luo" userId="a6bc156bce9c8a43" providerId="LiveId" clId="{C470E4ED-4F4A-C74E-82BF-51B078156914}" dt="2024-07-29T04:10:38.648" v="12455" actId="206"/>
          <ac:spMkLst>
            <pc:docMk/>
            <pc:sldMk cId="1709216009" sldId="300"/>
            <ac:spMk id="35" creationId="{02D2CA68-DFB2-C6D9-2541-8997C90D2E1B}"/>
          </ac:spMkLst>
        </pc:spChg>
        <pc:spChg chg="mod">
          <ac:chgData name="Xiliang Luo" userId="a6bc156bce9c8a43" providerId="LiveId" clId="{C470E4ED-4F4A-C74E-82BF-51B078156914}" dt="2024-07-28T06:30:57.587" v="7556" actId="1076"/>
          <ac:spMkLst>
            <pc:docMk/>
            <pc:sldMk cId="1709216009" sldId="300"/>
            <ac:spMk id="37" creationId="{6B72F15D-515A-79E7-93E1-6A84399917DD}"/>
          </ac:spMkLst>
        </pc:spChg>
        <pc:spChg chg="mod">
          <ac:chgData name="Xiliang Luo" userId="a6bc156bce9c8a43" providerId="LiveId" clId="{C470E4ED-4F4A-C74E-82BF-51B078156914}" dt="2024-07-28T06:31:15.821" v="7559" actId="1076"/>
          <ac:spMkLst>
            <pc:docMk/>
            <pc:sldMk cId="1709216009" sldId="300"/>
            <ac:spMk id="38" creationId="{16FF37A3-4163-3C5B-62A7-903E54A8715A}"/>
          </ac:spMkLst>
        </pc:spChg>
        <pc:spChg chg="mod">
          <ac:chgData name="Xiliang Luo" userId="a6bc156bce9c8a43" providerId="LiveId" clId="{C470E4ED-4F4A-C74E-82BF-51B078156914}" dt="2024-07-31T03:44:40.428" v="13029" actId="1076"/>
          <ac:spMkLst>
            <pc:docMk/>
            <pc:sldMk cId="1709216009" sldId="300"/>
            <ac:spMk id="39" creationId="{42DA3C53-07FA-5B61-B1CE-09EE77945345}"/>
          </ac:spMkLst>
        </pc:spChg>
        <pc:spChg chg="mod">
          <ac:chgData name="Xiliang Luo" userId="a6bc156bce9c8a43" providerId="LiveId" clId="{C470E4ED-4F4A-C74E-82BF-51B078156914}" dt="2024-07-28T06:30:45.054" v="7552" actId="1076"/>
          <ac:spMkLst>
            <pc:docMk/>
            <pc:sldMk cId="1709216009" sldId="300"/>
            <ac:spMk id="42" creationId="{4C0331A6-BA9C-18E3-1986-7BCB43A36AED}"/>
          </ac:spMkLst>
        </pc:spChg>
        <pc:spChg chg="mod">
          <ac:chgData name="Xiliang Luo" userId="a6bc156bce9c8a43" providerId="LiveId" clId="{C470E4ED-4F4A-C74E-82BF-51B078156914}" dt="2024-07-28T06:30:06.655" v="7544" actId="1035"/>
          <ac:spMkLst>
            <pc:docMk/>
            <pc:sldMk cId="1709216009" sldId="300"/>
            <ac:spMk id="48" creationId="{B6EA9830-C180-EDD6-DB1C-9C0700C6093D}"/>
          </ac:spMkLst>
        </pc:spChg>
        <pc:spChg chg="mod">
          <ac:chgData name="Xiliang Luo" userId="a6bc156bce9c8a43" providerId="LiveId" clId="{C470E4ED-4F4A-C74E-82BF-51B078156914}" dt="2024-07-28T06:30:06.655" v="7544" actId="1035"/>
          <ac:spMkLst>
            <pc:docMk/>
            <pc:sldMk cId="1709216009" sldId="300"/>
            <ac:spMk id="49" creationId="{9FDB9EDE-8ED2-0ED8-3ECF-507468008CA4}"/>
          </ac:spMkLst>
        </pc:spChg>
        <pc:spChg chg="add mod">
          <ac:chgData name="Xiliang Luo" userId="a6bc156bce9c8a43" providerId="LiveId" clId="{C470E4ED-4F4A-C74E-82BF-51B078156914}" dt="2024-07-28T05:51:09.783" v="7168"/>
          <ac:spMkLst>
            <pc:docMk/>
            <pc:sldMk cId="1709216009" sldId="300"/>
            <ac:spMk id="59" creationId="{5EBA67A8-793D-8B60-711D-05616444BFA5}"/>
          </ac:spMkLst>
        </pc:spChg>
        <pc:spChg chg="add mod">
          <ac:chgData name="Xiliang Luo" userId="a6bc156bce9c8a43" providerId="LiveId" clId="{C470E4ED-4F4A-C74E-82BF-51B078156914}" dt="2024-07-28T05:51:09.783" v="7168"/>
          <ac:spMkLst>
            <pc:docMk/>
            <pc:sldMk cId="1709216009" sldId="300"/>
            <ac:spMk id="60" creationId="{47DD773E-862D-E656-91B2-2B4D0112CF4E}"/>
          </ac:spMkLst>
        </pc:spChg>
        <pc:spChg chg="add mod">
          <ac:chgData name="Xiliang Luo" userId="a6bc156bce9c8a43" providerId="LiveId" clId="{C470E4ED-4F4A-C74E-82BF-51B078156914}" dt="2024-07-28T05:51:09.783" v="7168"/>
          <ac:spMkLst>
            <pc:docMk/>
            <pc:sldMk cId="1709216009" sldId="300"/>
            <ac:spMk id="61" creationId="{009CBACE-A99E-F062-B33E-BB055E55CA78}"/>
          </ac:spMkLst>
        </pc:spChg>
        <pc:spChg chg="add mod">
          <ac:chgData name="Xiliang Luo" userId="a6bc156bce9c8a43" providerId="LiveId" clId="{C470E4ED-4F4A-C74E-82BF-51B078156914}" dt="2024-07-28T05:51:09.783" v="7168"/>
          <ac:spMkLst>
            <pc:docMk/>
            <pc:sldMk cId="1709216009" sldId="300"/>
            <ac:spMk id="62" creationId="{411FFF23-E926-6B7F-A831-3AD1B5F07136}"/>
          </ac:spMkLst>
        </pc:spChg>
        <pc:spChg chg="add mod">
          <ac:chgData name="Xiliang Luo" userId="a6bc156bce9c8a43" providerId="LiveId" clId="{C470E4ED-4F4A-C74E-82BF-51B078156914}" dt="2024-07-28T05:51:09.783" v="7168"/>
          <ac:spMkLst>
            <pc:docMk/>
            <pc:sldMk cId="1709216009" sldId="300"/>
            <ac:spMk id="65" creationId="{EA9B26D2-133A-199B-4E5C-7C385D07691A}"/>
          </ac:spMkLst>
        </pc:spChg>
        <pc:spChg chg="add mod">
          <ac:chgData name="Xiliang Luo" userId="a6bc156bce9c8a43" providerId="LiveId" clId="{C470E4ED-4F4A-C74E-82BF-51B078156914}" dt="2024-07-28T05:51:09.783" v="7168"/>
          <ac:spMkLst>
            <pc:docMk/>
            <pc:sldMk cId="1709216009" sldId="300"/>
            <ac:spMk id="66" creationId="{D82C316C-8FC9-3C0C-5A53-3D1BBEDD6C7F}"/>
          </ac:spMkLst>
        </pc:spChg>
        <pc:picChg chg="add del mod">
          <ac:chgData name="Xiliang Luo" userId="a6bc156bce9c8a43" providerId="LiveId" clId="{C470E4ED-4F4A-C74E-82BF-51B078156914}" dt="2024-07-28T05:37:09.663" v="7052" actId="478"/>
          <ac:picMkLst>
            <pc:docMk/>
            <pc:sldMk cId="1709216009" sldId="300"/>
            <ac:picMk id="12" creationId="{7575E90B-CFE8-6236-1B38-F7E84108B321}"/>
          </ac:picMkLst>
        </pc:picChg>
        <pc:picChg chg="del">
          <ac:chgData name="Xiliang Luo" userId="a6bc156bce9c8a43" providerId="LiveId" clId="{C470E4ED-4F4A-C74E-82BF-51B078156914}" dt="2024-07-28T05:37:00.778" v="7048" actId="478"/>
          <ac:picMkLst>
            <pc:docMk/>
            <pc:sldMk cId="1709216009" sldId="300"/>
            <ac:picMk id="18" creationId="{9C61F6CE-C1AD-F62D-B3C6-CD7ABA19D309}"/>
          </ac:picMkLst>
        </pc:picChg>
        <pc:picChg chg="add del mod">
          <ac:chgData name="Xiliang Luo" userId="a6bc156bce9c8a43" providerId="LiveId" clId="{C470E4ED-4F4A-C74E-82BF-51B078156914}" dt="2024-07-28T05:37:43.886" v="7056" actId="478"/>
          <ac:picMkLst>
            <pc:docMk/>
            <pc:sldMk cId="1709216009" sldId="300"/>
            <ac:picMk id="19" creationId="{F79CCDC8-BFF7-C674-1929-FEB2CDFE7C9B}"/>
          </ac:picMkLst>
        </pc:picChg>
        <pc:picChg chg="add mod">
          <ac:chgData name="Xiliang Luo" userId="a6bc156bce9c8a43" providerId="LiveId" clId="{C470E4ED-4F4A-C74E-82BF-51B078156914}" dt="2024-07-31T03:28:49.876" v="12925" actId="1076"/>
          <ac:picMkLst>
            <pc:docMk/>
            <pc:sldMk cId="1709216009" sldId="300"/>
            <ac:picMk id="20" creationId="{C0E0B450-F6E9-5039-0595-E1AA5A4A70B8}"/>
          </ac:picMkLst>
        </pc:picChg>
        <pc:cxnChg chg="mod">
          <ac:chgData name="Xiliang Luo" userId="a6bc156bce9c8a43" providerId="LiveId" clId="{C470E4ED-4F4A-C74E-82BF-51B078156914}" dt="2024-07-31T03:14:03.263" v="12834" actId="1582"/>
          <ac:cxnSpMkLst>
            <pc:docMk/>
            <pc:sldMk cId="1709216009" sldId="300"/>
            <ac:cxnSpMk id="3" creationId="{65DE42A4-F033-577E-2099-B1C945A930B8}"/>
          </ac:cxnSpMkLst>
        </pc:cxnChg>
        <pc:cxnChg chg="mod">
          <ac:chgData name="Xiliang Luo" userId="a6bc156bce9c8a43" providerId="LiveId" clId="{C470E4ED-4F4A-C74E-82BF-51B078156914}" dt="2024-07-31T03:14:27.931" v="12836" actId="1582"/>
          <ac:cxnSpMkLst>
            <pc:docMk/>
            <pc:sldMk cId="1709216009" sldId="300"/>
            <ac:cxnSpMk id="7" creationId="{ABF0F2DA-08E4-B269-82ED-7B12E5668F2C}"/>
          </ac:cxnSpMkLst>
        </pc:cxnChg>
        <pc:cxnChg chg="mod">
          <ac:chgData name="Xiliang Luo" userId="a6bc156bce9c8a43" providerId="LiveId" clId="{C470E4ED-4F4A-C74E-82BF-51B078156914}" dt="2024-07-31T03:14:03.263" v="12834" actId="1582"/>
          <ac:cxnSpMkLst>
            <pc:docMk/>
            <pc:sldMk cId="1709216009" sldId="300"/>
            <ac:cxnSpMk id="8" creationId="{F9E9018A-FFC1-138C-3EF2-817814486F5E}"/>
          </ac:cxnSpMkLst>
        </pc:cxnChg>
        <pc:cxnChg chg="mod">
          <ac:chgData name="Xiliang Luo" userId="a6bc156bce9c8a43" providerId="LiveId" clId="{C470E4ED-4F4A-C74E-82BF-51B078156914}" dt="2024-07-31T03:14:03.263" v="12834" actId="1582"/>
          <ac:cxnSpMkLst>
            <pc:docMk/>
            <pc:sldMk cId="1709216009" sldId="300"/>
            <ac:cxnSpMk id="9" creationId="{339F34D1-05C6-CFC4-16B1-2CE5AE4171CD}"/>
          </ac:cxnSpMkLst>
        </pc:cxnChg>
        <pc:cxnChg chg="mod">
          <ac:chgData name="Xiliang Luo" userId="a6bc156bce9c8a43" providerId="LiveId" clId="{C470E4ED-4F4A-C74E-82BF-51B078156914}" dt="2024-07-31T03:14:27.931" v="12836" actId="1582"/>
          <ac:cxnSpMkLst>
            <pc:docMk/>
            <pc:sldMk cId="1709216009" sldId="300"/>
            <ac:cxnSpMk id="10" creationId="{32B24653-8BED-CC41-E36D-C19567D78779}"/>
          </ac:cxnSpMkLst>
        </pc:cxnChg>
        <pc:cxnChg chg="mod">
          <ac:chgData name="Xiliang Luo" userId="a6bc156bce9c8a43" providerId="LiveId" clId="{C470E4ED-4F4A-C74E-82BF-51B078156914}" dt="2024-07-31T03:14:27.931" v="12836" actId="1582"/>
          <ac:cxnSpMkLst>
            <pc:docMk/>
            <pc:sldMk cId="1709216009" sldId="300"/>
            <ac:cxnSpMk id="11" creationId="{7650CBA7-6A79-4C2F-AC7F-1141A207D234}"/>
          </ac:cxnSpMkLst>
        </pc:cxnChg>
        <pc:cxnChg chg="mod">
          <ac:chgData name="Xiliang Luo" userId="a6bc156bce9c8a43" providerId="LiveId" clId="{C470E4ED-4F4A-C74E-82BF-51B078156914}" dt="2024-07-31T03:14:03.263" v="12834" actId="1582"/>
          <ac:cxnSpMkLst>
            <pc:docMk/>
            <pc:sldMk cId="1709216009" sldId="300"/>
            <ac:cxnSpMk id="24" creationId="{691520BA-9DB0-1884-A233-CA0428311B17}"/>
          </ac:cxnSpMkLst>
        </pc:cxnChg>
        <pc:cxnChg chg="mod">
          <ac:chgData name="Xiliang Luo" userId="a6bc156bce9c8a43" providerId="LiveId" clId="{C470E4ED-4F4A-C74E-82BF-51B078156914}" dt="2024-07-31T03:14:27.931" v="12836" actId="1582"/>
          <ac:cxnSpMkLst>
            <pc:docMk/>
            <pc:sldMk cId="1709216009" sldId="300"/>
            <ac:cxnSpMk id="29" creationId="{3E4AFB3A-5279-2C55-3DE8-8025AE84B81C}"/>
          </ac:cxnSpMkLst>
        </pc:cxnChg>
        <pc:cxnChg chg="mod">
          <ac:chgData name="Xiliang Luo" userId="a6bc156bce9c8a43" providerId="LiveId" clId="{C470E4ED-4F4A-C74E-82BF-51B078156914}" dt="2024-07-31T03:14:03.263" v="12834" actId="1582"/>
          <ac:cxnSpMkLst>
            <pc:docMk/>
            <pc:sldMk cId="1709216009" sldId="300"/>
            <ac:cxnSpMk id="30" creationId="{1DBB8467-D6C9-4198-D2B9-7F3BB4109E8A}"/>
          </ac:cxnSpMkLst>
        </pc:cxnChg>
        <pc:cxnChg chg="mod">
          <ac:chgData name="Xiliang Luo" userId="a6bc156bce9c8a43" providerId="LiveId" clId="{C470E4ED-4F4A-C74E-82BF-51B078156914}" dt="2024-07-31T03:14:03.263" v="12834" actId="1582"/>
          <ac:cxnSpMkLst>
            <pc:docMk/>
            <pc:sldMk cId="1709216009" sldId="300"/>
            <ac:cxnSpMk id="31" creationId="{9E679517-3ABD-9ACC-ED7E-2D1599607E69}"/>
          </ac:cxnSpMkLst>
        </pc:cxnChg>
        <pc:cxnChg chg="mod">
          <ac:chgData name="Xiliang Luo" userId="a6bc156bce9c8a43" providerId="LiveId" clId="{C470E4ED-4F4A-C74E-82BF-51B078156914}" dt="2024-07-31T03:14:27.931" v="12836" actId="1582"/>
          <ac:cxnSpMkLst>
            <pc:docMk/>
            <pc:sldMk cId="1709216009" sldId="300"/>
            <ac:cxnSpMk id="32" creationId="{E51BCBBC-AF78-43AF-430C-27CD5291ACB2}"/>
          </ac:cxnSpMkLst>
        </pc:cxnChg>
        <pc:cxnChg chg="mod">
          <ac:chgData name="Xiliang Luo" userId="a6bc156bce9c8a43" providerId="LiveId" clId="{C470E4ED-4F4A-C74E-82BF-51B078156914}" dt="2024-07-31T03:14:27.931" v="12836" actId="1582"/>
          <ac:cxnSpMkLst>
            <pc:docMk/>
            <pc:sldMk cId="1709216009" sldId="300"/>
            <ac:cxnSpMk id="33" creationId="{15B4F44A-832D-1C1F-7AD2-DF0A7B5C6048}"/>
          </ac:cxnSpMkLst>
        </pc:cxnChg>
        <pc:cxnChg chg="add mod">
          <ac:chgData name="Xiliang Luo" userId="a6bc156bce9c8a43" providerId="LiveId" clId="{C470E4ED-4F4A-C74E-82BF-51B078156914}" dt="2024-07-28T05:51:09.783" v="7168"/>
          <ac:cxnSpMkLst>
            <pc:docMk/>
            <pc:sldMk cId="1709216009" sldId="300"/>
            <ac:cxnSpMk id="51" creationId="{7243082E-6FAB-C972-D817-F6E71D84073C}"/>
          </ac:cxnSpMkLst>
        </pc:cxnChg>
        <pc:cxnChg chg="add mod">
          <ac:chgData name="Xiliang Luo" userId="a6bc156bce9c8a43" providerId="LiveId" clId="{C470E4ED-4F4A-C74E-82BF-51B078156914}" dt="2024-07-28T05:51:09.783" v="7168"/>
          <ac:cxnSpMkLst>
            <pc:docMk/>
            <pc:sldMk cId="1709216009" sldId="300"/>
            <ac:cxnSpMk id="52" creationId="{F06782BB-1E7E-530A-F346-AC34508A7089}"/>
          </ac:cxnSpMkLst>
        </pc:cxnChg>
        <pc:cxnChg chg="add mod">
          <ac:chgData name="Xiliang Luo" userId="a6bc156bce9c8a43" providerId="LiveId" clId="{C470E4ED-4F4A-C74E-82BF-51B078156914}" dt="2024-07-28T05:51:09.783" v="7168"/>
          <ac:cxnSpMkLst>
            <pc:docMk/>
            <pc:sldMk cId="1709216009" sldId="300"/>
            <ac:cxnSpMk id="53" creationId="{FEF71858-6252-D07B-AF6D-3D90C0014224}"/>
          </ac:cxnSpMkLst>
        </pc:cxnChg>
        <pc:cxnChg chg="add mod">
          <ac:chgData name="Xiliang Luo" userId="a6bc156bce9c8a43" providerId="LiveId" clId="{C470E4ED-4F4A-C74E-82BF-51B078156914}" dt="2024-07-28T05:51:09.783" v="7168"/>
          <ac:cxnSpMkLst>
            <pc:docMk/>
            <pc:sldMk cId="1709216009" sldId="300"/>
            <ac:cxnSpMk id="54" creationId="{765D7684-B5A9-3CEC-192B-94A60B3BC257}"/>
          </ac:cxnSpMkLst>
        </pc:cxnChg>
        <pc:cxnChg chg="add mod">
          <ac:chgData name="Xiliang Luo" userId="a6bc156bce9c8a43" providerId="LiveId" clId="{C470E4ED-4F4A-C74E-82BF-51B078156914}" dt="2024-07-28T05:51:09.783" v="7168"/>
          <ac:cxnSpMkLst>
            <pc:docMk/>
            <pc:sldMk cId="1709216009" sldId="300"/>
            <ac:cxnSpMk id="55" creationId="{129636EC-11B6-A326-300F-EFD29BAC8D04}"/>
          </ac:cxnSpMkLst>
        </pc:cxnChg>
        <pc:cxnChg chg="add mod">
          <ac:chgData name="Xiliang Luo" userId="a6bc156bce9c8a43" providerId="LiveId" clId="{C470E4ED-4F4A-C74E-82BF-51B078156914}" dt="2024-07-28T05:51:09.783" v="7168"/>
          <ac:cxnSpMkLst>
            <pc:docMk/>
            <pc:sldMk cId="1709216009" sldId="300"/>
            <ac:cxnSpMk id="56" creationId="{3C937CAF-33C6-D50D-93CF-E61BC9917AB2}"/>
          </ac:cxnSpMkLst>
        </pc:cxnChg>
        <pc:cxnChg chg="add mod">
          <ac:chgData name="Xiliang Luo" userId="a6bc156bce9c8a43" providerId="LiveId" clId="{C470E4ED-4F4A-C74E-82BF-51B078156914}" dt="2024-07-28T05:51:09.783" v="7168"/>
          <ac:cxnSpMkLst>
            <pc:docMk/>
            <pc:sldMk cId="1709216009" sldId="300"/>
            <ac:cxnSpMk id="57" creationId="{85386E37-F1BE-0A4C-141A-AC0C3AC169FC}"/>
          </ac:cxnSpMkLst>
        </pc:cxnChg>
        <pc:cxnChg chg="add mod">
          <ac:chgData name="Xiliang Luo" userId="a6bc156bce9c8a43" providerId="LiveId" clId="{C470E4ED-4F4A-C74E-82BF-51B078156914}" dt="2024-07-28T05:51:09.783" v="7168"/>
          <ac:cxnSpMkLst>
            <pc:docMk/>
            <pc:sldMk cId="1709216009" sldId="300"/>
            <ac:cxnSpMk id="58" creationId="{29A93C38-AE94-5BB0-FDA9-10D9322EAF26}"/>
          </ac:cxnSpMkLst>
        </pc:cxnChg>
        <pc:cxnChg chg="add mod">
          <ac:chgData name="Xiliang Luo" userId="a6bc156bce9c8a43" providerId="LiveId" clId="{C470E4ED-4F4A-C74E-82BF-51B078156914}" dt="2024-07-28T05:51:09.783" v="7168"/>
          <ac:cxnSpMkLst>
            <pc:docMk/>
            <pc:sldMk cId="1709216009" sldId="300"/>
            <ac:cxnSpMk id="63" creationId="{F1D5EB5E-1860-6576-D414-6C1DD272E142}"/>
          </ac:cxnSpMkLst>
        </pc:cxnChg>
        <pc:cxnChg chg="add mod">
          <ac:chgData name="Xiliang Luo" userId="a6bc156bce9c8a43" providerId="LiveId" clId="{C470E4ED-4F4A-C74E-82BF-51B078156914}" dt="2024-07-28T05:51:09.783" v="7168"/>
          <ac:cxnSpMkLst>
            <pc:docMk/>
            <pc:sldMk cId="1709216009" sldId="300"/>
            <ac:cxnSpMk id="64" creationId="{1AA1A8FD-319A-1CBB-32EF-F03407969D56}"/>
          </ac:cxnSpMkLst>
        </pc:cxnChg>
      </pc:sldChg>
      <pc:sldChg chg="addSp delSp modSp add mod">
        <pc:chgData name="Xiliang Luo" userId="a6bc156bce9c8a43" providerId="LiveId" clId="{C470E4ED-4F4A-C74E-82BF-51B078156914}" dt="2024-07-31T03:19:51.063" v="12863" actId="1076"/>
        <pc:sldMkLst>
          <pc:docMk/>
          <pc:sldMk cId="4175050959" sldId="301"/>
        </pc:sldMkLst>
        <pc:spChg chg="mod">
          <ac:chgData name="Xiliang Luo" userId="a6bc156bce9c8a43" providerId="LiveId" clId="{C470E4ED-4F4A-C74E-82BF-51B078156914}" dt="2024-07-28T05:49:33.334" v="7159"/>
          <ac:spMkLst>
            <pc:docMk/>
            <pc:sldMk cId="4175050959" sldId="301"/>
            <ac:spMk id="2" creationId="{A04CFB4C-AA9B-60A7-8EBC-BBAB40C85BAD}"/>
          </ac:spMkLst>
        </pc:spChg>
        <pc:spChg chg="del">
          <ac:chgData name="Xiliang Luo" userId="a6bc156bce9c8a43" providerId="LiveId" clId="{C470E4ED-4F4A-C74E-82BF-51B078156914}" dt="2024-07-31T02:46:33.332" v="12628" actId="478"/>
          <ac:spMkLst>
            <pc:docMk/>
            <pc:sldMk cId="4175050959" sldId="301"/>
            <ac:spMk id="4" creationId="{566352C7-BECA-CE8B-1A4D-60761572BF61}"/>
          </ac:spMkLst>
        </pc:spChg>
        <pc:spChg chg="add mod">
          <ac:chgData name="Xiliang Luo" userId="a6bc156bce9c8a43" providerId="LiveId" clId="{C470E4ED-4F4A-C74E-82BF-51B078156914}" dt="2024-07-28T06:31:45.182" v="7563"/>
          <ac:spMkLst>
            <pc:docMk/>
            <pc:sldMk cId="4175050959" sldId="301"/>
            <ac:spMk id="12" creationId="{E24F0641-8A3F-974F-E7D0-3825438DFAEA}"/>
          </ac:spMkLst>
        </pc:spChg>
        <pc:spChg chg="mod">
          <ac:chgData name="Xiliang Luo" userId="a6bc156bce9c8a43" providerId="LiveId" clId="{C470E4ED-4F4A-C74E-82BF-51B078156914}" dt="2024-07-28T06:31:42.553" v="7562" actId="1035"/>
          <ac:spMkLst>
            <pc:docMk/>
            <pc:sldMk cId="4175050959" sldId="301"/>
            <ac:spMk id="13" creationId="{26D3D530-12C8-4866-F813-A7A3282D0C92}"/>
          </ac:spMkLst>
        </pc:spChg>
        <pc:spChg chg="mod">
          <ac:chgData name="Xiliang Luo" userId="a6bc156bce9c8a43" providerId="LiveId" clId="{C470E4ED-4F4A-C74E-82BF-51B078156914}" dt="2024-07-28T06:31:42.553" v="7562" actId="1035"/>
          <ac:spMkLst>
            <pc:docMk/>
            <pc:sldMk cId="4175050959" sldId="301"/>
            <ac:spMk id="14" creationId="{F7CA9AF1-CDE6-9A16-473B-91CBB61E4614}"/>
          </ac:spMkLst>
        </pc:spChg>
        <pc:spChg chg="mod">
          <ac:chgData name="Xiliang Luo" userId="a6bc156bce9c8a43" providerId="LiveId" clId="{C470E4ED-4F4A-C74E-82BF-51B078156914}" dt="2024-07-28T06:31:42.553" v="7562" actId="1035"/>
          <ac:spMkLst>
            <pc:docMk/>
            <pc:sldMk cId="4175050959" sldId="301"/>
            <ac:spMk id="15" creationId="{277293F7-6EBD-7F93-335D-D00270DECA9C}"/>
          </ac:spMkLst>
        </pc:spChg>
        <pc:spChg chg="add del mod">
          <ac:chgData name="Xiliang Luo" userId="a6bc156bce9c8a43" providerId="LiveId" clId="{C470E4ED-4F4A-C74E-82BF-51B078156914}" dt="2024-07-28T06:31:51.838" v="7566" actId="478"/>
          <ac:spMkLst>
            <pc:docMk/>
            <pc:sldMk cId="4175050959" sldId="301"/>
            <ac:spMk id="16" creationId="{CD732FB9-FA6C-72C7-BF2A-B76BD428E17A}"/>
          </ac:spMkLst>
        </pc:spChg>
        <pc:spChg chg="del">
          <ac:chgData name="Xiliang Luo" userId="a6bc156bce9c8a43" providerId="LiveId" clId="{C470E4ED-4F4A-C74E-82BF-51B078156914}" dt="2024-07-28T06:04:17.111" v="7381" actId="478"/>
          <ac:spMkLst>
            <pc:docMk/>
            <pc:sldMk cId="4175050959" sldId="301"/>
            <ac:spMk id="16" creationId="{E5D6A57E-968F-89AB-758F-A406C1FFA27B}"/>
          </ac:spMkLst>
        </pc:spChg>
        <pc:spChg chg="del">
          <ac:chgData name="Xiliang Luo" userId="a6bc156bce9c8a43" providerId="LiveId" clId="{C470E4ED-4F4A-C74E-82BF-51B078156914}" dt="2024-07-28T06:04:22.393" v="7385" actId="478"/>
          <ac:spMkLst>
            <pc:docMk/>
            <pc:sldMk cId="4175050959" sldId="301"/>
            <ac:spMk id="17" creationId="{9DFE706B-BD6B-5DE4-060C-7398ABE477C1}"/>
          </ac:spMkLst>
        </pc:spChg>
        <pc:spChg chg="add mod">
          <ac:chgData name="Xiliang Luo" userId="a6bc156bce9c8a43" providerId="LiveId" clId="{C470E4ED-4F4A-C74E-82BF-51B078156914}" dt="2024-07-28T06:31:45.182" v="7563"/>
          <ac:spMkLst>
            <pc:docMk/>
            <pc:sldMk cId="4175050959" sldId="301"/>
            <ac:spMk id="17" creationId="{D774F5BF-B2AE-0AD7-F4CC-C4FEEE89E4DC}"/>
          </ac:spMkLst>
        </pc:spChg>
        <pc:spChg chg="add del mod">
          <ac:chgData name="Xiliang Luo" userId="a6bc156bce9c8a43" providerId="LiveId" clId="{C470E4ED-4F4A-C74E-82BF-51B078156914}" dt="2024-07-28T06:31:53.174" v="7567" actId="478"/>
          <ac:spMkLst>
            <pc:docMk/>
            <pc:sldMk cId="4175050959" sldId="301"/>
            <ac:spMk id="18" creationId="{E60687E3-0ECE-EA5B-6A0D-91C1DC85396E}"/>
          </ac:spMkLst>
        </pc:spChg>
        <pc:spChg chg="del">
          <ac:chgData name="Xiliang Luo" userId="a6bc156bce9c8a43" providerId="LiveId" clId="{C470E4ED-4F4A-C74E-82BF-51B078156914}" dt="2024-07-28T06:04:18.594" v="7382" actId="478"/>
          <ac:spMkLst>
            <pc:docMk/>
            <pc:sldMk cId="4175050959" sldId="301"/>
            <ac:spMk id="25" creationId="{B0F94B57-A214-5691-65D9-8CAAD77D9718}"/>
          </ac:spMkLst>
        </pc:spChg>
        <pc:spChg chg="del">
          <ac:chgData name="Xiliang Luo" userId="a6bc156bce9c8a43" providerId="LiveId" clId="{C470E4ED-4F4A-C74E-82BF-51B078156914}" dt="2024-07-28T06:04:15.555" v="7380" actId="478"/>
          <ac:spMkLst>
            <pc:docMk/>
            <pc:sldMk cId="4175050959" sldId="301"/>
            <ac:spMk id="26" creationId="{0DB60A97-6009-7455-0CC7-61E4D56C8C08}"/>
          </ac:spMkLst>
        </pc:spChg>
        <pc:spChg chg="mod">
          <ac:chgData name="Xiliang Luo" userId="a6bc156bce9c8a43" providerId="LiveId" clId="{C470E4ED-4F4A-C74E-82BF-51B078156914}" dt="2024-07-28T06:31:42.553" v="7562" actId="1035"/>
          <ac:spMkLst>
            <pc:docMk/>
            <pc:sldMk cId="4175050959" sldId="301"/>
            <ac:spMk id="27" creationId="{B042DA29-4C05-566F-41DE-31A8DB3B1D39}"/>
          </ac:spMkLst>
        </pc:spChg>
        <pc:spChg chg="del">
          <ac:chgData name="Xiliang Luo" userId="a6bc156bce9c8a43" providerId="LiveId" clId="{C470E4ED-4F4A-C74E-82BF-51B078156914}" dt="2024-07-28T06:04:21.313" v="7384" actId="478"/>
          <ac:spMkLst>
            <pc:docMk/>
            <pc:sldMk cId="4175050959" sldId="301"/>
            <ac:spMk id="28" creationId="{CA8B0E36-DE8B-964F-14BD-185E17E33D68}"/>
          </ac:spMkLst>
        </pc:spChg>
        <pc:spChg chg="add mod">
          <ac:chgData name="Xiliang Luo" userId="a6bc156bce9c8a43" providerId="LiveId" clId="{C470E4ED-4F4A-C74E-82BF-51B078156914}" dt="2024-07-28T05:51:13.744" v="7169"/>
          <ac:spMkLst>
            <pc:docMk/>
            <pc:sldMk cId="4175050959" sldId="301"/>
            <ac:spMk id="36" creationId="{6E2F0D7A-C459-4B35-3820-2595F23DE672}"/>
          </ac:spMkLst>
        </pc:spChg>
        <pc:spChg chg="del mod">
          <ac:chgData name="Xiliang Luo" userId="a6bc156bce9c8a43" providerId="LiveId" clId="{C470E4ED-4F4A-C74E-82BF-51B078156914}" dt="2024-07-28T06:31:49.953" v="7565" actId="478"/>
          <ac:spMkLst>
            <pc:docMk/>
            <pc:sldMk cId="4175050959" sldId="301"/>
            <ac:spMk id="37" creationId="{6B72F15D-515A-79E7-93E1-6A84399917DD}"/>
          </ac:spMkLst>
        </pc:spChg>
        <pc:spChg chg="del">
          <ac:chgData name="Xiliang Luo" userId="a6bc156bce9c8a43" providerId="LiveId" clId="{C470E4ED-4F4A-C74E-82BF-51B078156914}" dt="2024-07-28T06:04:19.876" v="7383" actId="478"/>
          <ac:spMkLst>
            <pc:docMk/>
            <pc:sldMk cId="4175050959" sldId="301"/>
            <ac:spMk id="38" creationId="{16FF37A3-4163-3C5B-62A7-903E54A8715A}"/>
          </ac:spMkLst>
        </pc:spChg>
        <pc:spChg chg="del">
          <ac:chgData name="Xiliang Luo" userId="a6bc156bce9c8a43" providerId="LiveId" clId="{C470E4ED-4F4A-C74E-82BF-51B078156914}" dt="2024-07-28T05:53:16.598" v="7199" actId="478"/>
          <ac:spMkLst>
            <pc:docMk/>
            <pc:sldMk cId="4175050959" sldId="301"/>
            <ac:spMk id="39" creationId="{42DA3C53-07FA-5B61-B1CE-09EE77945345}"/>
          </ac:spMkLst>
        </pc:spChg>
        <pc:spChg chg="add mod">
          <ac:chgData name="Xiliang Luo" userId="a6bc156bce9c8a43" providerId="LiveId" clId="{C470E4ED-4F4A-C74E-82BF-51B078156914}" dt="2024-07-28T05:51:13.744" v="7169"/>
          <ac:spMkLst>
            <pc:docMk/>
            <pc:sldMk cId="4175050959" sldId="301"/>
            <ac:spMk id="40" creationId="{15400E29-0E33-BE48-189D-CD354BC8BFDE}"/>
          </ac:spMkLst>
        </pc:spChg>
        <pc:spChg chg="add mod">
          <ac:chgData name="Xiliang Luo" userId="a6bc156bce9c8a43" providerId="LiveId" clId="{C470E4ED-4F4A-C74E-82BF-51B078156914}" dt="2024-07-28T05:51:13.744" v="7169"/>
          <ac:spMkLst>
            <pc:docMk/>
            <pc:sldMk cId="4175050959" sldId="301"/>
            <ac:spMk id="41" creationId="{D9E96D39-0B0D-10F2-8781-C518273D93A2}"/>
          </ac:spMkLst>
        </pc:spChg>
        <pc:spChg chg="del mod">
          <ac:chgData name="Xiliang Luo" userId="a6bc156bce9c8a43" providerId="LiveId" clId="{C470E4ED-4F4A-C74E-82BF-51B078156914}" dt="2024-07-28T06:31:48.558" v="7564" actId="478"/>
          <ac:spMkLst>
            <pc:docMk/>
            <pc:sldMk cId="4175050959" sldId="301"/>
            <ac:spMk id="42" creationId="{4C0331A6-BA9C-18E3-1986-7BCB43A36AED}"/>
          </ac:spMkLst>
        </pc:spChg>
        <pc:spChg chg="add mod">
          <ac:chgData name="Xiliang Luo" userId="a6bc156bce9c8a43" providerId="LiveId" clId="{C470E4ED-4F4A-C74E-82BF-51B078156914}" dt="2024-07-28T05:51:13.744" v="7169"/>
          <ac:spMkLst>
            <pc:docMk/>
            <pc:sldMk cId="4175050959" sldId="301"/>
            <ac:spMk id="43" creationId="{9230FA0E-0A19-5125-412E-E01395250AA0}"/>
          </ac:spMkLst>
        </pc:spChg>
        <pc:spChg chg="add mod">
          <ac:chgData name="Xiliang Luo" userId="a6bc156bce9c8a43" providerId="LiveId" clId="{C470E4ED-4F4A-C74E-82BF-51B078156914}" dt="2024-07-28T05:51:13.744" v="7169"/>
          <ac:spMkLst>
            <pc:docMk/>
            <pc:sldMk cId="4175050959" sldId="301"/>
            <ac:spMk id="46" creationId="{486307AC-53D9-7049-AC11-93BE70258AE2}"/>
          </ac:spMkLst>
        </pc:spChg>
        <pc:spChg chg="add mod">
          <ac:chgData name="Xiliang Luo" userId="a6bc156bce9c8a43" providerId="LiveId" clId="{C470E4ED-4F4A-C74E-82BF-51B078156914}" dt="2024-07-28T05:51:13.744" v="7169"/>
          <ac:spMkLst>
            <pc:docMk/>
            <pc:sldMk cId="4175050959" sldId="301"/>
            <ac:spMk id="47" creationId="{3ED4F3C5-B811-A49E-A10F-F48561B6CDA9}"/>
          </ac:spMkLst>
        </pc:spChg>
        <pc:spChg chg="mod">
          <ac:chgData name="Xiliang Luo" userId="a6bc156bce9c8a43" providerId="LiveId" clId="{C470E4ED-4F4A-C74E-82BF-51B078156914}" dt="2024-07-28T06:31:42.553" v="7562" actId="1035"/>
          <ac:spMkLst>
            <pc:docMk/>
            <pc:sldMk cId="4175050959" sldId="301"/>
            <ac:spMk id="48" creationId="{B6EA9830-C180-EDD6-DB1C-9C0700C6093D}"/>
          </ac:spMkLst>
        </pc:spChg>
        <pc:spChg chg="mod">
          <ac:chgData name="Xiliang Luo" userId="a6bc156bce9c8a43" providerId="LiveId" clId="{C470E4ED-4F4A-C74E-82BF-51B078156914}" dt="2024-07-28T06:31:42.553" v="7562" actId="1035"/>
          <ac:spMkLst>
            <pc:docMk/>
            <pc:sldMk cId="4175050959" sldId="301"/>
            <ac:spMk id="49" creationId="{9FDB9EDE-8ED2-0ED8-3ECF-507468008CA4}"/>
          </ac:spMkLst>
        </pc:spChg>
        <pc:spChg chg="add mod">
          <ac:chgData name="Xiliang Luo" userId="a6bc156bce9c8a43" providerId="LiveId" clId="{C470E4ED-4F4A-C74E-82BF-51B078156914}" dt="2024-07-28T06:31:42.553" v="7562" actId="1035"/>
          <ac:spMkLst>
            <pc:docMk/>
            <pc:sldMk cId="4175050959" sldId="301"/>
            <ac:spMk id="58" creationId="{1849647F-09CF-E8C6-C8BA-0E01FD6720E8}"/>
          </ac:spMkLst>
        </pc:spChg>
        <pc:spChg chg="add mod">
          <ac:chgData name="Xiliang Luo" userId="a6bc156bce9c8a43" providerId="LiveId" clId="{C470E4ED-4F4A-C74E-82BF-51B078156914}" dt="2024-07-28T06:31:42.553" v="7562" actId="1035"/>
          <ac:spMkLst>
            <pc:docMk/>
            <pc:sldMk cId="4175050959" sldId="301"/>
            <ac:spMk id="59" creationId="{D164AA4E-2120-E6B2-7DF4-C41DEBFD8954}"/>
          </ac:spMkLst>
        </pc:spChg>
        <pc:spChg chg="add mod">
          <ac:chgData name="Xiliang Luo" userId="a6bc156bce9c8a43" providerId="LiveId" clId="{C470E4ED-4F4A-C74E-82BF-51B078156914}" dt="2024-07-28T06:31:42.553" v="7562" actId="1035"/>
          <ac:spMkLst>
            <pc:docMk/>
            <pc:sldMk cId="4175050959" sldId="301"/>
            <ac:spMk id="60" creationId="{F2C859CB-4AE8-1012-4164-202C14D91512}"/>
          </ac:spMkLst>
        </pc:spChg>
        <pc:spChg chg="add mod">
          <ac:chgData name="Xiliang Luo" userId="a6bc156bce9c8a43" providerId="LiveId" clId="{C470E4ED-4F4A-C74E-82BF-51B078156914}" dt="2024-07-28T06:31:42.553" v="7562" actId="1035"/>
          <ac:spMkLst>
            <pc:docMk/>
            <pc:sldMk cId="4175050959" sldId="301"/>
            <ac:spMk id="61" creationId="{AC7CD16D-0D42-0C73-9CE6-FF20E6F6B3E5}"/>
          </ac:spMkLst>
        </pc:spChg>
        <pc:spChg chg="add mod">
          <ac:chgData name="Xiliang Luo" userId="a6bc156bce9c8a43" providerId="LiveId" clId="{C470E4ED-4F4A-C74E-82BF-51B078156914}" dt="2024-07-28T06:31:42.553" v="7562" actId="1035"/>
          <ac:spMkLst>
            <pc:docMk/>
            <pc:sldMk cId="4175050959" sldId="301"/>
            <ac:spMk id="64" creationId="{28A3B7F9-0916-3FBD-B516-440658248230}"/>
          </ac:spMkLst>
        </pc:spChg>
        <pc:spChg chg="add mod">
          <ac:chgData name="Xiliang Luo" userId="a6bc156bce9c8a43" providerId="LiveId" clId="{C470E4ED-4F4A-C74E-82BF-51B078156914}" dt="2024-07-28T06:31:42.553" v="7562" actId="1035"/>
          <ac:spMkLst>
            <pc:docMk/>
            <pc:sldMk cId="4175050959" sldId="301"/>
            <ac:spMk id="65" creationId="{83B19DD0-FD11-57A6-6724-720559816914}"/>
          </ac:spMkLst>
        </pc:spChg>
        <pc:spChg chg="add mod">
          <ac:chgData name="Xiliang Luo" userId="a6bc156bce9c8a43" providerId="LiveId" clId="{C470E4ED-4F4A-C74E-82BF-51B078156914}" dt="2024-07-28T06:31:42.553" v="7562" actId="1035"/>
          <ac:spMkLst>
            <pc:docMk/>
            <pc:sldMk cId="4175050959" sldId="301"/>
            <ac:spMk id="70" creationId="{A0538C20-0BE5-EE1C-4037-1C2C96DDA3AC}"/>
          </ac:spMkLst>
        </pc:spChg>
        <pc:spChg chg="add mod">
          <ac:chgData name="Xiliang Luo" userId="a6bc156bce9c8a43" providerId="LiveId" clId="{C470E4ED-4F4A-C74E-82BF-51B078156914}" dt="2024-07-28T06:31:42.553" v="7562" actId="1035"/>
          <ac:spMkLst>
            <pc:docMk/>
            <pc:sldMk cId="4175050959" sldId="301"/>
            <ac:spMk id="71" creationId="{2B7787F7-C650-EEF0-E08B-2BDB68F92D22}"/>
          </ac:spMkLst>
        </pc:spChg>
        <pc:picChg chg="mod">
          <ac:chgData name="Xiliang Luo" userId="a6bc156bce9c8a43" providerId="LiveId" clId="{C470E4ED-4F4A-C74E-82BF-51B078156914}" dt="2024-07-28T06:31:42.553" v="7562" actId="1035"/>
          <ac:picMkLst>
            <pc:docMk/>
            <pc:sldMk cId="4175050959" sldId="301"/>
            <ac:picMk id="20" creationId="{C0E0B450-F6E9-5039-0595-E1AA5A4A70B8}"/>
          </ac:picMkLst>
        </pc:picChg>
        <pc:cxnChg chg="mod">
          <ac:chgData name="Xiliang Luo" userId="a6bc156bce9c8a43" providerId="LiveId" clId="{C470E4ED-4F4A-C74E-82BF-51B078156914}" dt="2024-07-31T03:15:10.247" v="12842" actId="1582"/>
          <ac:cxnSpMkLst>
            <pc:docMk/>
            <pc:sldMk cId="4175050959" sldId="301"/>
            <ac:cxnSpMk id="3" creationId="{65DE42A4-F033-577E-2099-B1C945A930B8}"/>
          </ac:cxnSpMkLst>
        </pc:cxnChg>
        <pc:cxnChg chg="mod">
          <ac:chgData name="Xiliang Luo" userId="a6bc156bce9c8a43" providerId="LiveId" clId="{C470E4ED-4F4A-C74E-82BF-51B078156914}" dt="2024-07-31T03:15:27.231" v="12844" actId="1582"/>
          <ac:cxnSpMkLst>
            <pc:docMk/>
            <pc:sldMk cId="4175050959" sldId="301"/>
            <ac:cxnSpMk id="7" creationId="{ABF0F2DA-08E4-B269-82ED-7B12E5668F2C}"/>
          </ac:cxnSpMkLst>
        </pc:cxnChg>
        <pc:cxnChg chg="mod">
          <ac:chgData name="Xiliang Luo" userId="a6bc156bce9c8a43" providerId="LiveId" clId="{C470E4ED-4F4A-C74E-82BF-51B078156914}" dt="2024-07-31T03:15:10.247" v="12842" actId="1582"/>
          <ac:cxnSpMkLst>
            <pc:docMk/>
            <pc:sldMk cId="4175050959" sldId="301"/>
            <ac:cxnSpMk id="8" creationId="{F9E9018A-FFC1-138C-3EF2-817814486F5E}"/>
          </ac:cxnSpMkLst>
        </pc:cxnChg>
        <pc:cxnChg chg="mod">
          <ac:chgData name="Xiliang Luo" userId="a6bc156bce9c8a43" providerId="LiveId" clId="{C470E4ED-4F4A-C74E-82BF-51B078156914}" dt="2024-07-31T03:15:10.247" v="12842" actId="1582"/>
          <ac:cxnSpMkLst>
            <pc:docMk/>
            <pc:sldMk cId="4175050959" sldId="301"/>
            <ac:cxnSpMk id="9" creationId="{339F34D1-05C6-CFC4-16B1-2CE5AE4171CD}"/>
          </ac:cxnSpMkLst>
        </pc:cxnChg>
        <pc:cxnChg chg="mod">
          <ac:chgData name="Xiliang Luo" userId="a6bc156bce9c8a43" providerId="LiveId" clId="{C470E4ED-4F4A-C74E-82BF-51B078156914}" dt="2024-07-31T03:15:27.231" v="12844" actId="1582"/>
          <ac:cxnSpMkLst>
            <pc:docMk/>
            <pc:sldMk cId="4175050959" sldId="301"/>
            <ac:cxnSpMk id="10" creationId="{32B24653-8BED-CC41-E36D-C19567D78779}"/>
          </ac:cxnSpMkLst>
        </pc:cxnChg>
        <pc:cxnChg chg="mod">
          <ac:chgData name="Xiliang Luo" userId="a6bc156bce9c8a43" providerId="LiveId" clId="{C470E4ED-4F4A-C74E-82BF-51B078156914}" dt="2024-07-31T03:15:27.231" v="12844" actId="1582"/>
          <ac:cxnSpMkLst>
            <pc:docMk/>
            <pc:sldMk cId="4175050959" sldId="301"/>
            <ac:cxnSpMk id="11" creationId="{7650CBA7-6A79-4C2F-AC7F-1141A207D234}"/>
          </ac:cxnSpMkLst>
        </pc:cxnChg>
        <pc:cxnChg chg="add mod">
          <ac:chgData name="Xiliang Luo" userId="a6bc156bce9c8a43" providerId="LiveId" clId="{C470E4ED-4F4A-C74E-82BF-51B078156914}" dt="2024-07-28T05:51:13.744" v="7169"/>
          <ac:cxnSpMkLst>
            <pc:docMk/>
            <pc:sldMk cId="4175050959" sldId="301"/>
            <ac:cxnSpMk id="12" creationId="{2DD9E548-DEE0-441D-01E6-E2457278BB3B}"/>
          </ac:cxnSpMkLst>
        </pc:cxnChg>
        <pc:cxnChg chg="add mod">
          <ac:chgData name="Xiliang Luo" userId="a6bc156bce9c8a43" providerId="LiveId" clId="{C470E4ED-4F4A-C74E-82BF-51B078156914}" dt="2024-07-28T05:51:13.744" v="7169"/>
          <ac:cxnSpMkLst>
            <pc:docMk/>
            <pc:sldMk cId="4175050959" sldId="301"/>
            <ac:cxnSpMk id="18" creationId="{21C3A59E-9CBE-5B0E-E304-41D610AF95FE}"/>
          </ac:cxnSpMkLst>
        </pc:cxnChg>
        <pc:cxnChg chg="add mod">
          <ac:chgData name="Xiliang Luo" userId="a6bc156bce9c8a43" providerId="LiveId" clId="{C470E4ED-4F4A-C74E-82BF-51B078156914}" dt="2024-07-28T05:51:13.744" v="7169"/>
          <ac:cxnSpMkLst>
            <pc:docMk/>
            <pc:sldMk cId="4175050959" sldId="301"/>
            <ac:cxnSpMk id="19" creationId="{61C25D2A-4CFF-6377-B6CA-99B397CBA32C}"/>
          </ac:cxnSpMkLst>
        </pc:cxnChg>
        <pc:cxnChg chg="add mod">
          <ac:chgData name="Xiliang Luo" userId="a6bc156bce9c8a43" providerId="LiveId" clId="{C470E4ED-4F4A-C74E-82BF-51B078156914}" dt="2024-07-28T05:51:13.744" v="7169"/>
          <ac:cxnSpMkLst>
            <pc:docMk/>
            <pc:sldMk cId="4175050959" sldId="301"/>
            <ac:cxnSpMk id="21" creationId="{6562A3C6-5983-4700-0491-836C04398BEE}"/>
          </ac:cxnSpMkLst>
        </pc:cxnChg>
        <pc:cxnChg chg="add mod">
          <ac:chgData name="Xiliang Luo" userId="a6bc156bce9c8a43" providerId="LiveId" clId="{C470E4ED-4F4A-C74E-82BF-51B078156914}" dt="2024-07-28T05:51:13.744" v="7169"/>
          <ac:cxnSpMkLst>
            <pc:docMk/>
            <pc:sldMk cId="4175050959" sldId="301"/>
            <ac:cxnSpMk id="22" creationId="{8D7FE034-7004-9BD6-6D6A-4AFBCBDB89D8}"/>
          </ac:cxnSpMkLst>
        </pc:cxnChg>
        <pc:cxnChg chg="add mod">
          <ac:chgData name="Xiliang Luo" userId="a6bc156bce9c8a43" providerId="LiveId" clId="{C470E4ED-4F4A-C74E-82BF-51B078156914}" dt="2024-07-28T05:51:13.744" v="7169"/>
          <ac:cxnSpMkLst>
            <pc:docMk/>
            <pc:sldMk cId="4175050959" sldId="301"/>
            <ac:cxnSpMk id="23" creationId="{148E4F6B-3558-F2D9-5197-0101E17EE6C7}"/>
          </ac:cxnSpMkLst>
        </pc:cxnChg>
        <pc:cxnChg chg="mod">
          <ac:chgData name="Xiliang Luo" userId="a6bc156bce9c8a43" providerId="LiveId" clId="{C470E4ED-4F4A-C74E-82BF-51B078156914}" dt="2024-07-31T03:15:10.247" v="12842" actId="1582"/>
          <ac:cxnSpMkLst>
            <pc:docMk/>
            <pc:sldMk cId="4175050959" sldId="301"/>
            <ac:cxnSpMk id="24" creationId="{691520BA-9DB0-1884-A233-CA0428311B17}"/>
          </ac:cxnSpMkLst>
        </pc:cxnChg>
        <pc:cxnChg chg="mod">
          <ac:chgData name="Xiliang Luo" userId="a6bc156bce9c8a43" providerId="LiveId" clId="{C470E4ED-4F4A-C74E-82BF-51B078156914}" dt="2024-07-31T03:15:27.231" v="12844" actId="1582"/>
          <ac:cxnSpMkLst>
            <pc:docMk/>
            <pc:sldMk cId="4175050959" sldId="301"/>
            <ac:cxnSpMk id="29" creationId="{3E4AFB3A-5279-2C55-3DE8-8025AE84B81C}"/>
          </ac:cxnSpMkLst>
        </pc:cxnChg>
        <pc:cxnChg chg="mod">
          <ac:chgData name="Xiliang Luo" userId="a6bc156bce9c8a43" providerId="LiveId" clId="{C470E4ED-4F4A-C74E-82BF-51B078156914}" dt="2024-07-31T03:15:10.247" v="12842" actId="1582"/>
          <ac:cxnSpMkLst>
            <pc:docMk/>
            <pc:sldMk cId="4175050959" sldId="301"/>
            <ac:cxnSpMk id="30" creationId="{1DBB8467-D6C9-4198-D2B9-7F3BB4109E8A}"/>
          </ac:cxnSpMkLst>
        </pc:cxnChg>
        <pc:cxnChg chg="mod">
          <ac:chgData name="Xiliang Luo" userId="a6bc156bce9c8a43" providerId="LiveId" clId="{C470E4ED-4F4A-C74E-82BF-51B078156914}" dt="2024-07-31T03:15:10.247" v="12842" actId="1582"/>
          <ac:cxnSpMkLst>
            <pc:docMk/>
            <pc:sldMk cId="4175050959" sldId="301"/>
            <ac:cxnSpMk id="31" creationId="{9E679517-3ABD-9ACC-ED7E-2D1599607E69}"/>
          </ac:cxnSpMkLst>
        </pc:cxnChg>
        <pc:cxnChg chg="mod">
          <ac:chgData name="Xiliang Luo" userId="a6bc156bce9c8a43" providerId="LiveId" clId="{C470E4ED-4F4A-C74E-82BF-51B078156914}" dt="2024-07-31T03:15:27.231" v="12844" actId="1582"/>
          <ac:cxnSpMkLst>
            <pc:docMk/>
            <pc:sldMk cId="4175050959" sldId="301"/>
            <ac:cxnSpMk id="32" creationId="{E51BCBBC-AF78-43AF-430C-27CD5291ACB2}"/>
          </ac:cxnSpMkLst>
        </pc:cxnChg>
        <pc:cxnChg chg="mod">
          <ac:chgData name="Xiliang Luo" userId="a6bc156bce9c8a43" providerId="LiveId" clId="{C470E4ED-4F4A-C74E-82BF-51B078156914}" dt="2024-07-31T03:15:27.231" v="12844" actId="1582"/>
          <ac:cxnSpMkLst>
            <pc:docMk/>
            <pc:sldMk cId="4175050959" sldId="301"/>
            <ac:cxnSpMk id="33" creationId="{15B4F44A-832D-1C1F-7AD2-DF0A7B5C6048}"/>
          </ac:cxnSpMkLst>
        </pc:cxnChg>
        <pc:cxnChg chg="add mod">
          <ac:chgData name="Xiliang Luo" userId="a6bc156bce9c8a43" providerId="LiveId" clId="{C470E4ED-4F4A-C74E-82BF-51B078156914}" dt="2024-07-28T05:51:13.744" v="7169"/>
          <ac:cxnSpMkLst>
            <pc:docMk/>
            <pc:sldMk cId="4175050959" sldId="301"/>
            <ac:cxnSpMk id="34" creationId="{EF515ECB-48CF-6675-FFFC-ECA7E30C58B0}"/>
          </ac:cxnSpMkLst>
        </pc:cxnChg>
        <pc:cxnChg chg="add mod">
          <ac:chgData name="Xiliang Luo" userId="a6bc156bce9c8a43" providerId="LiveId" clId="{C470E4ED-4F4A-C74E-82BF-51B078156914}" dt="2024-07-28T05:51:13.744" v="7169"/>
          <ac:cxnSpMkLst>
            <pc:docMk/>
            <pc:sldMk cId="4175050959" sldId="301"/>
            <ac:cxnSpMk id="35" creationId="{3B3D3694-990D-8CEB-209A-CFCE68E6ADB7}"/>
          </ac:cxnSpMkLst>
        </pc:cxnChg>
        <pc:cxnChg chg="add mod">
          <ac:chgData name="Xiliang Luo" userId="a6bc156bce9c8a43" providerId="LiveId" clId="{C470E4ED-4F4A-C74E-82BF-51B078156914}" dt="2024-07-28T05:51:13.744" v="7169"/>
          <ac:cxnSpMkLst>
            <pc:docMk/>
            <pc:sldMk cId="4175050959" sldId="301"/>
            <ac:cxnSpMk id="44" creationId="{CCD3183B-85A2-7498-B04B-3BFE550DE4F3}"/>
          </ac:cxnSpMkLst>
        </pc:cxnChg>
        <pc:cxnChg chg="add mod">
          <ac:chgData name="Xiliang Luo" userId="a6bc156bce9c8a43" providerId="LiveId" clId="{C470E4ED-4F4A-C74E-82BF-51B078156914}" dt="2024-07-28T05:51:13.744" v="7169"/>
          <ac:cxnSpMkLst>
            <pc:docMk/>
            <pc:sldMk cId="4175050959" sldId="301"/>
            <ac:cxnSpMk id="45" creationId="{B933FD9E-8A0D-7A76-FB4D-4BAF1915BC5F}"/>
          </ac:cxnSpMkLst>
        </pc:cxnChg>
        <pc:cxnChg chg="add mod">
          <ac:chgData name="Xiliang Luo" userId="a6bc156bce9c8a43" providerId="LiveId" clId="{C470E4ED-4F4A-C74E-82BF-51B078156914}" dt="2024-07-31T03:19:51.063" v="12863" actId="1076"/>
          <ac:cxnSpMkLst>
            <pc:docMk/>
            <pc:sldMk cId="4175050959" sldId="301"/>
            <ac:cxnSpMk id="50" creationId="{5E816C8E-E598-6943-F620-A5274C62E5A8}"/>
          </ac:cxnSpMkLst>
        </pc:cxnChg>
        <pc:cxnChg chg="add mod">
          <ac:chgData name="Xiliang Luo" userId="a6bc156bce9c8a43" providerId="LiveId" clId="{C470E4ED-4F4A-C74E-82BF-51B078156914}" dt="2024-07-31T03:14:49.928" v="12839" actId="14100"/>
          <ac:cxnSpMkLst>
            <pc:docMk/>
            <pc:sldMk cId="4175050959" sldId="301"/>
            <ac:cxnSpMk id="51" creationId="{AD8EB34C-35CD-46C1-00E2-4B6CA32D284A}"/>
          </ac:cxnSpMkLst>
        </pc:cxnChg>
        <pc:cxnChg chg="add mod">
          <ac:chgData name="Xiliang Luo" userId="a6bc156bce9c8a43" providerId="LiveId" clId="{C470E4ED-4F4A-C74E-82BF-51B078156914}" dt="2024-07-31T03:14:40.828" v="12837" actId="14100"/>
          <ac:cxnSpMkLst>
            <pc:docMk/>
            <pc:sldMk cId="4175050959" sldId="301"/>
            <ac:cxnSpMk id="52" creationId="{3122A3C7-E86B-2264-29ED-5B96B2BC2ABD}"/>
          </ac:cxnSpMkLst>
        </pc:cxnChg>
        <pc:cxnChg chg="add mod">
          <ac:chgData name="Xiliang Luo" userId="a6bc156bce9c8a43" providerId="LiveId" clId="{C470E4ED-4F4A-C74E-82BF-51B078156914}" dt="2024-07-28T06:31:42.553" v="7562" actId="1035"/>
          <ac:cxnSpMkLst>
            <pc:docMk/>
            <pc:sldMk cId="4175050959" sldId="301"/>
            <ac:cxnSpMk id="53" creationId="{7E749DD6-B4C6-8140-E8E5-80A350800A25}"/>
          </ac:cxnSpMkLst>
        </pc:cxnChg>
        <pc:cxnChg chg="add mod">
          <ac:chgData name="Xiliang Luo" userId="a6bc156bce9c8a43" providerId="LiveId" clId="{C470E4ED-4F4A-C74E-82BF-51B078156914}" dt="2024-07-28T06:31:42.553" v="7562" actId="1035"/>
          <ac:cxnSpMkLst>
            <pc:docMk/>
            <pc:sldMk cId="4175050959" sldId="301"/>
            <ac:cxnSpMk id="54" creationId="{E9DCA125-462B-8B87-3861-7EE3B34CE1CD}"/>
          </ac:cxnSpMkLst>
        </pc:cxnChg>
        <pc:cxnChg chg="add mod">
          <ac:chgData name="Xiliang Luo" userId="a6bc156bce9c8a43" providerId="LiveId" clId="{C470E4ED-4F4A-C74E-82BF-51B078156914}" dt="2024-07-31T03:14:55.112" v="12840" actId="14100"/>
          <ac:cxnSpMkLst>
            <pc:docMk/>
            <pc:sldMk cId="4175050959" sldId="301"/>
            <ac:cxnSpMk id="55" creationId="{CAB48FBB-2A5A-96B8-3100-3CEFB9AC5234}"/>
          </ac:cxnSpMkLst>
        </pc:cxnChg>
        <pc:cxnChg chg="add mod">
          <ac:chgData name="Xiliang Luo" userId="a6bc156bce9c8a43" providerId="LiveId" clId="{C470E4ED-4F4A-C74E-82BF-51B078156914}" dt="2024-07-28T06:31:42.553" v="7562" actId="1035"/>
          <ac:cxnSpMkLst>
            <pc:docMk/>
            <pc:sldMk cId="4175050959" sldId="301"/>
            <ac:cxnSpMk id="56" creationId="{AC02D6BB-6B02-CEF0-AB0C-3B1AF8233A84}"/>
          </ac:cxnSpMkLst>
        </pc:cxnChg>
        <pc:cxnChg chg="add mod">
          <ac:chgData name="Xiliang Luo" userId="a6bc156bce9c8a43" providerId="LiveId" clId="{C470E4ED-4F4A-C74E-82BF-51B078156914}" dt="2024-07-28T06:31:42.553" v="7562" actId="1035"/>
          <ac:cxnSpMkLst>
            <pc:docMk/>
            <pc:sldMk cId="4175050959" sldId="301"/>
            <ac:cxnSpMk id="57" creationId="{9C7C7B4C-B958-2B44-B611-E5F2EDF1CB22}"/>
          </ac:cxnSpMkLst>
        </pc:cxnChg>
        <pc:cxnChg chg="add mod">
          <ac:chgData name="Xiliang Luo" userId="a6bc156bce9c8a43" providerId="LiveId" clId="{C470E4ED-4F4A-C74E-82BF-51B078156914}" dt="2024-07-28T06:31:42.553" v="7562" actId="1035"/>
          <ac:cxnSpMkLst>
            <pc:docMk/>
            <pc:sldMk cId="4175050959" sldId="301"/>
            <ac:cxnSpMk id="62" creationId="{7E3C8E6A-9255-0F5C-4F8C-672845451B85}"/>
          </ac:cxnSpMkLst>
        </pc:cxnChg>
        <pc:cxnChg chg="add mod">
          <ac:chgData name="Xiliang Luo" userId="a6bc156bce9c8a43" providerId="LiveId" clId="{C470E4ED-4F4A-C74E-82BF-51B078156914}" dt="2024-07-28T06:31:42.553" v="7562" actId="1035"/>
          <ac:cxnSpMkLst>
            <pc:docMk/>
            <pc:sldMk cId="4175050959" sldId="301"/>
            <ac:cxnSpMk id="63" creationId="{EE7A08F3-8516-4328-96EF-DB7FABABA953}"/>
          </ac:cxnSpMkLst>
        </pc:cxnChg>
      </pc:sldChg>
      <pc:sldChg chg="addSp delSp modSp add mod">
        <pc:chgData name="Xiliang Luo" userId="a6bc156bce9c8a43" providerId="LiveId" clId="{C470E4ED-4F4A-C74E-82BF-51B078156914}" dt="2024-07-31T03:16:14.632" v="12851" actId="1582"/>
        <pc:sldMkLst>
          <pc:docMk/>
          <pc:sldMk cId="3292834316" sldId="302"/>
        </pc:sldMkLst>
        <pc:spChg chg="mod">
          <ac:chgData name="Xiliang Luo" userId="a6bc156bce9c8a43" providerId="LiveId" clId="{C470E4ED-4F4A-C74E-82BF-51B078156914}" dt="2024-07-28T05:50:04.821" v="7166" actId="20577"/>
          <ac:spMkLst>
            <pc:docMk/>
            <pc:sldMk cId="3292834316" sldId="302"/>
            <ac:spMk id="2" creationId="{A04CFB4C-AA9B-60A7-8EBC-BBAB40C85BAD}"/>
          </ac:spMkLst>
        </pc:spChg>
        <pc:spChg chg="del">
          <ac:chgData name="Xiliang Luo" userId="a6bc156bce9c8a43" providerId="LiveId" clId="{C470E4ED-4F4A-C74E-82BF-51B078156914}" dt="2024-07-31T02:46:35.995" v="12629" actId="478"/>
          <ac:spMkLst>
            <pc:docMk/>
            <pc:sldMk cId="3292834316" sldId="302"/>
            <ac:spMk id="4" creationId="{566352C7-BECA-CE8B-1A4D-60761572BF61}"/>
          </ac:spMkLst>
        </pc:spChg>
        <pc:spChg chg="add del mod">
          <ac:chgData name="Xiliang Luo" userId="a6bc156bce9c8a43" providerId="LiveId" clId="{C470E4ED-4F4A-C74E-82BF-51B078156914}" dt="2024-07-28T06:32:25.080" v="7576" actId="478"/>
          <ac:spMkLst>
            <pc:docMk/>
            <pc:sldMk cId="3292834316" sldId="302"/>
            <ac:spMk id="12" creationId="{65EA3E61-D1CF-6222-613D-93523060ACEA}"/>
          </ac:spMkLst>
        </pc:spChg>
        <pc:spChg chg="del">
          <ac:chgData name="Xiliang Luo" userId="a6bc156bce9c8a43" providerId="LiveId" clId="{C470E4ED-4F4A-C74E-82BF-51B078156914}" dt="2024-07-28T06:04:51.556" v="7387" actId="478"/>
          <ac:spMkLst>
            <pc:docMk/>
            <pc:sldMk cId="3292834316" sldId="302"/>
            <ac:spMk id="13" creationId="{26D3D530-12C8-4866-F813-A7A3282D0C92}"/>
          </ac:spMkLst>
        </pc:spChg>
        <pc:spChg chg="add mod">
          <ac:chgData name="Xiliang Luo" userId="a6bc156bce9c8a43" providerId="LiveId" clId="{C470E4ED-4F4A-C74E-82BF-51B078156914}" dt="2024-07-28T06:32:19.948" v="7575"/>
          <ac:spMkLst>
            <pc:docMk/>
            <pc:sldMk cId="3292834316" sldId="302"/>
            <ac:spMk id="13" creationId="{8D8D95E8-9921-03CF-FBA8-A267EA9E8768}"/>
          </ac:spMkLst>
        </pc:spChg>
        <pc:spChg chg="add del mod">
          <ac:chgData name="Xiliang Luo" userId="a6bc156bce9c8a43" providerId="LiveId" clId="{C470E4ED-4F4A-C74E-82BF-51B078156914}" dt="2024-07-28T06:32:25.080" v="7576" actId="478"/>
          <ac:spMkLst>
            <pc:docMk/>
            <pc:sldMk cId="3292834316" sldId="302"/>
            <ac:spMk id="14" creationId="{BEE07D43-8315-ADD6-78F7-A80978A26EA0}"/>
          </ac:spMkLst>
        </pc:spChg>
        <pc:spChg chg="del">
          <ac:chgData name="Xiliang Luo" userId="a6bc156bce9c8a43" providerId="LiveId" clId="{C470E4ED-4F4A-C74E-82BF-51B078156914}" dt="2024-07-28T06:04:53.941" v="7388" actId="478"/>
          <ac:spMkLst>
            <pc:docMk/>
            <pc:sldMk cId="3292834316" sldId="302"/>
            <ac:spMk id="14" creationId="{F7CA9AF1-CDE6-9A16-473B-91CBB61E4614}"/>
          </ac:spMkLst>
        </pc:spChg>
        <pc:spChg chg="del">
          <ac:chgData name="Xiliang Luo" userId="a6bc156bce9c8a43" providerId="LiveId" clId="{C470E4ED-4F4A-C74E-82BF-51B078156914}" dt="2024-07-28T06:04:51.556" v="7387" actId="478"/>
          <ac:spMkLst>
            <pc:docMk/>
            <pc:sldMk cId="3292834316" sldId="302"/>
            <ac:spMk id="15" creationId="{277293F7-6EBD-7F93-335D-D00270DECA9C}"/>
          </ac:spMkLst>
        </pc:spChg>
        <pc:spChg chg="add mod">
          <ac:chgData name="Xiliang Luo" userId="a6bc156bce9c8a43" providerId="LiveId" clId="{C470E4ED-4F4A-C74E-82BF-51B078156914}" dt="2024-07-28T06:32:19.948" v="7575"/>
          <ac:spMkLst>
            <pc:docMk/>
            <pc:sldMk cId="3292834316" sldId="302"/>
            <ac:spMk id="15" creationId="{AFD030FD-72FE-E8A9-04CF-4E6A62F5DF35}"/>
          </ac:spMkLst>
        </pc:spChg>
        <pc:spChg chg="mod">
          <ac:chgData name="Xiliang Luo" userId="a6bc156bce9c8a43" providerId="LiveId" clId="{C470E4ED-4F4A-C74E-82BF-51B078156914}" dt="2024-07-28T06:32:12.480" v="7573" actId="1036"/>
          <ac:spMkLst>
            <pc:docMk/>
            <pc:sldMk cId="3292834316" sldId="302"/>
            <ac:spMk id="16" creationId="{E5D6A57E-968F-89AB-758F-A406C1FFA27B}"/>
          </ac:spMkLst>
        </pc:spChg>
        <pc:spChg chg="mod">
          <ac:chgData name="Xiliang Luo" userId="a6bc156bce9c8a43" providerId="LiveId" clId="{C470E4ED-4F4A-C74E-82BF-51B078156914}" dt="2024-07-28T06:32:12.480" v="7573" actId="1036"/>
          <ac:spMkLst>
            <pc:docMk/>
            <pc:sldMk cId="3292834316" sldId="302"/>
            <ac:spMk id="17" creationId="{9DFE706B-BD6B-5DE4-060C-7398ABE477C1}"/>
          </ac:spMkLst>
        </pc:spChg>
        <pc:spChg chg="mod">
          <ac:chgData name="Xiliang Luo" userId="a6bc156bce9c8a43" providerId="LiveId" clId="{C470E4ED-4F4A-C74E-82BF-51B078156914}" dt="2024-07-28T06:32:12.480" v="7573" actId="1036"/>
          <ac:spMkLst>
            <pc:docMk/>
            <pc:sldMk cId="3292834316" sldId="302"/>
            <ac:spMk id="25" creationId="{B0F94B57-A214-5691-65D9-8CAAD77D9718}"/>
          </ac:spMkLst>
        </pc:spChg>
        <pc:spChg chg="del mod">
          <ac:chgData name="Xiliang Luo" userId="a6bc156bce9c8a43" providerId="LiveId" clId="{C470E4ED-4F4A-C74E-82BF-51B078156914}" dt="2024-07-28T06:32:19.608" v="7574" actId="478"/>
          <ac:spMkLst>
            <pc:docMk/>
            <pc:sldMk cId="3292834316" sldId="302"/>
            <ac:spMk id="26" creationId="{0DB60A97-6009-7455-0CC7-61E4D56C8C08}"/>
          </ac:spMkLst>
        </pc:spChg>
        <pc:spChg chg="del">
          <ac:chgData name="Xiliang Luo" userId="a6bc156bce9c8a43" providerId="LiveId" clId="{C470E4ED-4F4A-C74E-82BF-51B078156914}" dt="2024-07-28T06:04:53.941" v="7388" actId="478"/>
          <ac:spMkLst>
            <pc:docMk/>
            <pc:sldMk cId="3292834316" sldId="302"/>
            <ac:spMk id="27" creationId="{B042DA29-4C05-566F-41DE-31A8DB3B1D39}"/>
          </ac:spMkLst>
        </pc:spChg>
        <pc:spChg chg="del mod">
          <ac:chgData name="Xiliang Luo" userId="a6bc156bce9c8a43" providerId="LiveId" clId="{C470E4ED-4F4A-C74E-82BF-51B078156914}" dt="2024-07-28T06:10:16.605" v="7424" actId="478"/>
          <ac:spMkLst>
            <pc:docMk/>
            <pc:sldMk cId="3292834316" sldId="302"/>
            <ac:spMk id="28" creationId="{CA8B0E36-DE8B-964F-14BD-185E17E33D68}"/>
          </ac:spMkLst>
        </pc:spChg>
        <pc:spChg chg="add del mod">
          <ac:chgData name="Xiliang Luo" userId="a6bc156bce9c8a43" providerId="LiveId" clId="{C470E4ED-4F4A-C74E-82BF-51B078156914}" dt="2024-07-28T05:58:16.421" v="7257" actId="478"/>
          <ac:spMkLst>
            <pc:docMk/>
            <pc:sldMk cId="3292834316" sldId="302"/>
            <ac:spMk id="36" creationId="{55862517-11D4-C0C0-6251-F2A81FB3D607}"/>
          </ac:spMkLst>
        </pc:spChg>
        <pc:spChg chg="del">
          <ac:chgData name="Xiliang Luo" userId="a6bc156bce9c8a43" providerId="LiveId" clId="{C470E4ED-4F4A-C74E-82BF-51B078156914}" dt="2024-07-28T06:04:51.556" v="7387" actId="478"/>
          <ac:spMkLst>
            <pc:docMk/>
            <pc:sldMk cId="3292834316" sldId="302"/>
            <ac:spMk id="37" creationId="{6B72F15D-515A-79E7-93E1-6A84399917DD}"/>
          </ac:spMkLst>
        </pc:spChg>
        <pc:spChg chg="del mod">
          <ac:chgData name="Xiliang Luo" userId="a6bc156bce9c8a43" providerId="LiveId" clId="{C470E4ED-4F4A-C74E-82BF-51B078156914}" dt="2024-07-28T06:32:19.608" v="7574" actId="478"/>
          <ac:spMkLst>
            <pc:docMk/>
            <pc:sldMk cId="3292834316" sldId="302"/>
            <ac:spMk id="38" creationId="{16FF37A3-4163-3C5B-62A7-903E54A8715A}"/>
          </ac:spMkLst>
        </pc:spChg>
        <pc:spChg chg="del">
          <ac:chgData name="Xiliang Luo" userId="a6bc156bce9c8a43" providerId="LiveId" clId="{C470E4ED-4F4A-C74E-82BF-51B078156914}" dt="2024-07-28T05:53:18.864" v="7200" actId="478"/>
          <ac:spMkLst>
            <pc:docMk/>
            <pc:sldMk cId="3292834316" sldId="302"/>
            <ac:spMk id="39" creationId="{42DA3C53-07FA-5B61-B1CE-09EE77945345}"/>
          </ac:spMkLst>
        </pc:spChg>
        <pc:spChg chg="add del mod">
          <ac:chgData name="Xiliang Luo" userId="a6bc156bce9c8a43" providerId="LiveId" clId="{C470E4ED-4F4A-C74E-82BF-51B078156914}" dt="2024-07-28T05:58:28.435" v="7263" actId="478"/>
          <ac:spMkLst>
            <pc:docMk/>
            <pc:sldMk cId="3292834316" sldId="302"/>
            <ac:spMk id="40" creationId="{4DFA1C8A-6B88-848C-FCA9-5A262DABA658}"/>
          </ac:spMkLst>
        </pc:spChg>
        <pc:spChg chg="add del mod">
          <ac:chgData name="Xiliang Luo" userId="a6bc156bce9c8a43" providerId="LiveId" clId="{C470E4ED-4F4A-C74E-82BF-51B078156914}" dt="2024-07-28T05:58:25.934" v="7262" actId="478"/>
          <ac:spMkLst>
            <pc:docMk/>
            <pc:sldMk cId="3292834316" sldId="302"/>
            <ac:spMk id="41" creationId="{74273BE7-407B-D95A-E529-002307FA3566}"/>
          </ac:spMkLst>
        </pc:spChg>
        <pc:spChg chg="del">
          <ac:chgData name="Xiliang Luo" userId="a6bc156bce9c8a43" providerId="LiveId" clId="{C470E4ED-4F4A-C74E-82BF-51B078156914}" dt="2024-07-28T06:04:51.556" v="7387" actId="478"/>
          <ac:spMkLst>
            <pc:docMk/>
            <pc:sldMk cId="3292834316" sldId="302"/>
            <ac:spMk id="42" creationId="{4C0331A6-BA9C-18E3-1986-7BCB43A36AED}"/>
          </ac:spMkLst>
        </pc:spChg>
        <pc:spChg chg="add del mod">
          <ac:chgData name="Xiliang Luo" userId="a6bc156bce9c8a43" providerId="LiveId" clId="{C470E4ED-4F4A-C74E-82BF-51B078156914}" dt="2024-07-28T05:58:09.154" v="7255" actId="478"/>
          <ac:spMkLst>
            <pc:docMk/>
            <pc:sldMk cId="3292834316" sldId="302"/>
            <ac:spMk id="43" creationId="{B4C17D7C-6235-0950-4858-E43CBA6339BF}"/>
          </ac:spMkLst>
        </pc:spChg>
        <pc:spChg chg="add del mod">
          <ac:chgData name="Xiliang Luo" userId="a6bc156bce9c8a43" providerId="LiveId" clId="{C470E4ED-4F4A-C74E-82BF-51B078156914}" dt="2024-07-28T05:58:16.421" v="7257" actId="478"/>
          <ac:spMkLst>
            <pc:docMk/>
            <pc:sldMk cId="3292834316" sldId="302"/>
            <ac:spMk id="46" creationId="{132FD824-ED05-61D8-2851-C2626AF9B55A}"/>
          </ac:spMkLst>
        </pc:spChg>
        <pc:spChg chg="add del mod">
          <ac:chgData name="Xiliang Luo" userId="a6bc156bce9c8a43" providerId="LiveId" clId="{C470E4ED-4F4A-C74E-82BF-51B078156914}" dt="2024-07-28T05:58:16.421" v="7257" actId="478"/>
          <ac:spMkLst>
            <pc:docMk/>
            <pc:sldMk cId="3292834316" sldId="302"/>
            <ac:spMk id="47" creationId="{3D6BFE2C-E2F8-0407-A0FE-BD187C0B122A}"/>
          </ac:spMkLst>
        </pc:spChg>
        <pc:spChg chg="mod">
          <ac:chgData name="Xiliang Luo" userId="a6bc156bce9c8a43" providerId="LiveId" clId="{C470E4ED-4F4A-C74E-82BF-51B078156914}" dt="2024-07-28T06:32:12.480" v="7573" actId="1036"/>
          <ac:spMkLst>
            <pc:docMk/>
            <pc:sldMk cId="3292834316" sldId="302"/>
            <ac:spMk id="48" creationId="{B6EA9830-C180-EDD6-DB1C-9C0700C6093D}"/>
          </ac:spMkLst>
        </pc:spChg>
        <pc:spChg chg="mod">
          <ac:chgData name="Xiliang Luo" userId="a6bc156bce9c8a43" providerId="LiveId" clId="{C470E4ED-4F4A-C74E-82BF-51B078156914}" dt="2024-07-28T06:32:12.480" v="7573" actId="1036"/>
          <ac:spMkLst>
            <pc:docMk/>
            <pc:sldMk cId="3292834316" sldId="302"/>
            <ac:spMk id="49" creationId="{9FDB9EDE-8ED2-0ED8-3ECF-507468008CA4}"/>
          </ac:spMkLst>
        </pc:spChg>
        <pc:spChg chg="add mod">
          <ac:chgData name="Xiliang Luo" userId="a6bc156bce9c8a43" providerId="LiveId" clId="{C470E4ED-4F4A-C74E-82BF-51B078156914}" dt="2024-07-28T06:32:12.480" v="7573" actId="1036"/>
          <ac:spMkLst>
            <pc:docMk/>
            <pc:sldMk cId="3292834316" sldId="302"/>
            <ac:spMk id="58" creationId="{AC631BB4-392D-3062-531F-36878656E1F5}"/>
          </ac:spMkLst>
        </pc:spChg>
        <pc:spChg chg="add mod">
          <ac:chgData name="Xiliang Luo" userId="a6bc156bce9c8a43" providerId="LiveId" clId="{C470E4ED-4F4A-C74E-82BF-51B078156914}" dt="2024-07-28T06:32:12.480" v="7573" actId="1036"/>
          <ac:spMkLst>
            <pc:docMk/>
            <pc:sldMk cId="3292834316" sldId="302"/>
            <ac:spMk id="59" creationId="{C673F98A-F187-B8A2-4B9D-5E48274B66C6}"/>
          </ac:spMkLst>
        </pc:spChg>
        <pc:spChg chg="add mod">
          <ac:chgData name="Xiliang Luo" userId="a6bc156bce9c8a43" providerId="LiveId" clId="{C470E4ED-4F4A-C74E-82BF-51B078156914}" dt="2024-07-28T18:48:37.225" v="8395" actId="207"/>
          <ac:spMkLst>
            <pc:docMk/>
            <pc:sldMk cId="3292834316" sldId="302"/>
            <ac:spMk id="60" creationId="{1C8F3273-97A4-218D-8F56-2842B1A8451D}"/>
          </ac:spMkLst>
        </pc:spChg>
        <pc:spChg chg="add mod">
          <ac:chgData name="Xiliang Luo" userId="a6bc156bce9c8a43" providerId="LiveId" clId="{C470E4ED-4F4A-C74E-82BF-51B078156914}" dt="2024-07-28T18:48:37.225" v="8395" actId="207"/>
          <ac:spMkLst>
            <pc:docMk/>
            <pc:sldMk cId="3292834316" sldId="302"/>
            <ac:spMk id="61" creationId="{E7FC8B63-72D8-115C-3F0B-C790F2466C69}"/>
          </ac:spMkLst>
        </pc:spChg>
        <pc:spChg chg="add mod">
          <ac:chgData name="Xiliang Luo" userId="a6bc156bce9c8a43" providerId="LiveId" clId="{C470E4ED-4F4A-C74E-82BF-51B078156914}" dt="2024-07-28T06:32:12.480" v="7573" actId="1036"/>
          <ac:spMkLst>
            <pc:docMk/>
            <pc:sldMk cId="3292834316" sldId="302"/>
            <ac:spMk id="64" creationId="{0F14B7BB-C18F-86E6-1997-1225BF6F0FB1}"/>
          </ac:spMkLst>
        </pc:spChg>
        <pc:spChg chg="add mod">
          <ac:chgData name="Xiliang Luo" userId="a6bc156bce9c8a43" providerId="LiveId" clId="{C470E4ED-4F4A-C74E-82BF-51B078156914}" dt="2024-07-28T06:32:12.480" v="7573" actId="1036"/>
          <ac:spMkLst>
            <pc:docMk/>
            <pc:sldMk cId="3292834316" sldId="302"/>
            <ac:spMk id="65" creationId="{3B939DF6-997F-D41A-6261-AF6BEE3C3BB4}"/>
          </ac:spMkLst>
        </pc:spChg>
        <pc:spChg chg="add mod">
          <ac:chgData name="Xiliang Luo" userId="a6bc156bce9c8a43" providerId="LiveId" clId="{C470E4ED-4F4A-C74E-82BF-51B078156914}" dt="2024-07-28T06:32:12.480" v="7573" actId="1036"/>
          <ac:spMkLst>
            <pc:docMk/>
            <pc:sldMk cId="3292834316" sldId="302"/>
            <ac:spMk id="66" creationId="{71A7C730-0371-828C-328F-9F25CEA6B7A7}"/>
          </ac:spMkLst>
        </pc:spChg>
        <pc:spChg chg="add del mod">
          <ac:chgData name="Xiliang Luo" userId="a6bc156bce9c8a43" providerId="LiveId" clId="{C470E4ED-4F4A-C74E-82BF-51B078156914}" dt="2024-07-28T06:00:38.062" v="7353" actId="478"/>
          <ac:spMkLst>
            <pc:docMk/>
            <pc:sldMk cId="3292834316" sldId="302"/>
            <ac:spMk id="67" creationId="{E11AB757-0A17-4C18-E041-3EA9FB4ADD57}"/>
          </ac:spMkLst>
        </pc:spChg>
        <pc:spChg chg="add mod">
          <ac:chgData name="Xiliang Luo" userId="a6bc156bce9c8a43" providerId="LiveId" clId="{C470E4ED-4F4A-C74E-82BF-51B078156914}" dt="2024-07-28T06:32:12.480" v="7573" actId="1036"/>
          <ac:spMkLst>
            <pc:docMk/>
            <pc:sldMk cId="3292834316" sldId="302"/>
            <ac:spMk id="75" creationId="{DCCD6FC0-1E04-22A7-B4FF-D030248C88A1}"/>
          </ac:spMkLst>
        </pc:spChg>
        <pc:spChg chg="add mod">
          <ac:chgData name="Xiliang Luo" userId="a6bc156bce9c8a43" providerId="LiveId" clId="{C470E4ED-4F4A-C74E-82BF-51B078156914}" dt="2024-07-28T06:32:12.480" v="7573" actId="1036"/>
          <ac:spMkLst>
            <pc:docMk/>
            <pc:sldMk cId="3292834316" sldId="302"/>
            <ac:spMk id="76" creationId="{5DD80B85-E236-7EE8-0CFC-AAEF123B4510}"/>
          </ac:spMkLst>
        </pc:spChg>
        <pc:picChg chg="mod">
          <ac:chgData name="Xiliang Luo" userId="a6bc156bce9c8a43" providerId="LiveId" clId="{C470E4ED-4F4A-C74E-82BF-51B078156914}" dt="2024-07-28T06:32:12.480" v="7573" actId="1036"/>
          <ac:picMkLst>
            <pc:docMk/>
            <pc:sldMk cId="3292834316" sldId="302"/>
            <ac:picMk id="20" creationId="{C0E0B450-F6E9-5039-0595-E1AA5A4A70B8}"/>
          </ac:picMkLst>
        </pc:picChg>
        <pc:cxnChg chg="mod">
          <ac:chgData name="Xiliang Luo" userId="a6bc156bce9c8a43" providerId="LiveId" clId="{C470E4ED-4F4A-C74E-82BF-51B078156914}" dt="2024-07-31T03:16:03.848" v="12849" actId="1582"/>
          <ac:cxnSpMkLst>
            <pc:docMk/>
            <pc:sldMk cId="3292834316" sldId="302"/>
            <ac:cxnSpMk id="3" creationId="{65DE42A4-F033-577E-2099-B1C945A930B8}"/>
          </ac:cxnSpMkLst>
        </pc:cxnChg>
        <pc:cxnChg chg="mod">
          <ac:chgData name="Xiliang Luo" userId="a6bc156bce9c8a43" providerId="LiveId" clId="{C470E4ED-4F4A-C74E-82BF-51B078156914}" dt="2024-07-31T03:16:14.632" v="12851" actId="1582"/>
          <ac:cxnSpMkLst>
            <pc:docMk/>
            <pc:sldMk cId="3292834316" sldId="302"/>
            <ac:cxnSpMk id="7" creationId="{ABF0F2DA-08E4-B269-82ED-7B12E5668F2C}"/>
          </ac:cxnSpMkLst>
        </pc:cxnChg>
        <pc:cxnChg chg="mod">
          <ac:chgData name="Xiliang Luo" userId="a6bc156bce9c8a43" providerId="LiveId" clId="{C470E4ED-4F4A-C74E-82BF-51B078156914}" dt="2024-07-31T03:16:03.848" v="12849" actId="1582"/>
          <ac:cxnSpMkLst>
            <pc:docMk/>
            <pc:sldMk cId="3292834316" sldId="302"/>
            <ac:cxnSpMk id="8" creationId="{F9E9018A-FFC1-138C-3EF2-817814486F5E}"/>
          </ac:cxnSpMkLst>
        </pc:cxnChg>
        <pc:cxnChg chg="mod">
          <ac:chgData name="Xiliang Luo" userId="a6bc156bce9c8a43" providerId="LiveId" clId="{C470E4ED-4F4A-C74E-82BF-51B078156914}" dt="2024-07-31T03:16:03.848" v="12849" actId="1582"/>
          <ac:cxnSpMkLst>
            <pc:docMk/>
            <pc:sldMk cId="3292834316" sldId="302"/>
            <ac:cxnSpMk id="9" creationId="{339F34D1-05C6-CFC4-16B1-2CE5AE4171CD}"/>
          </ac:cxnSpMkLst>
        </pc:cxnChg>
        <pc:cxnChg chg="mod">
          <ac:chgData name="Xiliang Luo" userId="a6bc156bce9c8a43" providerId="LiveId" clId="{C470E4ED-4F4A-C74E-82BF-51B078156914}" dt="2024-07-31T03:16:14.632" v="12851" actId="1582"/>
          <ac:cxnSpMkLst>
            <pc:docMk/>
            <pc:sldMk cId="3292834316" sldId="302"/>
            <ac:cxnSpMk id="10" creationId="{32B24653-8BED-CC41-E36D-C19567D78779}"/>
          </ac:cxnSpMkLst>
        </pc:cxnChg>
        <pc:cxnChg chg="mod">
          <ac:chgData name="Xiliang Luo" userId="a6bc156bce9c8a43" providerId="LiveId" clId="{C470E4ED-4F4A-C74E-82BF-51B078156914}" dt="2024-07-31T03:16:14.632" v="12851" actId="1582"/>
          <ac:cxnSpMkLst>
            <pc:docMk/>
            <pc:sldMk cId="3292834316" sldId="302"/>
            <ac:cxnSpMk id="11" creationId="{7650CBA7-6A79-4C2F-AC7F-1141A207D234}"/>
          </ac:cxnSpMkLst>
        </pc:cxnChg>
        <pc:cxnChg chg="add del mod">
          <ac:chgData name="Xiliang Luo" userId="a6bc156bce9c8a43" providerId="LiveId" clId="{C470E4ED-4F4A-C74E-82BF-51B078156914}" dt="2024-07-28T05:58:01.209" v="7250" actId="478"/>
          <ac:cxnSpMkLst>
            <pc:docMk/>
            <pc:sldMk cId="3292834316" sldId="302"/>
            <ac:cxnSpMk id="12" creationId="{A2D1D17F-90AC-0A0F-01D0-0E262E949E7F}"/>
          </ac:cxnSpMkLst>
        </pc:cxnChg>
        <pc:cxnChg chg="add del mod">
          <ac:chgData name="Xiliang Luo" userId="a6bc156bce9c8a43" providerId="LiveId" clId="{C470E4ED-4F4A-C74E-82BF-51B078156914}" dt="2024-07-28T05:58:10.750" v="7256" actId="478"/>
          <ac:cxnSpMkLst>
            <pc:docMk/>
            <pc:sldMk cId="3292834316" sldId="302"/>
            <ac:cxnSpMk id="18" creationId="{3894C610-20E2-68E8-9EEB-026AB4AF5FC2}"/>
          </ac:cxnSpMkLst>
        </pc:cxnChg>
        <pc:cxnChg chg="add del mod">
          <ac:chgData name="Xiliang Luo" userId="a6bc156bce9c8a43" providerId="LiveId" clId="{C470E4ED-4F4A-C74E-82BF-51B078156914}" dt="2024-07-28T05:58:07.689" v="7254" actId="478"/>
          <ac:cxnSpMkLst>
            <pc:docMk/>
            <pc:sldMk cId="3292834316" sldId="302"/>
            <ac:cxnSpMk id="19" creationId="{AF64D599-D072-0247-BF93-BAEAB269A8EE}"/>
          </ac:cxnSpMkLst>
        </pc:cxnChg>
        <pc:cxnChg chg="add del mod">
          <ac:chgData name="Xiliang Luo" userId="a6bc156bce9c8a43" providerId="LiveId" clId="{C470E4ED-4F4A-C74E-82BF-51B078156914}" dt="2024-07-28T05:58:02.048" v="7251" actId="478"/>
          <ac:cxnSpMkLst>
            <pc:docMk/>
            <pc:sldMk cId="3292834316" sldId="302"/>
            <ac:cxnSpMk id="21" creationId="{9D3AA02A-701D-AA68-73FC-0C4DADEB7E04}"/>
          </ac:cxnSpMkLst>
        </pc:cxnChg>
        <pc:cxnChg chg="add del mod">
          <ac:chgData name="Xiliang Luo" userId="a6bc156bce9c8a43" providerId="LiveId" clId="{C470E4ED-4F4A-C74E-82BF-51B078156914}" dt="2024-07-28T05:58:06.832" v="7253" actId="478"/>
          <ac:cxnSpMkLst>
            <pc:docMk/>
            <pc:sldMk cId="3292834316" sldId="302"/>
            <ac:cxnSpMk id="22" creationId="{F1F1A331-525F-9EAF-BC46-CB126B84C971}"/>
          </ac:cxnSpMkLst>
        </pc:cxnChg>
        <pc:cxnChg chg="add del mod">
          <ac:chgData name="Xiliang Luo" userId="a6bc156bce9c8a43" providerId="LiveId" clId="{C470E4ED-4F4A-C74E-82BF-51B078156914}" dt="2024-07-28T05:58:18.781" v="7259" actId="478"/>
          <ac:cxnSpMkLst>
            <pc:docMk/>
            <pc:sldMk cId="3292834316" sldId="302"/>
            <ac:cxnSpMk id="23" creationId="{41958E69-C682-7F9B-8F29-12C96FD64C31}"/>
          </ac:cxnSpMkLst>
        </pc:cxnChg>
        <pc:cxnChg chg="mod">
          <ac:chgData name="Xiliang Luo" userId="a6bc156bce9c8a43" providerId="LiveId" clId="{C470E4ED-4F4A-C74E-82BF-51B078156914}" dt="2024-07-31T03:16:03.848" v="12849" actId="1582"/>
          <ac:cxnSpMkLst>
            <pc:docMk/>
            <pc:sldMk cId="3292834316" sldId="302"/>
            <ac:cxnSpMk id="24" creationId="{691520BA-9DB0-1884-A233-CA0428311B17}"/>
          </ac:cxnSpMkLst>
        </pc:cxnChg>
        <pc:cxnChg chg="mod">
          <ac:chgData name="Xiliang Luo" userId="a6bc156bce9c8a43" providerId="LiveId" clId="{C470E4ED-4F4A-C74E-82BF-51B078156914}" dt="2024-07-31T03:16:14.632" v="12851" actId="1582"/>
          <ac:cxnSpMkLst>
            <pc:docMk/>
            <pc:sldMk cId="3292834316" sldId="302"/>
            <ac:cxnSpMk id="29" creationId="{3E4AFB3A-5279-2C55-3DE8-8025AE84B81C}"/>
          </ac:cxnSpMkLst>
        </pc:cxnChg>
        <pc:cxnChg chg="mod">
          <ac:chgData name="Xiliang Luo" userId="a6bc156bce9c8a43" providerId="LiveId" clId="{C470E4ED-4F4A-C74E-82BF-51B078156914}" dt="2024-07-31T03:16:03.848" v="12849" actId="1582"/>
          <ac:cxnSpMkLst>
            <pc:docMk/>
            <pc:sldMk cId="3292834316" sldId="302"/>
            <ac:cxnSpMk id="30" creationId="{1DBB8467-D6C9-4198-D2B9-7F3BB4109E8A}"/>
          </ac:cxnSpMkLst>
        </pc:cxnChg>
        <pc:cxnChg chg="mod">
          <ac:chgData name="Xiliang Luo" userId="a6bc156bce9c8a43" providerId="LiveId" clId="{C470E4ED-4F4A-C74E-82BF-51B078156914}" dt="2024-07-31T03:16:03.848" v="12849" actId="1582"/>
          <ac:cxnSpMkLst>
            <pc:docMk/>
            <pc:sldMk cId="3292834316" sldId="302"/>
            <ac:cxnSpMk id="31" creationId="{9E679517-3ABD-9ACC-ED7E-2D1599607E69}"/>
          </ac:cxnSpMkLst>
        </pc:cxnChg>
        <pc:cxnChg chg="mod">
          <ac:chgData name="Xiliang Luo" userId="a6bc156bce9c8a43" providerId="LiveId" clId="{C470E4ED-4F4A-C74E-82BF-51B078156914}" dt="2024-07-31T03:16:14.632" v="12851" actId="1582"/>
          <ac:cxnSpMkLst>
            <pc:docMk/>
            <pc:sldMk cId="3292834316" sldId="302"/>
            <ac:cxnSpMk id="32" creationId="{E51BCBBC-AF78-43AF-430C-27CD5291ACB2}"/>
          </ac:cxnSpMkLst>
        </pc:cxnChg>
        <pc:cxnChg chg="mod">
          <ac:chgData name="Xiliang Luo" userId="a6bc156bce9c8a43" providerId="LiveId" clId="{C470E4ED-4F4A-C74E-82BF-51B078156914}" dt="2024-07-31T03:16:14.632" v="12851" actId="1582"/>
          <ac:cxnSpMkLst>
            <pc:docMk/>
            <pc:sldMk cId="3292834316" sldId="302"/>
            <ac:cxnSpMk id="33" creationId="{15B4F44A-832D-1C1F-7AD2-DF0A7B5C6048}"/>
          </ac:cxnSpMkLst>
        </pc:cxnChg>
        <pc:cxnChg chg="add del mod">
          <ac:chgData name="Xiliang Luo" userId="a6bc156bce9c8a43" providerId="LiveId" clId="{C470E4ED-4F4A-C74E-82BF-51B078156914}" dt="2024-07-28T05:58:19.747" v="7260" actId="478"/>
          <ac:cxnSpMkLst>
            <pc:docMk/>
            <pc:sldMk cId="3292834316" sldId="302"/>
            <ac:cxnSpMk id="34" creationId="{2A44958D-0FE0-DD29-D226-73A7661F3C02}"/>
          </ac:cxnSpMkLst>
        </pc:cxnChg>
        <pc:cxnChg chg="add del mod">
          <ac:chgData name="Xiliang Luo" userId="a6bc156bce9c8a43" providerId="LiveId" clId="{C470E4ED-4F4A-C74E-82BF-51B078156914}" dt="2024-07-28T05:58:21.453" v="7261" actId="478"/>
          <ac:cxnSpMkLst>
            <pc:docMk/>
            <pc:sldMk cId="3292834316" sldId="302"/>
            <ac:cxnSpMk id="35" creationId="{464496A1-1D4B-6673-C07D-3AC8613D9629}"/>
          </ac:cxnSpMkLst>
        </pc:cxnChg>
        <pc:cxnChg chg="add del mod">
          <ac:chgData name="Xiliang Luo" userId="a6bc156bce9c8a43" providerId="LiveId" clId="{C470E4ED-4F4A-C74E-82BF-51B078156914}" dt="2024-07-28T05:58:16.421" v="7257" actId="478"/>
          <ac:cxnSpMkLst>
            <pc:docMk/>
            <pc:sldMk cId="3292834316" sldId="302"/>
            <ac:cxnSpMk id="44" creationId="{41DF2370-3A77-9311-004F-C714D196AD21}"/>
          </ac:cxnSpMkLst>
        </pc:cxnChg>
        <pc:cxnChg chg="add del mod">
          <ac:chgData name="Xiliang Luo" userId="a6bc156bce9c8a43" providerId="LiveId" clId="{C470E4ED-4F4A-C74E-82BF-51B078156914}" dt="2024-07-28T05:58:17.447" v="7258" actId="478"/>
          <ac:cxnSpMkLst>
            <pc:docMk/>
            <pc:sldMk cId="3292834316" sldId="302"/>
            <ac:cxnSpMk id="45" creationId="{86896FDC-B81D-9DE5-1BD7-24EE33A30CB6}"/>
          </ac:cxnSpMkLst>
        </pc:cxnChg>
        <pc:cxnChg chg="add mod">
          <ac:chgData name="Xiliang Luo" userId="a6bc156bce9c8a43" providerId="LiveId" clId="{C470E4ED-4F4A-C74E-82BF-51B078156914}" dt="2024-07-28T06:32:12.480" v="7573" actId="1036"/>
          <ac:cxnSpMkLst>
            <pc:docMk/>
            <pc:sldMk cId="3292834316" sldId="302"/>
            <ac:cxnSpMk id="50" creationId="{BB8EBCB1-8CC1-E1FA-0675-519BDAFEF38A}"/>
          </ac:cxnSpMkLst>
        </pc:cxnChg>
        <pc:cxnChg chg="add mod">
          <ac:chgData name="Xiliang Luo" userId="a6bc156bce9c8a43" providerId="LiveId" clId="{C470E4ED-4F4A-C74E-82BF-51B078156914}" dt="2024-07-28T06:32:12.480" v="7573" actId="1036"/>
          <ac:cxnSpMkLst>
            <pc:docMk/>
            <pc:sldMk cId="3292834316" sldId="302"/>
            <ac:cxnSpMk id="51" creationId="{65947BB9-16BC-5878-B2F3-7A6C94EEFEAA}"/>
          </ac:cxnSpMkLst>
        </pc:cxnChg>
        <pc:cxnChg chg="add mod">
          <ac:chgData name="Xiliang Luo" userId="a6bc156bce9c8a43" providerId="LiveId" clId="{C470E4ED-4F4A-C74E-82BF-51B078156914}" dt="2024-07-31T03:15:38.895" v="12845" actId="14100"/>
          <ac:cxnSpMkLst>
            <pc:docMk/>
            <pc:sldMk cId="3292834316" sldId="302"/>
            <ac:cxnSpMk id="52" creationId="{CB3AE3DB-A4C9-DA4D-89BF-493DB71395B2}"/>
          </ac:cxnSpMkLst>
        </pc:cxnChg>
        <pc:cxnChg chg="add mod">
          <ac:chgData name="Xiliang Luo" userId="a6bc156bce9c8a43" providerId="LiveId" clId="{C470E4ED-4F4A-C74E-82BF-51B078156914}" dt="2024-07-28T06:32:12.480" v="7573" actId="1036"/>
          <ac:cxnSpMkLst>
            <pc:docMk/>
            <pc:sldMk cId="3292834316" sldId="302"/>
            <ac:cxnSpMk id="53" creationId="{0B1C7DA8-F949-639E-353D-A87ACCABA0EA}"/>
          </ac:cxnSpMkLst>
        </pc:cxnChg>
        <pc:cxnChg chg="add mod">
          <ac:chgData name="Xiliang Luo" userId="a6bc156bce9c8a43" providerId="LiveId" clId="{C470E4ED-4F4A-C74E-82BF-51B078156914}" dt="2024-07-28T18:48:30.515" v="8394" actId="208"/>
          <ac:cxnSpMkLst>
            <pc:docMk/>
            <pc:sldMk cId="3292834316" sldId="302"/>
            <ac:cxnSpMk id="54" creationId="{FE0EABD8-40DC-DC18-3B73-E7A36956F9FF}"/>
          </ac:cxnSpMkLst>
        </pc:cxnChg>
        <pc:cxnChg chg="add mod">
          <ac:chgData name="Xiliang Luo" userId="a6bc156bce9c8a43" providerId="LiveId" clId="{C470E4ED-4F4A-C74E-82BF-51B078156914}" dt="2024-07-31T03:15:49.158" v="12847" actId="14100"/>
          <ac:cxnSpMkLst>
            <pc:docMk/>
            <pc:sldMk cId="3292834316" sldId="302"/>
            <ac:cxnSpMk id="55" creationId="{5B9BDEBC-2328-D690-AE0F-DDFDEA9CAD3C}"/>
          </ac:cxnSpMkLst>
        </pc:cxnChg>
        <pc:cxnChg chg="add mod">
          <ac:chgData name="Xiliang Luo" userId="a6bc156bce9c8a43" providerId="LiveId" clId="{C470E4ED-4F4A-C74E-82BF-51B078156914}" dt="2024-07-28T06:32:12.480" v="7573" actId="1036"/>
          <ac:cxnSpMkLst>
            <pc:docMk/>
            <pc:sldMk cId="3292834316" sldId="302"/>
            <ac:cxnSpMk id="56" creationId="{DBDAB591-8CA2-26A4-2D6A-B6FA7951BC01}"/>
          </ac:cxnSpMkLst>
        </pc:cxnChg>
        <pc:cxnChg chg="add mod">
          <ac:chgData name="Xiliang Luo" userId="a6bc156bce9c8a43" providerId="LiveId" clId="{C470E4ED-4F4A-C74E-82BF-51B078156914}" dt="2024-07-28T06:32:12.480" v="7573" actId="1036"/>
          <ac:cxnSpMkLst>
            <pc:docMk/>
            <pc:sldMk cId="3292834316" sldId="302"/>
            <ac:cxnSpMk id="57" creationId="{2BF064C9-A292-3E85-2504-190A12F9C552}"/>
          </ac:cxnSpMkLst>
        </pc:cxnChg>
        <pc:cxnChg chg="add mod">
          <ac:chgData name="Xiliang Luo" userId="a6bc156bce9c8a43" providerId="LiveId" clId="{C470E4ED-4F4A-C74E-82BF-51B078156914}" dt="2024-07-28T06:32:12.480" v="7573" actId="1036"/>
          <ac:cxnSpMkLst>
            <pc:docMk/>
            <pc:sldMk cId="3292834316" sldId="302"/>
            <ac:cxnSpMk id="62" creationId="{ED71F34C-9D3C-61D7-9C9C-A5DB14D9F6EB}"/>
          </ac:cxnSpMkLst>
        </pc:cxnChg>
        <pc:cxnChg chg="add mod">
          <ac:chgData name="Xiliang Luo" userId="a6bc156bce9c8a43" providerId="LiveId" clId="{C470E4ED-4F4A-C74E-82BF-51B078156914}" dt="2024-07-28T18:48:30.515" v="8394" actId="208"/>
          <ac:cxnSpMkLst>
            <pc:docMk/>
            <pc:sldMk cId="3292834316" sldId="302"/>
            <ac:cxnSpMk id="63" creationId="{81E7C5B0-5280-F954-4220-BFEF6A2A5D1E}"/>
          </ac:cxnSpMkLst>
        </pc:cxnChg>
      </pc:sldChg>
      <pc:sldChg chg="addSp delSp modSp add mod">
        <pc:chgData name="Xiliang Luo" userId="a6bc156bce9c8a43" providerId="LiveId" clId="{C470E4ED-4F4A-C74E-82BF-51B078156914}" dt="2024-07-31T03:17:20.035" v="12857" actId="1582"/>
        <pc:sldMkLst>
          <pc:docMk/>
          <pc:sldMk cId="849658263" sldId="303"/>
        </pc:sldMkLst>
        <pc:spChg chg="mod">
          <ac:chgData name="Xiliang Luo" userId="a6bc156bce9c8a43" providerId="LiveId" clId="{C470E4ED-4F4A-C74E-82BF-51B078156914}" dt="2024-07-28T18:57:27.309" v="8459" actId="20577"/>
          <ac:spMkLst>
            <pc:docMk/>
            <pc:sldMk cId="849658263" sldId="303"/>
            <ac:spMk id="2" creationId="{A04CFB4C-AA9B-60A7-8EBC-BBAB40C85BAD}"/>
          </ac:spMkLst>
        </pc:spChg>
        <pc:spChg chg="del">
          <ac:chgData name="Xiliang Luo" userId="a6bc156bce9c8a43" providerId="LiveId" clId="{C470E4ED-4F4A-C74E-82BF-51B078156914}" dt="2024-07-31T02:46:38.420" v="12630" actId="478"/>
          <ac:spMkLst>
            <pc:docMk/>
            <pc:sldMk cId="849658263" sldId="303"/>
            <ac:spMk id="4" creationId="{566352C7-BECA-CE8B-1A4D-60761572BF61}"/>
          </ac:spMkLst>
        </pc:spChg>
        <pc:spChg chg="add mod">
          <ac:chgData name="Xiliang Luo" userId="a6bc156bce9c8a43" providerId="LiveId" clId="{C470E4ED-4F4A-C74E-82BF-51B078156914}" dt="2024-07-28T06:32:42.102" v="7581"/>
          <ac:spMkLst>
            <pc:docMk/>
            <pc:sldMk cId="849658263" sldId="303"/>
            <ac:spMk id="12" creationId="{032C79A5-E25C-00AA-AF45-39A5FC50F3D6}"/>
          </ac:spMkLst>
        </pc:spChg>
        <pc:spChg chg="mod">
          <ac:chgData name="Xiliang Luo" userId="a6bc156bce9c8a43" providerId="LiveId" clId="{C470E4ED-4F4A-C74E-82BF-51B078156914}" dt="2024-07-28T06:32:36.826" v="7579" actId="1035"/>
          <ac:spMkLst>
            <pc:docMk/>
            <pc:sldMk cId="849658263" sldId="303"/>
            <ac:spMk id="13" creationId="{26D3D530-12C8-4866-F813-A7A3282D0C92}"/>
          </ac:spMkLst>
        </pc:spChg>
        <pc:spChg chg="mod">
          <ac:chgData name="Xiliang Luo" userId="a6bc156bce9c8a43" providerId="LiveId" clId="{C470E4ED-4F4A-C74E-82BF-51B078156914}" dt="2024-07-28T06:32:36.826" v="7579" actId="1035"/>
          <ac:spMkLst>
            <pc:docMk/>
            <pc:sldMk cId="849658263" sldId="303"/>
            <ac:spMk id="14" creationId="{F7CA9AF1-CDE6-9A16-473B-91CBB61E4614}"/>
          </ac:spMkLst>
        </pc:spChg>
        <pc:spChg chg="del">
          <ac:chgData name="Xiliang Luo" userId="a6bc156bce9c8a43" providerId="LiveId" clId="{C470E4ED-4F4A-C74E-82BF-51B078156914}" dt="2024-07-28T06:05:20.217" v="7391" actId="478"/>
          <ac:spMkLst>
            <pc:docMk/>
            <pc:sldMk cId="849658263" sldId="303"/>
            <ac:spMk id="15" creationId="{277293F7-6EBD-7F93-335D-D00270DECA9C}"/>
          </ac:spMkLst>
        </pc:spChg>
        <pc:spChg chg="add del mod">
          <ac:chgData name="Xiliang Luo" userId="a6bc156bce9c8a43" providerId="LiveId" clId="{C470E4ED-4F4A-C74E-82BF-51B078156914}" dt="2024-07-28T06:33:30.849" v="7583" actId="478"/>
          <ac:spMkLst>
            <pc:docMk/>
            <pc:sldMk cId="849658263" sldId="303"/>
            <ac:spMk id="15" creationId="{3D65A6E1-07B2-27DE-6470-AE449D77470C}"/>
          </ac:spMkLst>
        </pc:spChg>
        <pc:spChg chg="add del mod">
          <ac:chgData name="Xiliang Luo" userId="a6bc156bce9c8a43" providerId="LiveId" clId="{C470E4ED-4F4A-C74E-82BF-51B078156914}" dt="2024-07-28T06:32:51.926" v="7582" actId="478"/>
          <ac:spMkLst>
            <pc:docMk/>
            <pc:sldMk cId="849658263" sldId="303"/>
            <ac:spMk id="16" creationId="{CE9634DE-D9E6-DB7D-6167-DF53F2453887}"/>
          </ac:spMkLst>
        </pc:spChg>
        <pc:spChg chg="del">
          <ac:chgData name="Xiliang Luo" userId="a6bc156bce9c8a43" providerId="LiveId" clId="{C470E4ED-4F4A-C74E-82BF-51B078156914}" dt="2024-07-28T06:06:35.645" v="7399" actId="478"/>
          <ac:spMkLst>
            <pc:docMk/>
            <pc:sldMk cId="849658263" sldId="303"/>
            <ac:spMk id="16" creationId="{E5D6A57E-968F-89AB-758F-A406C1FFA27B}"/>
          </ac:spMkLst>
        </pc:spChg>
        <pc:spChg chg="del mod">
          <ac:chgData name="Xiliang Luo" userId="a6bc156bce9c8a43" providerId="LiveId" clId="{C470E4ED-4F4A-C74E-82BF-51B078156914}" dt="2024-07-28T18:49:56.402" v="8396" actId="478"/>
          <ac:spMkLst>
            <pc:docMk/>
            <pc:sldMk cId="849658263" sldId="303"/>
            <ac:spMk id="17" creationId="{9DFE706B-BD6B-5DE4-060C-7398ABE477C1}"/>
          </ac:spMkLst>
        </pc:spChg>
        <pc:spChg chg="add mod">
          <ac:chgData name="Xiliang Luo" userId="a6bc156bce9c8a43" providerId="LiveId" clId="{C470E4ED-4F4A-C74E-82BF-51B078156914}" dt="2024-07-28T06:32:42.102" v="7581"/>
          <ac:spMkLst>
            <pc:docMk/>
            <pc:sldMk cId="849658263" sldId="303"/>
            <ac:spMk id="18" creationId="{F65297B4-A7A3-AFD6-DE26-22B10BAA11C1}"/>
          </ac:spMkLst>
        </pc:spChg>
        <pc:spChg chg="mod">
          <ac:chgData name="Xiliang Luo" userId="a6bc156bce9c8a43" providerId="LiveId" clId="{C470E4ED-4F4A-C74E-82BF-51B078156914}" dt="2024-07-28T06:32:36.826" v="7579" actId="1035"/>
          <ac:spMkLst>
            <pc:docMk/>
            <pc:sldMk cId="849658263" sldId="303"/>
            <ac:spMk id="25" creationId="{B0F94B57-A214-5691-65D9-8CAAD77D9718}"/>
          </ac:spMkLst>
        </pc:spChg>
        <pc:spChg chg="del">
          <ac:chgData name="Xiliang Luo" userId="a6bc156bce9c8a43" providerId="LiveId" clId="{C470E4ED-4F4A-C74E-82BF-51B078156914}" dt="2024-07-28T06:06:34.588" v="7398" actId="478"/>
          <ac:spMkLst>
            <pc:docMk/>
            <pc:sldMk cId="849658263" sldId="303"/>
            <ac:spMk id="26" creationId="{0DB60A97-6009-7455-0CC7-61E4D56C8C08}"/>
          </ac:spMkLst>
        </pc:spChg>
        <pc:spChg chg="del">
          <ac:chgData name="Xiliang Luo" userId="a6bc156bce9c8a43" providerId="LiveId" clId="{C470E4ED-4F4A-C74E-82BF-51B078156914}" dt="2024-07-28T06:09:46.162" v="7417" actId="478"/>
          <ac:spMkLst>
            <pc:docMk/>
            <pc:sldMk cId="849658263" sldId="303"/>
            <ac:spMk id="27" creationId="{B042DA29-4C05-566F-41DE-31A8DB3B1D39}"/>
          </ac:spMkLst>
        </pc:spChg>
        <pc:spChg chg="del mod">
          <ac:chgData name="Xiliang Luo" userId="a6bc156bce9c8a43" providerId="LiveId" clId="{C470E4ED-4F4A-C74E-82BF-51B078156914}" dt="2024-07-28T18:49:57.892" v="8397" actId="478"/>
          <ac:spMkLst>
            <pc:docMk/>
            <pc:sldMk cId="849658263" sldId="303"/>
            <ac:spMk id="28" creationId="{CA8B0E36-DE8B-964F-14BD-185E17E33D68}"/>
          </ac:spMkLst>
        </pc:spChg>
        <pc:spChg chg="add del mod">
          <ac:chgData name="Xiliang Luo" userId="a6bc156bce9c8a43" providerId="LiveId" clId="{C470E4ED-4F4A-C74E-82BF-51B078156914}" dt="2024-07-28T05:58:36.221" v="7264" actId="478"/>
          <ac:spMkLst>
            <pc:docMk/>
            <pc:sldMk cId="849658263" sldId="303"/>
            <ac:spMk id="36" creationId="{C5B744CA-6640-C161-434A-4CFA8B07B057}"/>
          </ac:spMkLst>
        </pc:spChg>
        <pc:spChg chg="del">
          <ac:chgData name="Xiliang Luo" userId="a6bc156bce9c8a43" providerId="LiveId" clId="{C470E4ED-4F4A-C74E-82BF-51B078156914}" dt="2024-07-28T06:05:19.388" v="7390" actId="478"/>
          <ac:spMkLst>
            <pc:docMk/>
            <pc:sldMk cId="849658263" sldId="303"/>
            <ac:spMk id="37" creationId="{6B72F15D-515A-79E7-93E1-6A84399917DD}"/>
          </ac:spMkLst>
        </pc:spChg>
        <pc:spChg chg="del mod">
          <ac:chgData name="Xiliang Luo" userId="a6bc156bce9c8a43" providerId="LiveId" clId="{C470E4ED-4F4A-C74E-82BF-51B078156914}" dt="2024-07-28T06:32:41.660" v="7580" actId="478"/>
          <ac:spMkLst>
            <pc:docMk/>
            <pc:sldMk cId="849658263" sldId="303"/>
            <ac:spMk id="38" creationId="{16FF37A3-4163-3C5B-62A7-903E54A8715A}"/>
          </ac:spMkLst>
        </pc:spChg>
        <pc:spChg chg="del">
          <ac:chgData name="Xiliang Luo" userId="a6bc156bce9c8a43" providerId="LiveId" clId="{C470E4ED-4F4A-C74E-82BF-51B078156914}" dt="2024-07-28T05:53:20.982" v="7201" actId="478"/>
          <ac:spMkLst>
            <pc:docMk/>
            <pc:sldMk cId="849658263" sldId="303"/>
            <ac:spMk id="39" creationId="{42DA3C53-07FA-5B61-B1CE-09EE77945345}"/>
          </ac:spMkLst>
        </pc:spChg>
        <pc:spChg chg="add del mod">
          <ac:chgData name="Xiliang Luo" userId="a6bc156bce9c8a43" providerId="LiveId" clId="{C470E4ED-4F4A-C74E-82BF-51B078156914}" dt="2024-07-28T05:58:37.727" v="7265" actId="478"/>
          <ac:spMkLst>
            <pc:docMk/>
            <pc:sldMk cId="849658263" sldId="303"/>
            <ac:spMk id="40" creationId="{AA24E93B-104B-82F4-8D98-812A7CCAFF49}"/>
          </ac:spMkLst>
        </pc:spChg>
        <pc:spChg chg="add del mod">
          <ac:chgData name="Xiliang Luo" userId="a6bc156bce9c8a43" providerId="LiveId" clId="{C470E4ED-4F4A-C74E-82BF-51B078156914}" dt="2024-07-28T05:58:44.339" v="7267" actId="478"/>
          <ac:spMkLst>
            <pc:docMk/>
            <pc:sldMk cId="849658263" sldId="303"/>
            <ac:spMk id="41" creationId="{7DB20ED3-A445-01C7-EB49-2AA58F173361}"/>
          </ac:spMkLst>
        </pc:spChg>
        <pc:spChg chg="del mod">
          <ac:chgData name="Xiliang Luo" userId="a6bc156bce9c8a43" providerId="LiveId" clId="{C470E4ED-4F4A-C74E-82BF-51B078156914}" dt="2024-07-28T06:32:41.660" v="7580" actId="478"/>
          <ac:spMkLst>
            <pc:docMk/>
            <pc:sldMk cId="849658263" sldId="303"/>
            <ac:spMk id="42" creationId="{4C0331A6-BA9C-18E3-1986-7BCB43A36AED}"/>
          </ac:spMkLst>
        </pc:spChg>
        <pc:spChg chg="add del mod">
          <ac:chgData name="Xiliang Luo" userId="a6bc156bce9c8a43" providerId="LiveId" clId="{C470E4ED-4F4A-C74E-82BF-51B078156914}" dt="2024-07-28T05:58:42.655" v="7266" actId="478"/>
          <ac:spMkLst>
            <pc:docMk/>
            <pc:sldMk cId="849658263" sldId="303"/>
            <ac:spMk id="43" creationId="{6636CB01-45AB-1CD4-8305-E823080E3E9C}"/>
          </ac:spMkLst>
        </pc:spChg>
        <pc:spChg chg="add del mod">
          <ac:chgData name="Xiliang Luo" userId="a6bc156bce9c8a43" providerId="LiveId" clId="{C470E4ED-4F4A-C74E-82BF-51B078156914}" dt="2024-07-28T05:58:36.221" v="7264" actId="478"/>
          <ac:spMkLst>
            <pc:docMk/>
            <pc:sldMk cId="849658263" sldId="303"/>
            <ac:spMk id="46" creationId="{90151192-0E06-E1A3-D6CF-1774EE764F63}"/>
          </ac:spMkLst>
        </pc:spChg>
        <pc:spChg chg="add del mod">
          <ac:chgData name="Xiliang Luo" userId="a6bc156bce9c8a43" providerId="LiveId" clId="{C470E4ED-4F4A-C74E-82BF-51B078156914}" dt="2024-07-28T05:58:36.221" v="7264" actId="478"/>
          <ac:spMkLst>
            <pc:docMk/>
            <pc:sldMk cId="849658263" sldId="303"/>
            <ac:spMk id="47" creationId="{00BE591E-6E6D-FDA6-37AB-67582158CD9A}"/>
          </ac:spMkLst>
        </pc:spChg>
        <pc:spChg chg="mod">
          <ac:chgData name="Xiliang Luo" userId="a6bc156bce9c8a43" providerId="LiveId" clId="{C470E4ED-4F4A-C74E-82BF-51B078156914}" dt="2024-07-28T06:32:36.826" v="7579" actId="1035"/>
          <ac:spMkLst>
            <pc:docMk/>
            <pc:sldMk cId="849658263" sldId="303"/>
            <ac:spMk id="48" creationId="{B6EA9830-C180-EDD6-DB1C-9C0700C6093D}"/>
          </ac:spMkLst>
        </pc:spChg>
        <pc:spChg chg="mod">
          <ac:chgData name="Xiliang Luo" userId="a6bc156bce9c8a43" providerId="LiveId" clId="{C470E4ED-4F4A-C74E-82BF-51B078156914}" dt="2024-07-28T06:32:36.826" v="7579" actId="1035"/>
          <ac:spMkLst>
            <pc:docMk/>
            <pc:sldMk cId="849658263" sldId="303"/>
            <ac:spMk id="49" creationId="{9FDB9EDE-8ED2-0ED8-3ECF-507468008CA4}"/>
          </ac:spMkLst>
        </pc:spChg>
        <pc:spChg chg="add mod">
          <ac:chgData name="Xiliang Luo" userId="a6bc156bce9c8a43" providerId="LiveId" clId="{C470E4ED-4F4A-C74E-82BF-51B078156914}" dt="2024-07-28T06:03:11.874" v="7377"/>
          <ac:spMkLst>
            <pc:docMk/>
            <pc:sldMk cId="849658263" sldId="303"/>
            <ac:spMk id="50" creationId="{E6F2AA0F-136D-99C0-E7DA-6F062268DF3B}"/>
          </ac:spMkLst>
        </pc:spChg>
        <pc:spChg chg="add mod">
          <ac:chgData name="Xiliang Luo" userId="a6bc156bce9c8a43" providerId="LiveId" clId="{C470E4ED-4F4A-C74E-82BF-51B078156914}" dt="2024-07-28T06:32:36.826" v="7579" actId="1035"/>
          <ac:spMkLst>
            <pc:docMk/>
            <pc:sldMk cId="849658263" sldId="303"/>
            <ac:spMk id="59" creationId="{0536BF8C-7A8F-8DEC-2A6B-E9CE7C21D4E0}"/>
          </ac:spMkLst>
        </pc:spChg>
        <pc:spChg chg="add mod">
          <ac:chgData name="Xiliang Luo" userId="a6bc156bce9c8a43" providerId="LiveId" clId="{C470E4ED-4F4A-C74E-82BF-51B078156914}" dt="2024-07-28T06:32:36.826" v="7579" actId="1035"/>
          <ac:spMkLst>
            <pc:docMk/>
            <pc:sldMk cId="849658263" sldId="303"/>
            <ac:spMk id="60" creationId="{07155B06-B0AF-F08E-3F4F-7D6DDDAA367E}"/>
          </ac:spMkLst>
        </pc:spChg>
        <pc:spChg chg="add mod">
          <ac:chgData name="Xiliang Luo" userId="a6bc156bce9c8a43" providerId="LiveId" clId="{C470E4ED-4F4A-C74E-82BF-51B078156914}" dt="2024-07-28T06:32:36.826" v="7579" actId="1035"/>
          <ac:spMkLst>
            <pc:docMk/>
            <pc:sldMk cId="849658263" sldId="303"/>
            <ac:spMk id="63" creationId="{00FC3145-98C4-135A-D034-508FB79CC0CF}"/>
          </ac:spMkLst>
        </pc:spChg>
        <pc:spChg chg="add mod">
          <ac:chgData name="Xiliang Luo" userId="a6bc156bce9c8a43" providerId="LiveId" clId="{C470E4ED-4F4A-C74E-82BF-51B078156914}" dt="2024-07-28T06:32:36.826" v="7579" actId="1035"/>
          <ac:spMkLst>
            <pc:docMk/>
            <pc:sldMk cId="849658263" sldId="303"/>
            <ac:spMk id="64" creationId="{C44C7654-73EE-CFA3-F0A5-25A8A608F373}"/>
          </ac:spMkLst>
        </pc:spChg>
        <pc:spChg chg="add del mod">
          <ac:chgData name="Xiliang Luo" userId="a6bc156bce9c8a43" providerId="LiveId" clId="{C470E4ED-4F4A-C74E-82BF-51B078156914}" dt="2024-07-28T06:07:45.555" v="7403" actId="478"/>
          <ac:spMkLst>
            <pc:docMk/>
            <pc:sldMk cId="849658263" sldId="303"/>
            <ac:spMk id="65" creationId="{4463DEC1-347F-FB77-F3BA-638EE0406D81}"/>
          </ac:spMkLst>
        </pc:spChg>
        <pc:spChg chg="add del mod">
          <ac:chgData name="Xiliang Luo" userId="a6bc156bce9c8a43" providerId="LiveId" clId="{C470E4ED-4F4A-C74E-82BF-51B078156914}" dt="2024-07-28T06:07:16.347" v="7400" actId="478"/>
          <ac:spMkLst>
            <pc:docMk/>
            <pc:sldMk cId="849658263" sldId="303"/>
            <ac:spMk id="66" creationId="{6E0947AE-0321-2E41-4C8A-94F1450B0899}"/>
          </ac:spMkLst>
        </pc:spChg>
        <pc:spChg chg="add mod">
          <ac:chgData name="Xiliang Luo" userId="a6bc156bce9c8a43" providerId="LiveId" clId="{C470E4ED-4F4A-C74E-82BF-51B078156914}" dt="2024-07-28T06:32:36.826" v="7579" actId="1035"/>
          <ac:spMkLst>
            <pc:docMk/>
            <pc:sldMk cId="849658263" sldId="303"/>
            <ac:spMk id="69" creationId="{0D988A59-38F6-7B00-79C8-B29663E65B0B}"/>
          </ac:spMkLst>
        </pc:spChg>
        <pc:spChg chg="add mod">
          <ac:chgData name="Xiliang Luo" userId="a6bc156bce9c8a43" providerId="LiveId" clId="{C470E4ED-4F4A-C74E-82BF-51B078156914}" dt="2024-07-28T06:32:36.826" v="7579" actId="1035"/>
          <ac:spMkLst>
            <pc:docMk/>
            <pc:sldMk cId="849658263" sldId="303"/>
            <ac:spMk id="72" creationId="{0CDAC21C-36D4-A91C-ADE3-AB11AE67D92E}"/>
          </ac:spMkLst>
        </pc:spChg>
        <pc:spChg chg="add mod">
          <ac:chgData name="Xiliang Luo" userId="a6bc156bce9c8a43" providerId="LiveId" clId="{C470E4ED-4F4A-C74E-82BF-51B078156914}" dt="2024-07-28T06:32:36.826" v="7579" actId="1035"/>
          <ac:spMkLst>
            <pc:docMk/>
            <pc:sldMk cId="849658263" sldId="303"/>
            <ac:spMk id="73" creationId="{B70F7BB0-9391-A927-0C5A-7DF1117A6966}"/>
          </ac:spMkLst>
        </pc:spChg>
        <pc:picChg chg="mod">
          <ac:chgData name="Xiliang Luo" userId="a6bc156bce9c8a43" providerId="LiveId" clId="{C470E4ED-4F4A-C74E-82BF-51B078156914}" dt="2024-07-28T06:32:36.826" v="7579" actId="1035"/>
          <ac:picMkLst>
            <pc:docMk/>
            <pc:sldMk cId="849658263" sldId="303"/>
            <ac:picMk id="20" creationId="{C0E0B450-F6E9-5039-0595-E1AA5A4A70B8}"/>
          </ac:picMkLst>
        </pc:picChg>
        <pc:cxnChg chg="mod">
          <ac:chgData name="Xiliang Luo" userId="a6bc156bce9c8a43" providerId="LiveId" clId="{C470E4ED-4F4A-C74E-82BF-51B078156914}" dt="2024-07-31T03:17:09.132" v="12855" actId="1582"/>
          <ac:cxnSpMkLst>
            <pc:docMk/>
            <pc:sldMk cId="849658263" sldId="303"/>
            <ac:cxnSpMk id="3" creationId="{65DE42A4-F033-577E-2099-B1C945A930B8}"/>
          </ac:cxnSpMkLst>
        </pc:cxnChg>
        <pc:cxnChg chg="mod">
          <ac:chgData name="Xiliang Luo" userId="a6bc156bce9c8a43" providerId="LiveId" clId="{C470E4ED-4F4A-C74E-82BF-51B078156914}" dt="2024-07-31T03:17:20.035" v="12857" actId="1582"/>
          <ac:cxnSpMkLst>
            <pc:docMk/>
            <pc:sldMk cId="849658263" sldId="303"/>
            <ac:cxnSpMk id="7" creationId="{ABF0F2DA-08E4-B269-82ED-7B12E5668F2C}"/>
          </ac:cxnSpMkLst>
        </pc:cxnChg>
        <pc:cxnChg chg="mod">
          <ac:chgData name="Xiliang Luo" userId="a6bc156bce9c8a43" providerId="LiveId" clId="{C470E4ED-4F4A-C74E-82BF-51B078156914}" dt="2024-07-31T03:17:09.132" v="12855" actId="1582"/>
          <ac:cxnSpMkLst>
            <pc:docMk/>
            <pc:sldMk cId="849658263" sldId="303"/>
            <ac:cxnSpMk id="8" creationId="{F9E9018A-FFC1-138C-3EF2-817814486F5E}"/>
          </ac:cxnSpMkLst>
        </pc:cxnChg>
        <pc:cxnChg chg="mod">
          <ac:chgData name="Xiliang Luo" userId="a6bc156bce9c8a43" providerId="LiveId" clId="{C470E4ED-4F4A-C74E-82BF-51B078156914}" dt="2024-07-31T03:17:09.132" v="12855" actId="1582"/>
          <ac:cxnSpMkLst>
            <pc:docMk/>
            <pc:sldMk cId="849658263" sldId="303"/>
            <ac:cxnSpMk id="9" creationId="{339F34D1-05C6-CFC4-16B1-2CE5AE4171CD}"/>
          </ac:cxnSpMkLst>
        </pc:cxnChg>
        <pc:cxnChg chg="mod">
          <ac:chgData name="Xiliang Luo" userId="a6bc156bce9c8a43" providerId="LiveId" clId="{C470E4ED-4F4A-C74E-82BF-51B078156914}" dt="2024-07-31T03:17:20.035" v="12857" actId="1582"/>
          <ac:cxnSpMkLst>
            <pc:docMk/>
            <pc:sldMk cId="849658263" sldId="303"/>
            <ac:cxnSpMk id="10" creationId="{32B24653-8BED-CC41-E36D-C19567D78779}"/>
          </ac:cxnSpMkLst>
        </pc:cxnChg>
        <pc:cxnChg chg="mod">
          <ac:chgData name="Xiliang Luo" userId="a6bc156bce9c8a43" providerId="LiveId" clId="{C470E4ED-4F4A-C74E-82BF-51B078156914}" dt="2024-07-31T03:17:20.035" v="12857" actId="1582"/>
          <ac:cxnSpMkLst>
            <pc:docMk/>
            <pc:sldMk cId="849658263" sldId="303"/>
            <ac:cxnSpMk id="11" creationId="{7650CBA7-6A79-4C2F-AC7F-1141A207D234}"/>
          </ac:cxnSpMkLst>
        </pc:cxnChg>
        <pc:cxnChg chg="add del mod">
          <ac:chgData name="Xiliang Luo" userId="a6bc156bce9c8a43" providerId="LiveId" clId="{C470E4ED-4F4A-C74E-82BF-51B078156914}" dt="2024-07-28T05:58:49.038" v="7272" actId="478"/>
          <ac:cxnSpMkLst>
            <pc:docMk/>
            <pc:sldMk cId="849658263" sldId="303"/>
            <ac:cxnSpMk id="12" creationId="{BE4433CA-4C52-B3B0-B6CD-C1AFBEC76B94}"/>
          </ac:cxnSpMkLst>
        </pc:cxnChg>
        <pc:cxnChg chg="add del mod">
          <ac:chgData name="Xiliang Luo" userId="a6bc156bce9c8a43" providerId="LiveId" clId="{C470E4ED-4F4A-C74E-82BF-51B078156914}" dt="2024-07-28T05:58:47.048" v="7270" actId="478"/>
          <ac:cxnSpMkLst>
            <pc:docMk/>
            <pc:sldMk cId="849658263" sldId="303"/>
            <ac:cxnSpMk id="18" creationId="{5960D2E0-4A56-CCB6-28C8-244D741E674A}"/>
          </ac:cxnSpMkLst>
        </pc:cxnChg>
        <pc:cxnChg chg="add del mod">
          <ac:chgData name="Xiliang Luo" userId="a6bc156bce9c8a43" providerId="LiveId" clId="{C470E4ED-4F4A-C74E-82BF-51B078156914}" dt="2024-07-28T05:58:49.963" v="7273" actId="478"/>
          <ac:cxnSpMkLst>
            <pc:docMk/>
            <pc:sldMk cId="849658263" sldId="303"/>
            <ac:cxnSpMk id="19" creationId="{D5AB3FC8-4739-D06C-FFB9-2D8B3BE702C8}"/>
          </ac:cxnSpMkLst>
        </pc:cxnChg>
        <pc:cxnChg chg="add del mod">
          <ac:chgData name="Xiliang Luo" userId="a6bc156bce9c8a43" providerId="LiveId" clId="{C470E4ED-4F4A-C74E-82BF-51B078156914}" dt="2024-07-28T05:58:36.221" v="7264" actId="478"/>
          <ac:cxnSpMkLst>
            <pc:docMk/>
            <pc:sldMk cId="849658263" sldId="303"/>
            <ac:cxnSpMk id="21" creationId="{C4EDC068-BE32-360A-BC71-33ED6153F383}"/>
          </ac:cxnSpMkLst>
        </pc:cxnChg>
        <pc:cxnChg chg="add del mod">
          <ac:chgData name="Xiliang Luo" userId="a6bc156bce9c8a43" providerId="LiveId" clId="{C470E4ED-4F4A-C74E-82BF-51B078156914}" dt="2024-07-28T05:58:47.938" v="7271" actId="478"/>
          <ac:cxnSpMkLst>
            <pc:docMk/>
            <pc:sldMk cId="849658263" sldId="303"/>
            <ac:cxnSpMk id="22" creationId="{8901AC71-EC3E-F057-01A1-A3BBE02DD768}"/>
          </ac:cxnSpMkLst>
        </pc:cxnChg>
        <pc:cxnChg chg="add del mod">
          <ac:chgData name="Xiliang Luo" userId="a6bc156bce9c8a43" providerId="LiveId" clId="{C470E4ED-4F4A-C74E-82BF-51B078156914}" dt="2024-07-28T05:58:50.956" v="7274" actId="478"/>
          <ac:cxnSpMkLst>
            <pc:docMk/>
            <pc:sldMk cId="849658263" sldId="303"/>
            <ac:cxnSpMk id="23" creationId="{4A1399B2-BCF2-1723-F123-61440DAF43D4}"/>
          </ac:cxnSpMkLst>
        </pc:cxnChg>
        <pc:cxnChg chg="mod">
          <ac:chgData name="Xiliang Luo" userId="a6bc156bce9c8a43" providerId="LiveId" clId="{C470E4ED-4F4A-C74E-82BF-51B078156914}" dt="2024-07-31T03:17:09.132" v="12855" actId="1582"/>
          <ac:cxnSpMkLst>
            <pc:docMk/>
            <pc:sldMk cId="849658263" sldId="303"/>
            <ac:cxnSpMk id="24" creationId="{691520BA-9DB0-1884-A233-CA0428311B17}"/>
          </ac:cxnSpMkLst>
        </pc:cxnChg>
        <pc:cxnChg chg="mod">
          <ac:chgData name="Xiliang Luo" userId="a6bc156bce9c8a43" providerId="LiveId" clId="{C470E4ED-4F4A-C74E-82BF-51B078156914}" dt="2024-07-31T03:17:20.035" v="12857" actId="1582"/>
          <ac:cxnSpMkLst>
            <pc:docMk/>
            <pc:sldMk cId="849658263" sldId="303"/>
            <ac:cxnSpMk id="29" creationId="{3E4AFB3A-5279-2C55-3DE8-8025AE84B81C}"/>
          </ac:cxnSpMkLst>
        </pc:cxnChg>
        <pc:cxnChg chg="mod">
          <ac:chgData name="Xiliang Luo" userId="a6bc156bce9c8a43" providerId="LiveId" clId="{C470E4ED-4F4A-C74E-82BF-51B078156914}" dt="2024-07-31T03:17:09.132" v="12855" actId="1582"/>
          <ac:cxnSpMkLst>
            <pc:docMk/>
            <pc:sldMk cId="849658263" sldId="303"/>
            <ac:cxnSpMk id="30" creationId="{1DBB8467-D6C9-4198-D2B9-7F3BB4109E8A}"/>
          </ac:cxnSpMkLst>
        </pc:cxnChg>
        <pc:cxnChg chg="mod">
          <ac:chgData name="Xiliang Luo" userId="a6bc156bce9c8a43" providerId="LiveId" clId="{C470E4ED-4F4A-C74E-82BF-51B078156914}" dt="2024-07-31T03:17:09.132" v="12855" actId="1582"/>
          <ac:cxnSpMkLst>
            <pc:docMk/>
            <pc:sldMk cId="849658263" sldId="303"/>
            <ac:cxnSpMk id="31" creationId="{9E679517-3ABD-9ACC-ED7E-2D1599607E69}"/>
          </ac:cxnSpMkLst>
        </pc:cxnChg>
        <pc:cxnChg chg="mod">
          <ac:chgData name="Xiliang Luo" userId="a6bc156bce9c8a43" providerId="LiveId" clId="{C470E4ED-4F4A-C74E-82BF-51B078156914}" dt="2024-07-31T03:17:20.035" v="12857" actId="1582"/>
          <ac:cxnSpMkLst>
            <pc:docMk/>
            <pc:sldMk cId="849658263" sldId="303"/>
            <ac:cxnSpMk id="32" creationId="{E51BCBBC-AF78-43AF-430C-27CD5291ACB2}"/>
          </ac:cxnSpMkLst>
        </pc:cxnChg>
        <pc:cxnChg chg="mod">
          <ac:chgData name="Xiliang Luo" userId="a6bc156bce9c8a43" providerId="LiveId" clId="{C470E4ED-4F4A-C74E-82BF-51B078156914}" dt="2024-07-31T03:17:20.035" v="12857" actId="1582"/>
          <ac:cxnSpMkLst>
            <pc:docMk/>
            <pc:sldMk cId="849658263" sldId="303"/>
            <ac:cxnSpMk id="33" creationId="{15B4F44A-832D-1C1F-7AD2-DF0A7B5C6048}"/>
          </ac:cxnSpMkLst>
        </pc:cxnChg>
        <pc:cxnChg chg="add del mod">
          <ac:chgData name="Xiliang Luo" userId="a6bc156bce9c8a43" providerId="LiveId" clId="{C470E4ED-4F4A-C74E-82BF-51B078156914}" dt="2024-07-28T05:58:52.054" v="7275" actId="478"/>
          <ac:cxnSpMkLst>
            <pc:docMk/>
            <pc:sldMk cId="849658263" sldId="303"/>
            <ac:cxnSpMk id="34" creationId="{610F6C1B-D9E4-7BDB-3BF2-FB69FE8FD305}"/>
          </ac:cxnSpMkLst>
        </pc:cxnChg>
        <pc:cxnChg chg="add del mod">
          <ac:chgData name="Xiliang Luo" userId="a6bc156bce9c8a43" providerId="LiveId" clId="{C470E4ED-4F4A-C74E-82BF-51B078156914}" dt="2024-07-28T05:58:46.296" v="7269" actId="478"/>
          <ac:cxnSpMkLst>
            <pc:docMk/>
            <pc:sldMk cId="849658263" sldId="303"/>
            <ac:cxnSpMk id="35" creationId="{11635DFE-44C8-036C-5E61-359D07485696}"/>
          </ac:cxnSpMkLst>
        </pc:cxnChg>
        <pc:cxnChg chg="add del mod">
          <ac:chgData name="Xiliang Luo" userId="a6bc156bce9c8a43" providerId="LiveId" clId="{C470E4ED-4F4A-C74E-82BF-51B078156914}" dt="2024-07-28T05:58:36.221" v="7264" actId="478"/>
          <ac:cxnSpMkLst>
            <pc:docMk/>
            <pc:sldMk cId="849658263" sldId="303"/>
            <ac:cxnSpMk id="44" creationId="{CCD42B9B-7839-D08E-D4D3-C6952BC094A9}"/>
          </ac:cxnSpMkLst>
        </pc:cxnChg>
        <pc:cxnChg chg="add del mod">
          <ac:chgData name="Xiliang Luo" userId="a6bc156bce9c8a43" providerId="LiveId" clId="{C470E4ED-4F4A-C74E-82BF-51B078156914}" dt="2024-07-28T05:58:45.191" v="7268" actId="478"/>
          <ac:cxnSpMkLst>
            <pc:docMk/>
            <pc:sldMk cId="849658263" sldId="303"/>
            <ac:cxnSpMk id="45" creationId="{4E29D85F-D78A-216D-3E3E-11AF79542BF3}"/>
          </ac:cxnSpMkLst>
        </pc:cxnChg>
        <pc:cxnChg chg="add mod">
          <ac:chgData name="Xiliang Luo" userId="a6bc156bce9c8a43" providerId="LiveId" clId="{C470E4ED-4F4A-C74E-82BF-51B078156914}" dt="2024-07-28T06:32:36.826" v="7579" actId="1035"/>
          <ac:cxnSpMkLst>
            <pc:docMk/>
            <pc:sldMk cId="849658263" sldId="303"/>
            <ac:cxnSpMk id="51" creationId="{A260C325-3CA5-F408-3F9B-C0926E10E719}"/>
          </ac:cxnSpMkLst>
        </pc:cxnChg>
        <pc:cxnChg chg="add del mod">
          <ac:chgData name="Xiliang Luo" userId="a6bc156bce9c8a43" providerId="LiveId" clId="{C470E4ED-4F4A-C74E-82BF-51B078156914}" dt="2024-07-28T06:05:24.789" v="7392" actId="478"/>
          <ac:cxnSpMkLst>
            <pc:docMk/>
            <pc:sldMk cId="849658263" sldId="303"/>
            <ac:cxnSpMk id="52" creationId="{764F11B3-492D-FE01-66B2-889506BCB5F9}"/>
          </ac:cxnSpMkLst>
        </pc:cxnChg>
        <pc:cxnChg chg="add mod">
          <ac:chgData name="Xiliang Luo" userId="a6bc156bce9c8a43" providerId="LiveId" clId="{C470E4ED-4F4A-C74E-82BF-51B078156914}" dt="2024-07-31T03:16:53.128" v="12852" actId="14100"/>
          <ac:cxnSpMkLst>
            <pc:docMk/>
            <pc:sldMk cId="849658263" sldId="303"/>
            <ac:cxnSpMk id="53" creationId="{57123454-5400-1A48-D61D-76DE7BE08E25}"/>
          </ac:cxnSpMkLst>
        </pc:cxnChg>
        <pc:cxnChg chg="add mod">
          <ac:chgData name="Xiliang Luo" userId="a6bc156bce9c8a43" providerId="LiveId" clId="{C470E4ED-4F4A-C74E-82BF-51B078156914}" dt="2024-07-28T06:32:36.826" v="7579" actId="1035"/>
          <ac:cxnSpMkLst>
            <pc:docMk/>
            <pc:sldMk cId="849658263" sldId="303"/>
            <ac:cxnSpMk id="54" creationId="{9FDAAB3C-89A8-B5C4-8C0C-E261B2AF4611}"/>
          </ac:cxnSpMkLst>
        </pc:cxnChg>
        <pc:cxnChg chg="add mod">
          <ac:chgData name="Xiliang Luo" userId="a6bc156bce9c8a43" providerId="LiveId" clId="{C470E4ED-4F4A-C74E-82BF-51B078156914}" dt="2024-07-28T06:32:36.826" v="7579" actId="1035"/>
          <ac:cxnSpMkLst>
            <pc:docMk/>
            <pc:sldMk cId="849658263" sldId="303"/>
            <ac:cxnSpMk id="55" creationId="{460A3AFD-3B35-43F1-7C54-C57B580B4A9C}"/>
          </ac:cxnSpMkLst>
        </pc:cxnChg>
        <pc:cxnChg chg="add mod">
          <ac:chgData name="Xiliang Luo" userId="a6bc156bce9c8a43" providerId="LiveId" clId="{C470E4ED-4F4A-C74E-82BF-51B078156914}" dt="2024-07-31T03:16:56.530" v="12853" actId="14100"/>
          <ac:cxnSpMkLst>
            <pc:docMk/>
            <pc:sldMk cId="849658263" sldId="303"/>
            <ac:cxnSpMk id="56" creationId="{F9F48569-7715-583C-5A82-C889BD0078AA}"/>
          </ac:cxnSpMkLst>
        </pc:cxnChg>
        <pc:cxnChg chg="add mod">
          <ac:chgData name="Xiliang Luo" userId="a6bc156bce9c8a43" providerId="LiveId" clId="{C470E4ED-4F4A-C74E-82BF-51B078156914}" dt="2024-07-28T06:32:36.826" v="7579" actId="1035"/>
          <ac:cxnSpMkLst>
            <pc:docMk/>
            <pc:sldMk cId="849658263" sldId="303"/>
            <ac:cxnSpMk id="57" creationId="{780B2BC9-589C-D8BE-7586-69E0A8B6CFA0}"/>
          </ac:cxnSpMkLst>
        </pc:cxnChg>
        <pc:cxnChg chg="add del mod">
          <ac:chgData name="Xiliang Luo" userId="a6bc156bce9c8a43" providerId="LiveId" clId="{C470E4ED-4F4A-C74E-82BF-51B078156914}" dt="2024-07-28T06:05:29.289" v="7393" actId="478"/>
          <ac:cxnSpMkLst>
            <pc:docMk/>
            <pc:sldMk cId="849658263" sldId="303"/>
            <ac:cxnSpMk id="58" creationId="{620E09F3-66E9-06C3-0BFF-587670F675E6}"/>
          </ac:cxnSpMkLst>
        </pc:cxnChg>
        <pc:cxnChg chg="add mod">
          <ac:chgData name="Xiliang Luo" userId="a6bc156bce9c8a43" providerId="LiveId" clId="{C470E4ED-4F4A-C74E-82BF-51B078156914}" dt="2024-07-28T06:32:36.826" v="7579" actId="1035"/>
          <ac:cxnSpMkLst>
            <pc:docMk/>
            <pc:sldMk cId="849658263" sldId="303"/>
            <ac:cxnSpMk id="61" creationId="{DC42FC9F-4FFD-36BA-25EA-8C4865C64A58}"/>
          </ac:cxnSpMkLst>
        </pc:cxnChg>
        <pc:cxnChg chg="add mod">
          <ac:chgData name="Xiliang Luo" userId="a6bc156bce9c8a43" providerId="LiveId" clId="{C470E4ED-4F4A-C74E-82BF-51B078156914}" dt="2024-07-28T06:32:36.826" v="7579" actId="1035"/>
          <ac:cxnSpMkLst>
            <pc:docMk/>
            <pc:sldMk cId="849658263" sldId="303"/>
            <ac:cxnSpMk id="62" creationId="{E4D3D420-D0C8-51A3-8EF4-9345E3012D0E}"/>
          </ac:cxnSpMkLst>
        </pc:cxnChg>
        <pc:cxnChg chg="add del mod">
          <ac:chgData name="Xiliang Luo" userId="a6bc156bce9c8a43" providerId="LiveId" clId="{C470E4ED-4F4A-C74E-82BF-51B078156914}" dt="2024-07-28T06:12:37.351" v="7427" actId="478"/>
          <ac:cxnSpMkLst>
            <pc:docMk/>
            <pc:sldMk cId="849658263" sldId="303"/>
            <ac:cxnSpMk id="67" creationId="{81E73954-4F60-A0A9-A17E-8FF2F63005F0}"/>
          </ac:cxnSpMkLst>
        </pc:cxnChg>
        <pc:cxnChg chg="add del mod">
          <ac:chgData name="Xiliang Luo" userId="a6bc156bce9c8a43" providerId="LiveId" clId="{C470E4ED-4F4A-C74E-82BF-51B078156914}" dt="2024-07-28T06:12:53.191" v="7429" actId="478"/>
          <ac:cxnSpMkLst>
            <pc:docMk/>
            <pc:sldMk cId="849658263" sldId="303"/>
            <ac:cxnSpMk id="68" creationId="{980F546A-4FE4-6FC0-9635-C06BA0092B03}"/>
          </ac:cxnSpMkLst>
        </pc:cxnChg>
        <pc:cxnChg chg="add mod">
          <ac:chgData name="Xiliang Luo" userId="a6bc156bce9c8a43" providerId="LiveId" clId="{C470E4ED-4F4A-C74E-82BF-51B078156914}" dt="2024-07-28T06:32:36.826" v="7579" actId="1035"/>
          <ac:cxnSpMkLst>
            <pc:docMk/>
            <pc:sldMk cId="849658263" sldId="303"/>
            <ac:cxnSpMk id="74" creationId="{20182154-0422-E06C-774A-436B3249174C}"/>
          </ac:cxnSpMkLst>
        </pc:cxnChg>
        <pc:cxnChg chg="add mod">
          <ac:chgData name="Xiliang Luo" userId="a6bc156bce9c8a43" providerId="LiveId" clId="{C470E4ED-4F4A-C74E-82BF-51B078156914}" dt="2024-07-28T06:32:36.826" v="7579" actId="1035"/>
          <ac:cxnSpMkLst>
            <pc:docMk/>
            <pc:sldMk cId="849658263" sldId="303"/>
            <ac:cxnSpMk id="75" creationId="{E9ABE262-D8DC-BFAA-1C29-3B5867295EEF}"/>
          </ac:cxnSpMkLst>
        </pc:cxnChg>
      </pc:sldChg>
      <pc:sldChg chg="delSp modSp add mod modNotesTx">
        <pc:chgData name="Xiliang Luo" userId="a6bc156bce9c8a43" providerId="LiveId" clId="{C470E4ED-4F4A-C74E-82BF-51B078156914}" dt="2024-07-31T02:46:52.274" v="12635" actId="478"/>
        <pc:sldMkLst>
          <pc:docMk/>
          <pc:sldMk cId="1779976754" sldId="304"/>
        </pc:sldMkLst>
        <pc:spChg chg="mod">
          <ac:chgData name="Xiliang Luo" userId="a6bc156bce9c8a43" providerId="LiveId" clId="{C470E4ED-4F4A-C74E-82BF-51B078156914}" dt="2024-07-28T18:35:36.620" v="8255" actId="20577"/>
          <ac:spMkLst>
            <pc:docMk/>
            <pc:sldMk cId="1779976754" sldId="304"/>
            <ac:spMk id="2" creationId="{D0F8A670-B9E4-F88C-454B-D9257BAF2574}"/>
          </ac:spMkLst>
        </pc:spChg>
        <pc:spChg chg="mod">
          <ac:chgData name="Xiliang Luo" userId="a6bc156bce9c8a43" providerId="LiveId" clId="{C470E4ED-4F4A-C74E-82BF-51B078156914}" dt="2024-07-28T18:25:10.996" v="7942" actId="20577"/>
          <ac:spMkLst>
            <pc:docMk/>
            <pc:sldMk cId="1779976754" sldId="304"/>
            <ac:spMk id="3" creationId="{CC3C0E83-8548-D04F-D47C-28D518020E31}"/>
          </ac:spMkLst>
        </pc:spChg>
        <pc:spChg chg="del">
          <ac:chgData name="Xiliang Luo" userId="a6bc156bce9c8a43" providerId="LiveId" clId="{C470E4ED-4F4A-C74E-82BF-51B078156914}" dt="2024-07-31T02:46:52.274" v="12635" actId="478"/>
          <ac:spMkLst>
            <pc:docMk/>
            <pc:sldMk cId="1779976754" sldId="304"/>
            <ac:spMk id="4" creationId="{CBCF2CFD-21F7-8BB9-9C1A-8BFAFAC243B7}"/>
          </ac:spMkLst>
        </pc:spChg>
      </pc:sldChg>
      <pc:sldChg chg="delSp modSp add mod modNotesTx">
        <pc:chgData name="Xiliang Luo" userId="a6bc156bce9c8a43" providerId="LiveId" clId="{C470E4ED-4F4A-C74E-82BF-51B078156914}" dt="2024-07-31T02:46:46.181" v="12633" actId="478"/>
        <pc:sldMkLst>
          <pc:docMk/>
          <pc:sldMk cId="3618437046" sldId="305"/>
        </pc:sldMkLst>
        <pc:spChg chg="mod">
          <ac:chgData name="Xiliang Luo" userId="a6bc156bce9c8a43" providerId="LiveId" clId="{C470E4ED-4F4A-C74E-82BF-51B078156914}" dt="2024-07-28T18:35:25.878" v="8247" actId="20577"/>
          <ac:spMkLst>
            <pc:docMk/>
            <pc:sldMk cId="3618437046" sldId="305"/>
            <ac:spMk id="2" creationId="{D0F8A670-B9E4-F88C-454B-D9257BAF2574}"/>
          </ac:spMkLst>
        </pc:spChg>
        <pc:spChg chg="mod">
          <ac:chgData name="Xiliang Luo" userId="a6bc156bce9c8a43" providerId="LiveId" clId="{C470E4ED-4F4A-C74E-82BF-51B078156914}" dt="2024-07-28T18:35:07.284" v="8241" actId="207"/>
          <ac:spMkLst>
            <pc:docMk/>
            <pc:sldMk cId="3618437046" sldId="305"/>
            <ac:spMk id="3" creationId="{CC3C0E83-8548-D04F-D47C-28D518020E31}"/>
          </ac:spMkLst>
        </pc:spChg>
        <pc:spChg chg="del">
          <ac:chgData name="Xiliang Luo" userId="a6bc156bce9c8a43" providerId="LiveId" clId="{C470E4ED-4F4A-C74E-82BF-51B078156914}" dt="2024-07-31T02:46:46.181" v="12633" actId="478"/>
          <ac:spMkLst>
            <pc:docMk/>
            <pc:sldMk cId="3618437046" sldId="305"/>
            <ac:spMk id="4" creationId="{CBCF2CFD-21F7-8BB9-9C1A-8BFAFAC243B7}"/>
          </ac:spMkLst>
        </pc:spChg>
      </pc:sldChg>
      <pc:sldChg chg="new del">
        <pc:chgData name="Xiliang Luo" userId="a6bc156bce9c8a43" providerId="LiveId" clId="{C470E4ED-4F4A-C74E-82BF-51B078156914}" dt="2024-07-29T00:41:27.271" v="11783" actId="2696"/>
        <pc:sldMkLst>
          <pc:docMk/>
          <pc:sldMk cId="2441535419" sldId="306"/>
        </pc:sldMkLst>
      </pc:sldChg>
      <pc:sldChg chg="new del">
        <pc:chgData name="Xiliang Luo" userId="a6bc156bce9c8a43" providerId="LiveId" clId="{C470E4ED-4F4A-C74E-82BF-51B078156914}" dt="2024-07-29T00:41:31.722" v="11784" actId="2696"/>
        <pc:sldMkLst>
          <pc:docMk/>
          <pc:sldMk cId="2547030467" sldId="307"/>
        </pc:sldMkLst>
      </pc:sldChg>
      <pc:sldChg chg="addSp delSp modSp add mod">
        <pc:chgData name="Xiliang Luo" userId="a6bc156bce9c8a43" providerId="LiveId" clId="{C470E4ED-4F4A-C74E-82BF-51B078156914}" dt="2024-07-31T02:47:58.631" v="12653" actId="478"/>
        <pc:sldMkLst>
          <pc:docMk/>
          <pc:sldMk cId="1768231680" sldId="308"/>
        </pc:sldMkLst>
        <pc:spChg chg="mod">
          <ac:chgData name="Xiliang Luo" userId="a6bc156bce9c8a43" providerId="LiveId" clId="{C470E4ED-4F4A-C74E-82BF-51B078156914}" dt="2024-07-28T22:00:17.870" v="9054" actId="20577"/>
          <ac:spMkLst>
            <pc:docMk/>
            <pc:sldMk cId="1768231680" sldId="308"/>
            <ac:spMk id="2" creationId="{431534F8-8FC1-CCB5-60E2-88094A766E7A}"/>
          </ac:spMkLst>
        </pc:spChg>
        <pc:spChg chg="del">
          <ac:chgData name="Xiliang Luo" userId="a6bc156bce9c8a43" providerId="LiveId" clId="{C470E4ED-4F4A-C74E-82BF-51B078156914}" dt="2024-07-31T02:47:58.631" v="12653" actId="478"/>
          <ac:spMkLst>
            <pc:docMk/>
            <pc:sldMk cId="1768231680" sldId="308"/>
            <ac:spMk id="3" creationId="{58C21DEF-B2E3-D2AD-F84A-B2262A63A928}"/>
          </ac:spMkLst>
        </pc:spChg>
        <pc:spChg chg="del mod">
          <ac:chgData name="Xiliang Luo" userId="a6bc156bce9c8a43" providerId="LiveId" clId="{C470E4ED-4F4A-C74E-82BF-51B078156914}" dt="2024-07-28T22:01:37.962" v="9062" actId="478"/>
          <ac:spMkLst>
            <pc:docMk/>
            <pc:sldMk cId="1768231680" sldId="308"/>
            <ac:spMk id="10" creationId="{FCF7DDDC-C214-A6F9-3EF3-FAE62E9D590E}"/>
          </ac:spMkLst>
        </pc:spChg>
        <pc:spChg chg="add mod">
          <ac:chgData name="Xiliang Luo" userId="a6bc156bce9c8a43" providerId="LiveId" clId="{C470E4ED-4F4A-C74E-82BF-51B078156914}" dt="2024-07-28T22:01:43.478" v="9067" actId="20577"/>
          <ac:spMkLst>
            <pc:docMk/>
            <pc:sldMk cId="1768231680" sldId="308"/>
            <ac:spMk id="21" creationId="{3E1DD226-8633-8D59-F3D2-81FFD32632CA}"/>
          </ac:spMkLst>
        </pc:spChg>
        <pc:picChg chg="add del mod">
          <ac:chgData name="Xiliang Luo" userId="a6bc156bce9c8a43" providerId="LiveId" clId="{C470E4ED-4F4A-C74E-82BF-51B078156914}" dt="2024-07-28T21:58:12.984" v="8978" actId="478"/>
          <ac:picMkLst>
            <pc:docMk/>
            <pc:sldMk cId="1768231680" sldId="308"/>
            <ac:picMk id="4" creationId="{B7D5425E-87F8-C92C-F6D8-B4636B04B93B}"/>
          </ac:picMkLst>
        </pc:picChg>
        <pc:picChg chg="del">
          <ac:chgData name="Xiliang Luo" userId="a6bc156bce9c8a43" providerId="LiveId" clId="{C470E4ED-4F4A-C74E-82BF-51B078156914}" dt="2024-07-28T21:35:17.614" v="8956" actId="478"/>
          <ac:picMkLst>
            <pc:docMk/>
            <pc:sldMk cId="1768231680" sldId="308"/>
            <ac:picMk id="9" creationId="{3D256B87-FE77-3C2E-724B-CCD7931FB8D4}"/>
          </ac:picMkLst>
        </pc:picChg>
        <pc:picChg chg="add mod">
          <ac:chgData name="Xiliang Luo" userId="a6bc156bce9c8a43" providerId="LiveId" clId="{C470E4ED-4F4A-C74E-82BF-51B078156914}" dt="2024-07-28T21:58:06.255" v="8977" actId="167"/>
          <ac:picMkLst>
            <pc:docMk/>
            <pc:sldMk cId="1768231680" sldId="308"/>
            <ac:picMk id="16" creationId="{897C75B1-2577-784F-FEA7-37AF578080F5}"/>
          </ac:picMkLst>
        </pc:picChg>
        <pc:cxnChg chg="add del mod">
          <ac:chgData name="Xiliang Luo" userId="a6bc156bce9c8a43" providerId="LiveId" clId="{C470E4ED-4F4A-C74E-82BF-51B078156914}" dt="2024-07-28T21:35:46.413" v="8958" actId="478"/>
          <ac:cxnSpMkLst>
            <pc:docMk/>
            <pc:sldMk cId="1768231680" sldId="308"/>
            <ac:cxnSpMk id="8" creationId="{2D086650-846E-5C8C-23A0-A6A4AADFB0C0}"/>
          </ac:cxnSpMkLst>
        </pc:cxnChg>
        <pc:cxnChg chg="del">
          <ac:chgData name="Xiliang Luo" userId="a6bc156bce9c8a43" providerId="LiveId" clId="{C470E4ED-4F4A-C74E-82BF-51B078156914}" dt="2024-07-28T21:35:17.614" v="8956" actId="478"/>
          <ac:cxnSpMkLst>
            <pc:docMk/>
            <pc:sldMk cId="1768231680" sldId="308"/>
            <ac:cxnSpMk id="11" creationId="{7B3453F4-E705-4388-EE4D-D9405D1D5884}"/>
          </ac:cxnSpMkLst>
        </pc:cxnChg>
        <pc:cxnChg chg="del">
          <ac:chgData name="Xiliang Luo" userId="a6bc156bce9c8a43" providerId="LiveId" clId="{C470E4ED-4F4A-C74E-82BF-51B078156914}" dt="2024-07-28T21:35:17.614" v="8956" actId="478"/>
          <ac:cxnSpMkLst>
            <pc:docMk/>
            <pc:sldMk cId="1768231680" sldId="308"/>
            <ac:cxnSpMk id="12" creationId="{61808CF2-B615-5101-5A39-F444B3B0EF67}"/>
          </ac:cxnSpMkLst>
        </pc:cxnChg>
        <pc:cxnChg chg="del">
          <ac:chgData name="Xiliang Luo" userId="a6bc156bce9c8a43" providerId="LiveId" clId="{C470E4ED-4F4A-C74E-82BF-51B078156914}" dt="2024-07-28T21:35:17.614" v="8956" actId="478"/>
          <ac:cxnSpMkLst>
            <pc:docMk/>
            <pc:sldMk cId="1768231680" sldId="308"/>
            <ac:cxnSpMk id="13" creationId="{D98D7B0A-BD94-7CB2-749F-5094C86CACBE}"/>
          </ac:cxnSpMkLst>
        </pc:cxnChg>
        <pc:cxnChg chg="add del mod">
          <ac:chgData name="Xiliang Luo" userId="a6bc156bce9c8a43" providerId="LiveId" clId="{C470E4ED-4F4A-C74E-82BF-51B078156914}" dt="2024-07-28T21:58:17.662" v="8979" actId="478"/>
          <ac:cxnSpMkLst>
            <pc:docMk/>
            <pc:sldMk cId="1768231680" sldId="308"/>
            <ac:cxnSpMk id="14" creationId="{14AFB236-164F-8B6A-100E-42D7544D0B8E}"/>
          </ac:cxnSpMkLst>
        </pc:cxnChg>
        <pc:cxnChg chg="add del mod">
          <ac:chgData name="Xiliang Luo" userId="a6bc156bce9c8a43" providerId="LiveId" clId="{C470E4ED-4F4A-C74E-82BF-51B078156914}" dt="2024-07-28T21:58:19.437" v="8980" actId="478"/>
          <ac:cxnSpMkLst>
            <pc:docMk/>
            <pc:sldMk cId="1768231680" sldId="308"/>
            <ac:cxnSpMk id="15" creationId="{A4ABC025-B247-A598-B9AE-712C23E61AEC}"/>
          </ac:cxnSpMkLst>
        </pc:cxnChg>
        <pc:cxnChg chg="add mod">
          <ac:chgData name="Xiliang Luo" userId="a6bc156bce9c8a43" providerId="LiveId" clId="{C470E4ED-4F4A-C74E-82BF-51B078156914}" dt="2024-07-28T21:59:27.087" v="8988" actId="1076"/>
          <ac:cxnSpMkLst>
            <pc:docMk/>
            <pc:sldMk cId="1768231680" sldId="308"/>
            <ac:cxnSpMk id="17" creationId="{822CDEA1-CD2D-F0E6-DC31-5C843F2A88DF}"/>
          </ac:cxnSpMkLst>
        </pc:cxnChg>
        <pc:cxnChg chg="add del mod">
          <ac:chgData name="Xiliang Luo" userId="a6bc156bce9c8a43" providerId="LiveId" clId="{C470E4ED-4F4A-C74E-82BF-51B078156914}" dt="2024-07-28T21:59:06.736" v="8985" actId="478"/>
          <ac:cxnSpMkLst>
            <pc:docMk/>
            <pc:sldMk cId="1768231680" sldId="308"/>
            <ac:cxnSpMk id="18" creationId="{22CE94CF-6833-CFA2-1D29-F37BA554AB4D}"/>
          </ac:cxnSpMkLst>
        </pc:cxnChg>
        <pc:cxnChg chg="add mod">
          <ac:chgData name="Xiliang Luo" userId="a6bc156bce9c8a43" providerId="LiveId" clId="{C470E4ED-4F4A-C74E-82BF-51B078156914}" dt="2024-07-28T21:59:12.386" v="8987" actId="1076"/>
          <ac:cxnSpMkLst>
            <pc:docMk/>
            <pc:sldMk cId="1768231680" sldId="308"/>
            <ac:cxnSpMk id="19" creationId="{B5D06AC2-90D4-C60B-0129-D8151FC2F105}"/>
          </ac:cxnSpMkLst>
        </pc:cxnChg>
        <pc:cxnChg chg="add mod">
          <ac:chgData name="Xiliang Luo" userId="a6bc156bce9c8a43" providerId="LiveId" clId="{C470E4ED-4F4A-C74E-82BF-51B078156914}" dt="2024-07-28T21:59:07.115" v="8986"/>
          <ac:cxnSpMkLst>
            <pc:docMk/>
            <pc:sldMk cId="1768231680" sldId="308"/>
            <ac:cxnSpMk id="20" creationId="{52B66CA8-5E2A-EE2E-E17A-127E49300966}"/>
          </ac:cxnSpMkLst>
        </pc:cxnChg>
      </pc:sldChg>
      <pc:sldChg chg="new del ord">
        <pc:chgData name="Xiliang Luo" userId="a6bc156bce9c8a43" providerId="LiveId" clId="{C470E4ED-4F4A-C74E-82BF-51B078156914}" dt="2024-07-29T00:19:38.972" v="11416" actId="2696"/>
        <pc:sldMkLst>
          <pc:docMk/>
          <pc:sldMk cId="2302796682" sldId="309"/>
        </pc:sldMkLst>
      </pc:sldChg>
      <pc:sldChg chg="addSp delSp modSp add mod modNotesTx">
        <pc:chgData name="Xiliang Luo" userId="a6bc156bce9c8a43" providerId="LiveId" clId="{C470E4ED-4F4A-C74E-82BF-51B078156914}" dt="2024-07-31T02:47:17.234" v="12642" actId="478"/>
        <pc:sldMkLst>
          <pc:docMk/>
          <pc:sldMk cId="875802139" sldId="310"/>
        </pc:sldMkLst>
        <pc:spChg chg="mod">
          <ac:chgData name="Xiliang Luo" userId="a6bc156bce9c8a43" providerId="LiveId" clId="{C470E4ED-4F4A-C74E-82BF-51B078156914}" dt="2024-07-28T22:38:38.873" v="9120" actId="20577"/>
          <ac:spMkLst>
            <pc:docMk/>
            <pc:sldMk cId="875802139" sldId="310"/>
            <ac:spMk id="2" creationId="{D0F8A670-B9E4-F88C-454B-D9257BAF2574}"/>
          </ac:spMkLst>
        </pc:spChg>
        <pc:spChg chg="mod">
          <ac:chgData name="Xiliang Luo" userId="a6bc156bce9c8a43" providerId="LiveId" clId="{C470E4ED-4F4A-C74E-82BF-51B078156914}" dt="2024-07-29T00:52:53.647" v="11952" actId="20577"/>
          <ac:spMkLst>
            <pc:docMk/>
            <pc:sldMk cId="875802139" sldId="310"/>
            <ac:spMk id="3" creationId="{CC3C0E83-8548-D04F-D47C-28D518020E31}"/>
          </ac:spMkLst>
        </pc:spChg>
        <pc:spChg chg="del">
          <ac:chgData name="Xiliang Luo" userId="a6bc156bce9c8a43" providerId="LiveId" clId="{C470E4ED-4F4A-C74E-82BF-51B078156914}" dt="2024-07-31T02:47:17.234" v="12642" actId="478"/>
          <ac:spMkLst>
            <pc:docMk/>
            <pc:sldMk cId="875802139" sldId="310"/>
            <ac:spMk id="4" creationId="{CBCF2CFD-21F7-8BB9-9C1A-8BFAFAC243B7}"/>
          </ac:spMkLst>
        </pc:spChg>
        <pc:picChg chg="del">
          <ac:chgData name="Xiliang Luo" userId="a6bc156bce9c8a43" providerId="LiveId" clId="{C470E4ED-4F4A-C74E-82BF-51B078156914}" dt="2024-07-28T22:40:57.702" v="9183" actId="478"/>
          <ac:picMkLst>
            <pc:docMk/>
            <pc:sldMk cId="875802139" sldId="310"/>
            <ac:picMk id="7" creationId="{644A4619-AD13-B304-9568-1539BD4FF14E}"/>
          </ac:picMkLst>
        </pc:picChg>
        <pc:picChg chg="del">
          <ac:chgData name="Xiliang Luo" userId="a6bc156bce9c8a43" providerId="LiveId" clId="{C470E4ED-4F4A-C74E-82BF-51B078156914}" dt="2024-07-28T22:40:56.395" v="9182" actId="478"/>
          <ac:picMkLst>
            <pc:docMk/>
            <pc:sldMk cId="875802139" sldId="310"/>
            <ac:picMk id="8" creationId="{550DEF79-B9A2-0756-F609-C2E230F7C91C}"/>
          </ac:picMkLst>
        </pc:picChg>
        <pc:picChg chg="add mod">
          <ac:chgData name="Xiliang Luo" userId="a6bc156bce9c8a43" providerId="LiveId" clId="{C470E4ED-4F4A-C74E-82BF-51B078156914}" dt="2024-07-28T23:21:48.561" v="10155" actId="1076"/>
          <ac:picMkLst>
            <pc:docMk/>
            <pc:sldMk cId="875802139" sldId="310"/>
            <ac:picMk id="9" creationId="{593745C5-89B3-DCC8-FF68-E2DD8D02A3C1}"/>
          </ac:picMkLst>
        </pc:picChg>
        <pc:picChg chg="add mod">
          <ac:chgData name="Xiliang Luo" userId="a6bc156bce9c8a43" providerId="LiveId" clId="{C470E4ED-4F4A-C74E-82BF-51B078156914}" dt="2024-07-28T22:44:18.668" v="9269" actId="1076"/>
          <ac:picMkLst>
            <pc:docMk/>
            <pc:sldMk cId="875802139" sldId="310"/>
            <ac:picMk id="10" creationId="{FFD09B8B-3BDF-C17E-7B65-AEA55007BEB3}"/>
          </ac:picMkLst>
        </pc:picChg>
      </pc:sldChg>
      <pc:sldChg chg="addSp delSp modSp add mod modNotesTx">
        <pc:chgData name="Xiliang Luo" userId="a6bc156bce9c8a43" providerId="LiveId" clId="{C470E4ED-4F4A-C74E-82BF-51B078156914}" dt="2024-07-31T02:47:22.164" v="12643" actId="478"/>
        <pc:sldMkLst>
          <pc:docMk/>
          <pc:sldMk cId="577224850" sldId="311"/>
        </pc:sldMkLst>
        <pc:spChg chg="mod">
          <ac:chgData name="Xiliang Luo" userId="a6bc156bce9c8a43" providerId="LiveId" clId="{C470E4ED-4F4A-C74E-82BF-51B078156914}" dt="2024-07-28T22:55:36.726" v="9670" actId="14100"/>
          <ac:spMkLst>
            <pc:docMk/>
            <pc:sldMk cId="577224850" sldId="311"/>
            <ac:spMk id="3" creationId="{CC3C0E83-8548-D04F-D47C-28D518020E31}"/>
          </ac:spMkLst>
        </pc:spChg>
        <pc:spChg chg="del">
          <ac:chgData name="Xiliang Luo" userId="a6bc156bce9c8a43" providerId="LiveId" clId="{C470E4ED-4F4A-C74E-82BF-51B078156914}" dt="2024-07-31T02:47:22.164" v="12643" actId="478"/>
          <ac:spMkLst>
            <pc:docMk/>
            <pc:sldMk cId="577224850" sldId="311"/>
            <ac:spMk id="4" creationId="{CBCF2CFD-21F7-8BB9-9C1A-8BFAFAC243B7}"/>
          </ac:spMkLst>
        </pc:spChg>
        <pc:picChg chg="add mod">
          <ac:chgData name="Xiliang Luo" userId="a6bc156bce9c8a43" providerId="LiveId" clId="{C470E4ED-4F4A-C74E-82BF-51B078156914}" dt="2024-07-28T22:54:10.128" v="9648" actId="1076"/>
          <ac:picMkLst>
            <pc:docMk/>
            <pc:sldMk cId="577224850" sldId="311"/>
            <ac:picMk id="7" creationId="{B20C5E49-7EB7-0000-A06B-5573CFBCFEF8}"/>
          </ac:picMkLst>
        </pc:picChg>
        <pc:picChg chg="add mod">
          <ac:chgData name="Xiliang Luo" userId="a6bc156bce9c8a43" providerId="LiveId" clId="{C470E4ED-4F4A-C74E-82BF-51B078156914}" dt="2024-07-28T22:54:11.462" v="9649" actId="1076"/>
          <ac:picMkLst>
            <pc:docMk/>
            <pc:sldMk cId="577224850" sldId="311"/>
            <ac:picMk id="8" creationId="{781C0D02-5556-AB58-A88B-635D061F3BC1}"/>
          </ac:picMkLst>
        </pc:picChg>
        <pc:picChg chg="del">
          <ac:chgData name="Xiliang Luo" userId="a6bc156bce9c8a43" providerId="LiveId" clId="{C470E4ED-4F4A-C74E-82BF-51B078156914}" dt="2024-07-28T22:52:28.229" v="9581" actId="478"/>
          <ac:picMkLst>
            <pc:docMk/>
            <pc:sldMk cId="577224850" sldId="311"/>
            <ac:picMk id="9" creationId="{593745C5-89B3-DCC8-FF68-E2DD8D02A3C1}"/>
          </ac:picMkLst>
        </pc:picChg>
        <pc:picChg chg="del">
          <ac:chgData name="Xiliang Luo" userId="a6bc156bce9c8a43" providerId="LiveId" clId="{C470E4ED-4F4A-C74E-82BF-51B078156914}" dt="2024-07-28T22:47:57.972" v="9506" actId="478"/>
          <ac:picMkLst>
            <pc:docMk/>
            <pc:sldMk cId="577224850" sldId="311"/>
            <ac:picMk id="10" creationId="{FFD09B8B-3BDF-C17E-7B65-AEA55007BEB3}"/>
          </ac:picMkLst>
        </pc:picChg>
        <pc:picChg chg="add mod">
          <ac:chgData name="Xiliang Luo" userId="a6bc156bce9c8a43" providerId="LiveId" clId="{C470E4ED-4F4A-C74E-82BF-51B078156914}" dt="2024-07-28T22:55:11.674" v="9662" actId="1035"/>
          <ac:picMkLst>
            <pc:docMk/>
            <pc:sldMk cId="577224850" sldId="311"/>
            <ac:picMk id="11" creationId="{BC381307-ABCE-9E1E-ABAF-C7DD24A4E07F}"/>
          </ac:picMkLst>
        </pc:picChg>
        <pc:picChg chg="add mod">
          <ac:chgData name="Xiliang Luo" userId="a6bc156bce9c8a43" providerId="LiveId" clId="{C470E4ED-4F4A-C74E-82BF-51B078156914}" dt="2024-07-28T22:55:17.931" v="9669" actId="1035"/>
          <ac:picMkLst>
            <pc:docMk/>
            <pc:sldMk cId="577224850" sldId="311"/>
            <ac:picMk id="12" creationId="{EE66A520-C9E3-0BC4-4452-CE02A1AD0D84}"/>
          </ac:picMkLst>
        </pc:picChg>
      </pc:sldChg>
      <pc:sldChg chg="addSp delSp modSp add del mod">
        <pc:chgData name="Xiliang Luo" userId="a6bc156bce9c8a43" providerId="LiveId" clId="{C470E4ED-4F4A-C74E-82BF-51B078156914}" dt="2024-07-28T23:26:05.850" v="10156" actId="2696"/>
        <pc:sldMkLst>
          <pc:docMk/>
          <pc:sldMk cId="1469625186" sldId="312"/>
        </pc:sldMkLst>
        <pc:spChg chg="mod">
          <ac:chgData name="Xiliang Luo" userId="a6bc156bce9c8a43" providerId="LiveId" clId="{C470E4ED-4F4A-C74E-82BF-51B078156914}" dt="2024-07-28T23:05:46.030" v="9756" actId="20577"/>
          <ac:spMkLst>
            <pc:docMk/>
            <pc:sldMk cId="1469625186" sldId="312"/>
            <ac:spMk id="9" creationId="{4EAE43E4-94DF-B186-2F26-FA550C3D98AD}"/>
          </ac:spMkLst>
        </pc:spChg>
        <pc:spChg chg="mod">
          <ac:chgData name="Xiliang Luo" userId="a6bc156bce9c8a43" providerId="LiveId" clId="{C470E4ED-4F4A-C74E-82BF-51B078156914}" dt="2024-07-28T23:08:37.196" v="9908" actId="14100"/>
          <ac:spMkLst>
            <pc:docMk/>
            <pc:sldMk cId="1469625186" sldId="312"/>
            <ac:spMk id="10" creationId="{BD731EB4-1236-101E-E93A-D5A4BB59F98A}"/>
          </ac:spMkLst>
        </pc:spChg>
        <pc:spChg chg="add del mod">
          <ac:chgData name="Xiliang Luo" userId="a6bc156bce9c8a43" providerId="LiveId" clId="{C470E4ED-4F4A-C74E-82BF-51B078156914}" dt="2024-07-28T23:12:29.131" v="10027" actId="478"/>
          <ac:spMkLst>
            <pc:docMk/>
            <pc:sldMk cId="1469625186" sldId="312"/>
            <ac:spMk id="20" creationId="{F2E9CDF1-8EE1-4F76-93B4-E3AD6A8B58A7}"/>
          </ac:spMkLst>
        </pc:spChg>
        <pc:spChg chg="del">
          <ac:chgData name="Xiliang Luo" userId="a6bc156bce9c8a43" providerId="LiveId" clId="{C470E4ED-4F4A-C74E-82BF-51B078156914}" dt="2024-07-28T23:03:02.003" v="9709" actId="478"/>
          <ac:spMkLst>
            <pc:docMk/>
            <pc:sldMk cId="1469625186" sldId="312"/>
            <ac:spMk id="21" creationId="{8F001B1A-B43C-1361-B6DE-F65E99F18433}"/>
          </ac:spMkLst>
        </pc:spChg>
        <pc:spChg chg="del">
          <ac:chgData name="Xiliang Luo" userId="a6bc156bce9c8a43" providerId="LiveId" clId="{C470E4ED-4F4A-C74E-82BF-51B078156914}" dt="2024-07-28T23:03:02.609" v="9710" actId="478"/>
          <ac:spMkLst>
            <pc:docMk/>
            <pc:sldMk cId="1469625186" sldId="312"/>
            <ac:spMk id="23" creationId="{8231E7B5-B7E0-2100-BF5B-8AFF91148D34}"/>
          </ac:spMkLst>
        </pc:spChg>
        <pc:graphicFrameChg chg="add mod modGraphic">
          <ac:chgData name="Xiliang Luo" userId="a6bc156bce9c8a43" providerId="LiveId" clId="{C470E4ED-4F4A-C74E-82BF-51B078156914}" dt="2024-07-28T23:12:49.028" v="10034" actId="14100"/>
          <ac:graphicFrameMkLst>
            <pc:docMk/>
            <pc:sldMk cId="1469625186" sldId="312"/>
            <ac:graphicFrameMk id="12" creationId="{3A22ADC2-A3F4-608F-76CC-FDC1D5C42D8B}"/>
          </ac:graphicFrameMkLst>
        </pc:graphicFrameChg>
        <pc:picChg chg="del">
          <ac:chgData name="Xiliang Luo" userId="a6bc156bce9c8a43" providerId="LiveId" clId="{C470E4ED-4F4A-C74E-82BF-51B078156914}" dt="2024-07-28T23:04:42.398" v="9723" actId="478"/>
          <ac:picMkLst>
            <pc:docMk/>
            <pc:sldMk cId="1469625186" sldId="312"/>
            <ac:picMk id="3" creationId="{12BDD33E-D272-0BFE-73D4-33C12DB9FF15}"/>
          </ac:picMkLst>
        </pc:picChg>
        <pc:picChg chg="add mod">
          <ac:chgData name="Xiliang Luo" userId="a6bc156bce9c8a43" providerId="LiveId" clId="{C470E4ED-4F4A-C74E-82BF-51B078156914}" dt="2024-07-28T23:05:21.742" v="9727" actId="1440"/>
          <ac:picMkLst>
            <pc:docMk/>
            <pc:sldMk cId="1469625186" sldId="312"/>
            <ac:picMk id="7" creationId="{80CBF243-35F1-B3DD-4CFD-528FE0A852AC}"/>
          </ac:picMkLst>
        </pc:picChg>
        <pc:picChg chg="del">
          <ac:chgData name="Xiliang Luo" userId="a6bc156bce9c8a43" providerId="LiveId" clId="{C470E4ED-4F4A-C74E-82BF-51B078156914}" dt="2024-07-28T23:03:01.260" v="9708" actId="478"/>
          <ac:picMkLst>
            <pc:docMk/>
            <pc:sldMk cId="1469625186" sldId="312"/>
            <ac:picMk id="14" creationId="{517BCFDF-22E7-7306-1C13-26CDEC8D55F1}"/>
          </ac:picMkLst>
        </pc:picChg>
        <pc:picChg chg="del">
          <ac:chgData name="Xiliang Luo" userId="a6bc156bce9c8a43" providerId="LiveId" clId="{C470E4ED-4F4A-C74E-82BF-51B078156914}" dt="2024-07-28T23:03:00.653" v="9707" actId="478"/>
          <ac:picMkLst>
            <pc:docMk/>
            <pc:sldMk cId="1469625186" sldId="312"/>
            <ac:picMk id="18" creationId="{234B384A-A2A4-D820-D9F9-979E45F5B5A2}"/>
          </ac:picMkLst>
        </pc:picChg>
        <pc:cxnChg chg="mod">
          <ac:chgData name="Xiliang Luo" userId="a6bc156bce9c8a43" providerId="LiveId" clId="{C470E4ED-4F4A-C74E-82BF-51B078156914}" dt="2024-07-28T23:09:50.660" v="9966" actId="14100"/>
          <ac:cxnSpMkLst>
            <pc:docMk/>
            <pc:sldMk cId="1469625186" sldId="312"/>
            <ac:cxnSpMk id="8" creationId="{9E39E6BC-1463-8ADC-AEFA-04ECA9EC32E9}"/>
          </ac:cxnSpMkLst>
        </pc:cxnChg>
        <pc:cxnChg chg="mod">
          <ac:chgData name="Xiliang Luo" userId="a6bc156bce9c8a43" providerId="LiveId" clId="{C470E4ED-4F4A-C74E-82BF-51B078156914}" dt="2024-07-28T23:09:45.829" v="9964" actId="14100"/>
          <ac:cxnSpMkLst>
            <pc:docMk/>
            <pc:sldMk cId="1469625186" sldId="312"/>
            <ac:cxnSpMk id="11" creationId="{D3B50643-F2E5-D856-AC95-BA96BCD36A5A}"/>
          </ac:cxnSpMkLst>
        </pc:cxnChg>
        <pc:cxnChg chg="mod">
          <ac:chgData name="Xiliang Luo" userId="a6bc156bce9c8a43" providerId="LiveId" clId="{C470E4ED-4F4A-C74E-82BF-51B078156914}" dt="2024-07-28T23:09:56.732" v="9969" actId="1035"/>
          <ac:cxnSpMkLst>
            <pc:docMk/>
            <pc:sldMk cId="1469625186" sldId="312"/>
            <ac:cxnSpMk id="16" creationId="{D447A09B-B9AE-0F6A-D9FD-A31FDF1C0D32}"/>
          </ac:cxnSpMkLst>
        </pc:cxnChg>
      </pc:sldChg>
      <pc:sldChg chg="addSp delSp modSp add del mod">
        <pc:chgData name="Xiliang Luo" userId="a6bc156bce9c8a43" providerId="LiveId" clId="{C470E4ED-4F4A-C74E-82BF-51B078156914}" dt="2024-07-28T23:00:50.354" v="9703" actId="2696"/>
        <pc:sldMkLst>
          <pc:docMk/>
          <pc:sldMk cId="4067323914" sldId="312"/>
        </pc:sldMkLst>
        <pc:spChg chg="mod">
          <ac:chgData name="Xiliang Luo" userId="a6bc156bce9c8a43" providerId="LiveId" clId="{C470E4ED-4F4A-C74E-82BF-51B078156914}" dt="2024-07-28T22:57:31.292" v="9688" actId="20577"/>
          <ac:spMkLst>
            <pc:docMk/>
            <pc:sldMk cId="4067323914" sldId="312"/>
            <ac:spMk id="3" creationId="{CC3C0E83-8548-D04F-D47C-28D518020E31}"/>
          </ac:spMkLst>
        </pc:spChg>
        <pc:picChg chg="del">
          <ac:chgData name="Xiliang Luo" userId="a6bc156bce9c8a43" providerId="LiveId" clId="{C470E4ED-4F4A-C74E-82BF-51B078156914}" dt="2024-07-28T22:57:47.623" v="9691" actId="478"/>
          <ac:picMkLst>
            <pc:docMk/>
            <pc:sldMk cId="4067323914" sldId="312"/>
            <ac:picMk id="7" creationId="{B20C5E49-7EB7-0000-A06B-5573CFBCFEF8}"/>
          </ac:picMkLst>
        </pc:picChg>
        <pc:picChg chg="del">
          <ac:chgData name="Xiliang Luo" userId="a6bc156bce9c8a43" providerId="LiveId" clId="{C470E4ED-4F4A-C74E-82BF-51B078156914}" dt="2024-07-28T22:58:44.032" v="9696" actId="478"/>
          <ac:picMkLst>
            <pc:docMk/>
            <pc:sldMk cId="4067323914" sldId="312"/>
            <ac:picMk id="8" creationId="{781C0D02-5556-AB58-A88B-635D061F3BC1}"/>
          </ac:picMkLst>
        </pc:picChg>
        <pc:picChg chg="add mod">
          <ac:chgData name="Xiliang Luo" userId="a6bc156bce9c8a43" providerId="LiveId" clId="{C470E4ED-4F4A-C74E-82BF-51B078156914}" dt="2024-07-28T22:57:53.064" v="9693" actId="1076"/>
          <ac:picMkLst>
            <pc:docMk/>
            <pc:sldMk cId="4067323914" sldId="312"/>
            <ac:picMk id="9" creationId="{D4B1278A-5C0D-05A7-6C68-96D0B6B64E8A}"/>
          </ac:picMkLst>
        </pc:picChg>
        <pc:picChg chg="add mod">
          <ac:chgData name="Xiliang Luo" userId="a6bc156bce9c8a43" providerId="LiveId" clId="{C470E4ED-4F4A-C74E-82BF-51B078156914}" dt="2024-07-28T22:58:57.097" v="9702" actId="1076"/>
          <ac:picMkLst>
            <pc:docMk/>
            <pc:sldMk cId="4067323914" sldId="312"/>
            <ac:picMk id="10" creationId="{14F5EE98-D7B6-EA73-0CA3-F1E64CE30F9D}"/>
          </ac:picMkLst>
        </pc:picChg>
      </pc:sldChg>
      <pc:sldChg chg="addSp delSp modSp add mod modNotesTx">
        <pc:chgData name="Xiliang Luo" userId="a6bc156bce9c8a43" providerId="LiveId" clId="{C470E4ED-4F4A-C74E-82BF-51B078156914}" dt="2024-07-31T02:47:24.701" v="12644" actId="478"/>
        <pc:sldMkLst>
          <pc:docMk/>
          <pc:sldMk cId="2444750748" sldId="313"/>
        </pc:sldMkLst>
        <pc:spChg chg="del">
          <ac:chgData name="Xiliang Luo" userId="a6bc156bce9c8a43" providerId="LiveId" clId="{C470E4ED-4F4A-C74E-82BF-51B078156914}" dt="2024-07-31T02:47:24.701" v="12644" actId="478"/>
          <ac:spMkLst>
            <pc:docMk/>
            <pc:sldMk cId="2444750748" sldId="313"/>
            <ac:spMk id="4" creationId="{CBCF2CFD-21F7-8BB9-9C1A-8BFAFAC243B7}"/>
          </ac:spMkLst>
        </pc:spChg>
        <pc:spChg chg="mod">
          <ac:chgData name="Xiliang Luo" userId="a6bc156bce9c8a43" providerId="LiveId" clId="{C470E4ED-4F4A-C74E-82BF-51B078156914}" dt="2024-07-29T01:17:59.176" v="12234" actId="403"/>
          <ac:spMkLst>
            <pc:docMk/>
            <pc:sldMk cId="2444750748" sldId="313"/>
            <ac:spMk id="9" creationId="{4EAE43E4-94DF-B186-2F26-FA550C3D98AD}"/>
          </ac:spMkLst>
        </pc:spChg>
        <pc:spChg chg="mod">
          <ac:chgData name="Xiliang Luo" userId="a6bc156bce9c8a43" providerId="LiveId" clId="{C470E4ED-4F4A-C74E-82BF-51B078156914}" dt="2024-07-30T05:08:09.049" v="12459" actId="207"/>
          <ac:spMkLst>
            <pc:docMk/>
            <pc:sldMk cId="2444750748" sldId="313"/>
            <ac:spMk id="10" creationId="{BD731EB4-1236-101E-E93A-D5A4BB59F98A}"/>
          </ac:spMkLst>
        </pc:spChg>
        <pc:spChg chg="del">
          <ac:chgData name="Xiliang Luo" userId="a6bc156bce9c8a43" providerId="LiveId" clId="{C470E4ED-4F4A-C74E-82BF-51B078156914}" dt="2024-07-28T23:15:28.591" v="10039" actId="478"/>
          <ac:spMkLst>
            <pc:docMk/>
            <pc:sldMk cId="2444750748" sldId="313"/>
            <ac:spMk id="21" creationId="{8F001B1A-B43C-1361-B6DE-F65E99F18433}"/>
          </ac:spMkLst>
        </pc:spChg>
        <pc:spChg chg="del">
          <ac:chgData name="Xiliang Luo" userId="a6bc156bce9c8a43" providerId="LiveId" clId="{C470E4ED-4F4A-C74E-82BF-51B078156914}" dt="2024-07-28T23:15:27.158" v="10037" actId="478"/>
          <ac:spMkLst>
            <pc:docMk/>
            <pc:sldMk cId="2444750748" sldId="313"/>
            <ac:spMk id="23" creationId="{8231E7B5-B7E0-2100-BF5B-8AFF91148D34}"/>
          </ac:spMkLst>
        </pc:spChg>
        <pc:spChg chg="add mod">
          <ac:chgData name="Xiliang Luo" userId="a6bc156bce9c8a43" providerId="LiveId" clId="{C470E4ED-4F4A-C74E-82BF-51B078156914}" dt="2024-07-28T23:49:03.087" v="10739" actId="14100"/>
          <ac:spMkLst>
            <pc:docMk/>
            <pc:sldMk cId="2444750748" sldId="313"/>
            <ac:spMk id="28" creationId="{6A9D54D4-A0A5-C052-D063-F56E257216CE}"/>
          </ac:spMkLst>
        </pc:spChg>
        <pc:picChg chg="del">
          <ac:chgData name="Xiliang Luo" userId="a6bc156bce9c8a43" providerId="LiveId" clId="{C470E4ED-4F4A-C74E-82BF-51B078156914}" dt="2024-07-28T23:19:44.501" v="10134" actId="478"/>
          <ac:picMkLst>
            <pc:docMk/>
            <pc:sldMk cId="2444750748" sldId="313"/>
            <ac:picMk id="3" creationId="{12BDD33E-D272-0BFE-73D4-33C12DB9FF15}"/>
          </ac:picMkLst>
        </pc:picChg>
        <pc:picChg chg="add del mod">
          <ac:chgData name="Xiliang Luo" userId="a6bc156bce9c8a43" providerId="LiveId" clId="{C470E4ED-4F4A-C74E-82BF-51B078156914}" dt="2024-07-28T23:28:24.029" v="10167" actId="478"/>
          <ac:picMkLst>
            <pc:docMk/>
            <pc:sldMk cId="2444750748" sldId="313"/>
            <ac:picMk id="7" creationId="{3912A286-B05C-E563-C55F-CC5645E7A023}"/>
          </ac:picMkLst>
        </pc:picChg>
        <pc:picChg chg="del">
          <ac:chgData name="Xiliang Luo" userId="a6bc156bce9c8a43" providerId="LiveId" clId="{C470E4ED-4F4A-C74E-82BF-51B078156914}" dt="2024-07-28T23:15:27.873" v="10038" actId="478"/>
          <ac:picMkLst>
            <pc:docMk/>
            <pc:sldMk cId="2444750748" sldId="313"/>
            <ac:picMk id="14" creationId="{517BCFDF-22E7-7306-1C13-26CDEC8D55F1}"/>
          </ac:picMkLst>
        </pc:picChg>
        <pc:picChg chg="add mod">
          <ac:chgData name="Xiliang Luo" userId="a6bc156bce9c8a43" providerId="LiveId" clId="{C470E4ED-4F4A-C74E-82BF-51B078156914}" dt="2024-07-29T01:12:45.006" v="12163" actId="1038"/>
          <ac:picMkLst>
            <pc:docMk/>
            <pc:sldMk cId="2444750748" sldId="313"/>
            <ac:picMk id="17" creationId="{DA3A593D-5095-F7D3-8523-28F835C30235}"/>
          </ac:picMkLst>
        </pc:picChg>
        <pc:picChg chg="del">
          <ac:chgData name="Xiliang Luo" userId="a6bc156bce9c8a43" providerId="LiveId" clId="{C470E4ED-4F4A-C74E-82BF-51B078156914}" dt="2024-07-28T23:15:25.492" v="10036" actId="478"/>
          <ac:picMkLst>
            <pc:docMk/>
            <pc:sldMk cId="2444750748" sldId="313"/>
            <ac:picMk id="18" creationId="{234B384A-A2A4-D820-D9F9-979E45F5B5A2}"/>
          </ac:picMkLst>
        </pc:picChg>
        <pc:cxnChg chg="del mod">
          <ac:chgData name="Xiliang Luo" userId="a6bc156bce9c8a43" providerId="LiveId" clId="{C470E4ED-4F4A-C74E-82BF-51B078156914}" dt="2024-07-28T23:30:27.081" v="10224" actId="478"/>
          <ac:cxnSpMkLst>
            <pc:docMk/>
            <pc:sldMk cId="2444750748" sldId="313"/>
            <ac:cxnSpMk id="8" creationId="{9E39E6BC-1463-8ADC-AEFA-04ECA9EC32E9}"/>
          </ac:cxnSpMkLst>
        </pc:cxnChg>
        <pc:cxnChg chg="mod">
          <ac:chgData name="Xiliang Luo" userId="a6bc156bce9c8a43" providerId="LiveId" clId="{C470E4ED-4F4A-C74E-82BF-51B078156914}" dt="2024-07-29T01:13:27.835" v="12164" actId="14100"/>
          <ac:cxnSpMkLst>
            <pc:docMk/>
            <pc:sldMk cId="2444750748" sldId="313"/>
            <ac:cxnSpMk id="11" creationId="{D3B50643-F2E5-D856-AC95-BA96BCD36A5A}"/>
          </ac:cxnSpMkLst>
        </pc:cxnChg>
        <pc:cxnChg chg="add mod">
          <ac:chgData name="Xiliang Luo" userId="a6bc156bce9c8a43" providerId="LiveId" clId="{C470E4ED-4F4A-C74E-82BF-51B078156914}" dt="2024-07-28T23:20:23.452" v="10145" actId="571"/>
          <ac:cxnSpMkLst>
            <pc:docMk/>
            <pc:sldMk cId="2444750748" sldId="313"/>
            <ac:cxnSpMk id="12" creationId="{B957193D-B2C1-7D1B-2059-CDFAAC406CBF}"/>
          </ac:cxnSpMkLst>
        </pc:cxnChg>
        <pc:cxnChg chg="mod">
          <ac:chgData name="Xiliang Luo" userId="a6bc156bce9c8a43" providerId="LiveId" clId="{C470E4ED-4F4A-C74E-82BF-51B078156914}" dt="2024-07-29T01:13:46.035" v="12174" actId="1076"/>
          <ac:cxnSpMkLst>
            <pc:docMk/>
            <pc:sldMk cId="2444750748" sldId="313"/>
            <ac:cxnSpMk id="16" creationId="{D447A09B-B9AE-0F6A-D9FD-A31FDF1C0D32}"/>
          </ac:cxnSpMkLst>
        </pc:cxnChg>
        <pc:cxnChg chg="add mod">
          <ac:chgData name="Xiliang Luo" userId="a6bc156bce9c8a43" providerId="LiveId" clId="{C470E4ED-4F4A-C74E-82BF-51B078156914}" dt="2024-07-29T01:13:43.901" v="12173" actId="1076"/>
          <ac:cxnSpMkLst>
            <pc:docMk/>
            <pc:sldMk cId="2444750748" sldId="313"/>
            <ac:cxnSpMk id="31" creationId="{57DA1A0B-2B03-2D61-19C6-A7E1B8917A92}"/>
          </ac:cxnSpMkLst>
        </pc:cxnChg>
        <pc:cxnChg chg="add mod">
          <ac:chgData name="Xiliang Luo" userId="a6bc156bce9c8a43" providerId="LiveId" clId="{C470E4ED-4F4A-C74E-82BF-51B078156914}" dt="2024-07-28T23:49:03.087" v="10739" actId="14100"/>
          <ac:cxnSpMkLst>
            <pc:docMk/>
            <pc:sldMk cId="2444750748" sldId="313"/>
            <ac:cxnSpMk id="34" creationId="{2E4C68F4-2862-2FB1-3BBF-D1AB7E098BDA}"/>
          </ac:cxnSpMkLst>
        </pc:cxnChg>
      </pc:sldChg>
      <pc:sldChg chg="addSp delSp modSp add del mod modNotesTx">
        <pc:chgData name="Xiliang Luo" userId="a6bc156bce9c8a43" providerId="LiveId" clId="{C470E4ED-4F4A-C74E-82BF-51B078156914}" dt="2024-07-29T00:19:37.665" v="11415" actId="2696"/>
        <pc:sldMkLst>
          <pc:docMk/>
          <pc:sldMk cId="1964965193" sldId="314"/>
        </pc:sldMkLst>
        <pc:spChg chg="mod">
          <ac:chgData name="Xiliang Luo" userId="a6bc156bce9c8a43" providerId="LiveId" clId="{C470E4ED-4F4A-C74E-82BF-51B078156914}" dt="2024-07-28T23:19:35.903" v="10133" actId="242"/>
          <ac:spMkLst>
            <pc:docMk/>
            <pc:sldMk cId="1964965193" sldId="314"/>
            <ac:spMk id="10" creationId="{BD731EB4-1236-101E-E93A-D5A4BB59F98A}"/>
          </ac:spMkLst>
        </pc:spChg>
        <pc:picChg chg="del">
          <ac:chgData name="Xiliang Luo" userId="a6bc156bce9c8a43" providerId="LiveId" clId="{C470E4ED-4F4A-C74E-82BF-51B078156914}" dt="2024-07-28T23:19:53.142" v="10137" actId="478"/>
          <ac:picMkLst>
            <pc:docMk/>
            <pc:sldMk cId="1964965193" sldId="314"/>
            <ac:picMk id="3" creationId="{12BDD33E-D272-0BFE-73D4-33C12DB9FF15}"/>
          </ac:picMkLst>
        </pc:picChg>
        <pc:picChg chg="add mod">
          <ac:chgData name="Xiliang Luo" userId="a6bc156bce9c8a43" providerId="LiveId" clId="{C470E4ED-4F4A-C74E-82BF-51B078156914}" dt="2024-07-28T23:19:57.030" v="10139" actId="167"/>
          <ac:picMkLst>
            <pc:docMk/>
            <pc:sldMk cId="1964965193" sldId="314"/>
            <ac:picMk id="7" creationId="{9BD9155B-61C1-0230-E4E5-AC60E42FC1BD}"/>
          </ac:picMkLst>
        </pc:picChg>
        <pc:cxnChg chg="del">
          <ac:chgData name="Xiliang Luo" userId="a6bc156bce9c8a43" providerId="LiveId" clId="{C470E4ED-4F4A-C74E-82BF-51B078156914}" dt="2024-07-28T23:21:13.928" v="10152" actId="478"/>
          <ac:cxnSpMkLst>
            <pc:docMk/>
            <pc:sldMk cId="1964965193" sldId="314"/>
            <ac:cxnSpMk id="8" creationId="{9E39E6BC-1463-8ADC-AEFA-04ECA9EC32E9}"/>
          </ac:cxnSpMkLst>
        </pc:cxnChg>
        <pc:cxnChg chg="del">
          <ac:chgData name="Xiliang Luo" userId="a6bc156bce9c8a43" providerId="LiveId" clId="{C470E4ED-4F4A-C74E-82BF-51B078156914}" dt="2024-07-28T23:21:13.928" v="10152" actId="478"/>
          <ac:cxnSpMkLst>
            <pc:docMk/>
            <pc:sldMk cId="1964965193" sldId="314"/>
            <ac:cxnSpMk id="11" creationId="{D3B50643-F2E5-D856-AC95-BA96BCD36A5A}"/>
          </ac:cxnSpMkLst>
        </pc:cxnChg>
        <pc:cxnChg chg="add mod">
          <ac:chgData name="Xiliang Luo" userId="a6bc156bce9c8a43" providerId="LiveId" clId="{C470E4ED-4F4A-C74E-82BF-51B078156914}" dt="2024-07-28T23:21:14.187" v="10153"/>
          <ac:cxnSpMkLst>
            <pc:docMk/>
            <pc:sldMk cId="1964965193" sldId="314"/>
            <ac:cxnSpMk id="12" creationId="{D3817699-5B69-30F6-74E6-1773668060A4}"/>
          </ac:cxnSpMkLst>
        </pc:cxnChg>
        <pc:cxnChg chg="add mod">
          <ac:chgData name="Xiliang Luo" userId="a6bc156bce9c8a43" providerId="LiveId" clId="{C470E4ED-4F4A-C74E-82BF-51B078156914}" dt="2024-07-28T23:21:14.187" v="10153"/>
          <ac:cxnSpMkLst>
            <pc:docMk/>
            <pc:sldMk cId="1964965193" sldId="314"/>
            <ac:cxnSpMk id="13" creationId="{D8C59ED8-C7CF-F763-B5DE-3D670F507D84}"/>
          </ac:cxnSpMkLst>
        </pc:cxnChg>
        <pc:cxnChg chg="add mod">
          <ac:chgData name="Xiliang Luo" userId="a6bc156bce9c8a43" providerId="LiveId" clId="{C470E4ED-4F4A-C74E-82BF-51B078156914}" dt="2024-07-28T23:21:14.187" v="10153"/>
          <ac:cxnSpMkLst>
            <pc:docMk/>
            <pc:sldMk cId="1964965193" sldId="314"/>
            <ac:cxnSpMk id="14" creationId="{70D86D67-2120-7088-E7E1-A4A0701067B8}"/>
          </ac:cxnSpMkLst>
        </pc:cxnChg>
        <pc:cxnChg chg="del">
          <ac:chgData name="Xiliang Luo" userId="a6bc156bce9c8a43" providerId="LiveId" clId="{C470E4ED-4F4A-C74E-82BF-51B078156914}" dt="2024-07-28T23:21:13.928" v="10152" actId="478"/>
          <ac:cxnSpMkLst>
            <pc:docMk/>
            <pc:sldMk cId="1964965193" sldId="314"/>
            <ac:cxnSpMk id="16" creationId="{D447A09B-B9AE-0F6A-D9FD-A31FDF1C0D32}"/>
          </ac:cxnSpMkLst>
        </pc:cxnChg>
      </pc:sldChg>
      <pc:sldChg chg="addSp delSp modSp add mod modNotesTx">
        <pc:chgData name="Xiliang Luo" userId="a6bc156bce9c8a43" providerId="LiveId" clId="{C470E4ED-4F4A-C74E-82BF-51B078156914}" dt="2024-07-31T02:47:28.482" v="12645" actId="478"/>
        <pc:sldMkLst>
          <pc:docMk/>
          <pc:sldMk cId="2935196973" sldId="315"/>
        </pc:sldMkLst>
        <pc:spChg chg="del">
          <ac:chgData name="Xiliang Luo" userId="a6bc156bce9c8a43" providerId="LiveId" clId="{C470E4ED-4F4A-C74E-82BF-51B078156914}" dt="2024-07-31T02:47:28.482" v="12645" actId="478"/>
          <ac:spMkLst>
            <pc:docMk/>
            <pc:sldMk cId="2935196973" sldId="315"/>
            <ac:spMk id="4" creationId="{CBCF2CFD-21F7-8BB9-9C1A-8BFAFAC243B7}"/>
          </ac:spMkLst>
        </pc:spChg>
        <pc:spChg chg="mod">
          <ac:chgData name="Xiliang Luo" userId="a6bc156bce9c8a43" providerId="LiveId" clId="{C470E4ED-4F4A-C74E-82BF-51B078156914}" dt="2024-07-29T01:18:14.623" v="12240" actId="14100"/>
          <ac:spMkLst>
            <pc:docMk/>
            <pc:sldMk cId="2935196973" sldId="315"/>
            <ac:spMk id="9" creationId="{4EAE43E4-94DF-B186-2F26-FA550C3D98AD}"/>
          </ac:spMkLst>
        </pc:spChg>
        <pc:spChg chg="mod">
          <ac:chgData name="Xiliang Luo" userId="a6bc156bce9c8a43" providerId="LiveId" clId="{C470E4ED-4F4A-C74E-82BF-51B078156914}" dt="2024-07-29T00:01:11.195" v="11055" actId="20577"/>
          <ac:spMkLst>
            <pc:docMk/>
            <pc:sldMk cId="2935196973" sldId="315"/>
            <ac:spMk id="10" creationId="{BD731EB4-1236-101E-E93A-D5A4BB59F98A}"/>
          </ac:spMkLst>
        </pc:spChg>
        <pc:spChg chg="add del mod">
          <ac:chgData name="Xiliang Luo" userId="a6bc156bce9c8a43" providerId="LiveId" clId="{C470E4ED-4F4A-C74E-82BF-51B078156914}" dt="2024-07-29T01:09:36.950" v="12102" actId="478"/>
          <ac:spMkLst>
            <pc:docMk/>
            <pc:sldMk cId="2935196973" sldId="315"/>
            <ac:spMk id="21" creationId="{DD366E1D-7E4A-FF55-EA4F-9BD3669A5AD3}"/>
          </ac:spMkLst>
        </pc:spChg>
        <pc:spChg chg="del">
          <ac:chgData name="Xiliang Luo" userId="a6bc156bce9c8a43" providerId="LiveId" clId="{C470E4ED-4F4A-C74E-82BF-51B078156914}" dt="2024-07-28T23:49:14.283" v="10741" actId="478"/>
          <ac:spMkLst>
            <pc:docMk/>
            <pc:sldMk cId="2935196973" sldId="315"/>
            <ac:spMk id="28" creationId="{6A9D54D4-A0A5-C052-D063-F56E257216CE}"/>
          </ac:spMkLst>
        </pc:spChg>
        <pc:graphicFrameChg chg="add mod modGraphic">
          <ac:chgData name="Xiliang Luo" userId="a6bc156bce9c8a43" providerId="LiveId" clId="{C470E4ED-4F4A-C74E-82BF-51B078156914}" dt="2024-07-29T00:07:54.250" v="11164" actId="20577"/>
          <ac:graphicFrameMkLst>
            <pc:docMk/>
            <pc:sldMk cId="2935196973" sldId="315"/>
            <ac:graphicFrameMk id="14" creationId="{5FE70C56-DC66-4C22-2CCB-BF13F5220617}"/>
          </ac:graphicFrameMkLst>
        </pc:graphicFrameChg>
        <pc:picChg chg="add mod">
          <ac:chgData name="Xiliang Luo" userId="a6bc156bce9c8a43" providerId="LiveId" clId="{C470E4ED-4F4A-C74E-82BF-51B078156914}" dt="2024-07-29T01:14:26.806" v="12183" actId="1038"/>
          <ac:picMkLst>
            <pc:docMk/>
            <pc:sldMk cId="2935196973" sldId="315"/>
            <ac:picMk id="3" creationId="{AE024D1C-3C49-B580-4CB4-CD2A09621016}"/>
          </ac:picMkLst>
        </pc:picChg>
        <pc:picChg chg="add del mod">
          <ac:chgData name="Xiliang Luo" userId="a6bc156bce9c8a43" providerId="LiveId" clId="{C470E4ED-4F4A-C74E-82BF-51B078156914}" dt="2024-07-29T00:01:16.567" v="11056" actId="478"/>
          <ac:picMkLst>
            <pc:docMk/>
            <pc:sldMk cId="2935196973" sldId="315"/>
            <ac:picMk id="13" creationId="{A7C741CF-B7AC-9BD0-519B-953E491EDB44}"/>
          </ac:picMkLst>
        </pc:picChg>
        <pc:picChg chg="del">
          <ac:chgData name="Xiliang Luo" userId="a6bc156bce9c8a43" providerId="LiveId" clId="{C470E4ED-4F4A-C74E-82BF-51B078156914}" dt="2024-07-28T23:47:32.197" v="10697" actId="478"/>
          <ac:picMkLst>
            <pc:docMk/>
            <pc:sldMk cId="2935196973" sldId="315"/>
            <ac:picMk id="17" creationId="{DA3A593D-5095-F7D3-8523-28F835C30235}"/>
          </ac:picMkLst>
        </pc:picChg>
        <pc:cxnChg chg="mod">
          <ac:chgData name="Xiliang Luo" userId="a6bc156bce9c8a43" providerId="LiveId" clId="{C470E4ED-4F4A-C74E-82BF-51B078156914}" dt="2024-07-29T01:14:09.968" v="12179" actId="14100"/>
          <ac:cxnSpMkLst>
            <pc:docMk/>
            <pc:sldMk cId="2935196973" sldId="315"/>
            <ac:cxnSpMk id="11" creationId="{D3B50643-F2E5-D856-AC95-BA96BCD36A5A}"/>
          </ac:cxnSpMkLst>
        </pc:cxnChg>
        <pc:cxnChg chg="mod">
          <ac:chgData name="Xiliang Luo" userId="a6bc156bce9c8a43" providerId="LiveId" clId="{C470E4ED-4F4A-C74E-82BF-51B078156914}" dt="2024-07-29T01:14:30.469" v="12184" actId="1076"/>
          <ac:cxnSpMkLst>
            <pc:docMk/>
            <pc:sldMk cId="2935196973" sldId="315"/>
            <ac:cxnSpMk id="16" creationId="{D447A09B-B9AE-0F6A-D9FD-A31FDF1C0D32}"/>
          </ac:cxnSpMkLst>
        </pc:cxnChg>
        <pc:cxnChg chg="del">
          <ac:chgData name="Xiliang Luo" userId="a6bc156bce9c8a43" providerId="LiveId" clId="{C470E4ED-4F4A-C74E-82BF-51B078156914}" dt="2024-07-29T00:34:13.859" v="11706" actId="478"/>
          <ac:cxnSpMkLst>
            <pc:docMk/>
            <pc:sldMk cId="2935196973" sldId="315"/>
            <ac:cxnSpMk id="31" creationId="{57DA1A0B-2B03-2D61-19C6-A7E1B8917A92}"/>
          </ac:cxnSpMkLst>
        </pc:cxnChg>
        <pc:cxnChg chg="del mod">
          <ac:chgData name="Xiliang Luo" userId="a6bc156bce9c8a43" providerId="LiveId" clId="{C470E4ED-4F4A-C74E-82BF-51B078156914}" dt="2024-07-28T23:49:15.360" v="10742" actId="478"/>
          <ac:cxnSpMkLst>
            <pc:docMk/>
            <pc:sldMk cId="2935196973" sldId="315"/>
            <ac:cxnSpMk id="34" creationId="{2E4C68F4-2862-2FB1-3BBF-D1AB7E098BDA}"/>
          </ac:cxnSpMkLst>
        </pc:cxnChg>
      </pc:sldChg>
      <pc:sldChg chg="addSp delSp modSp add mod">
        <pc:chgData name="Xiliang Luo" userId="a6bc156bce9c8a43" providerId="LiveId" clId="{C470E4ED-4F4A-C74E-82BF-51B078156914}" dt="2024-07-31T02:47:31.563" v="12646" actId="478"/>
        <pc:sldMkLst>
          <pc:docMk/>
          <pc:sldMk cId="1084920002" sldId="316"/>
        </pc:sldMkLst>
        <pc:spChg chg="del">
          <ac:chgData name="Xiliang Luo" userId="a6bc156bce9c8a43" providerId="LiveId" clId="{C470E4ED-4F4A-C74E-82BF-51B078156914}" dt="2024-07-31T02:47:31.563" v="12646" actId="478"/>
          <ac:spMkLst>
            <pc:docMk/>
            <pc:sldMk cId="1084920002" sldId="316"/>
            <ac:spMk id="4" creationId="{CBCF2CFD-21F7-8BB9-9C1A-8BFAFAC243B7}"/>
          </ac:spMkLst>
        </pc:spChg>
        <pc:spChg chg="mod">
          <ac:chgData name="Xiliang Luo" userId="a6bc156bce9c8a43" providerId="LiveId" clId="{C470E4ED-4F4A-C74E-82BF-51B078156914}" dt="2024-07-29T01:18:27.878" v="12245" actId="403"/>
          <ac:spMkLst>
            <pc:docMk/>
            <pc:sldMk cId="1084920002" sldId="316"/>
            <ac:spMk id="9" creationId="{4EAE43E4-94DF-B186-2F26-FA550C3D98AD}"/>
          </ac:spMkLst>
        </pc:spChg>
        <pc:spChg chg="mod">
          <ac:chgData name="Xiliang Luo" userId="a6bc156bce9c8a43" providerId="LiveId" clId="{C470E4ED-4F4A-C74E-82BF-51B078156914}" dt="2024-07-29T22:55:50.797" v="12456" actId="207"/>
          <ac:spMkLst>
            <pc:docMk/>
            <pc:sldMk cId="1084920002" sldId="316"/>
            <ac:spMk id="10" creationId="{BD731EB4-1236-101E-E93A-D5A4BB59F98A}"/>
          </ac:spMkLst>
        </pc:spChg>
        <pc:spChg chg="add mod">
          <ac:chgData name="Xiliang Luo" userId="a6bc156bce9c8a43" providerId="LiveId" clId="{C470E4ED-4F4A-C74E-82BF-51B078156914}" dt="2024-07-29T01:14:53.704" v="12192" actId="14100"/>
          <ac:spMkLst>
            <pc:docMk/>
            <pc:sldMk cId="1084920002" sldId="316"/>
            <ac:spMk id="17" creationId="{F20797D0-3601-3B75-F0A7-4D9E1CBA93D4}"/>
          </ac:spMkLst>
        </pc:spChg>
        <pc:graphicFrameChg chg="del">
          <ac:chgData name="Xiliang Luo" userId="a6bc156bce9c8a43" providerId="LiveId" clId="{C470E4ED-4F4A-C74E-82BF-51B078156914}" dt="2024-07-29T00:02:53.600" v="11058" actId="478"/>
          <ac:graphicFrameMkLst>
            <pc:docMk/>
            <pc:sldMk cId="1084920002" sldId="316"/>
            <ac:graphicFrameMk id="14" creationId="{5FE70C56-DC66-4C22-2CCB-BF13F5220617}"/>
          </ac:graphicFrameMkLst>
        </pc:graphicFrameChg>
        <pc:graphicFrameChg chg="add del mod modGraphic">
          <ac:chgData name="Xiliang Luo" userId="a6bc156bce9c8a43" providerId="LiveId" clId="{C470E4ED-4F4A-C74E-82BF-51B078156914}" dt="2024-07-29T00:14:08.017" v="11287" actId="478"/>
          <ac:graphicFrameMkLst>
            <pc:docMk/>
            <pc:sldMk cId="1084920002" sldId="316"/>
            <ac:graphicFrameMk id="18" creationId="{EFCC5815-1B6D-997F-E978-5A021E68CE30}"/>
          </ac:graphicFrameMkLst>
        </pc:graphicFrameChg>
        <pc:picChg chg="mod">
          <ac:chgData name="Xiliang Luo" userId="a6bc156bce9c8a43" providerId="LiveId" clId="{C470E4ED-4F4A-C74E-82BF-51B078156914}" dt="2024-07-29T01:14:50.724" v="12191" actId="1076"/>
          <ac:picMkLst>
            <pc:docMk/>
            <pc:sldMk cId="1084920002" sldId="316"/>
            <ac:picMk id="3" creationId="{AE024D1C-3C49-B580-4CB4-CD2A09621016}"/>
          </ac:picMkLst>
        </pc:picChg>
        <pc:cxnChg chg="mod">
          <ac:chgData name="Xiliang Luo" userId="a6bc156bce9c8a43" providerId="LiveId" clId="{C470E4ED-4F4A-C74E-82BF-51B078156914}" dt="2024-07-29T01:18:39.509" v="12246" actId="14100"/>
          <ac:cxnSpMkLst>
            <pc:docMk/>
            <pc:sldMk cId="1084920002" sldId="316"/>
            <ac:cxnSpMk id="11" creationId="{D3B50643-F2E5-D856-AC95-BA96BCD36A5A}"/>
          </ac:cxnSpMkLst>
        </pc:cxnChg>
        <pc:cxnChg chg="add del mod">
          <ac:chgData name="Xiliang Luo" userId="a6bc156bce9c8a43" providerId="LiveId" clId="{C470E4ED-4F4A-C74E-82BF-51B078156914}" dt="2024-07-29T00:04:26.095" v="11109" actId="478"/>
          <ac:cxnSpMkLst>
            <pc:docMk/>
            <pc:sldMk cId="1084920002" sldId="316"/>
            <ac:cxnSpMk id="15" creationId="{660C59EE-FC33-BB93-098F-ED86A5A544F9}"/>
          </ac:cxnSpMkLst>
        </pc:cxnChg>
        <pc:cxnChg chg="del mod">
          <ac:chgData name="Xiliang Luo" userId="a6bc156bce9c8a43" providerId="LiveId" clId="{C470E4ED-4F4A-C74E-82BF-51B078156914}" dt="2024-07-29T00:04:28.166" v="11110" actId="478"/>
          <ac:cxnSpMkLst>
            <pc:docMk/>
            <pc:sldMk cId="1084920002" sldId="316"/>
            <ac:cxnSpMk id="16" creationId="{D447A09B-B9AE-0F6A-D9FD-A31FDF1C0D32}"/>
          </ac:cxnSpMkLst>
        </pc:cxnChg>
        <pc:cxnChg chg="del">
          <ac:chgData name="Xiliang Luo" userId="a6bc156bce9c8a43" providerId="LiveId" clId="{C470E4ED-4F4A-C74E-82BF-51B078156914}" dt="2024-07-29T00:34:09.473" v="11705" actId="478"/>
          <ac:cxnSpMkLst>
            <pc:docMk/>
            <pc:sldMk cId="1084920002" sldId="316"/>
            <ac:cxnSpMk id="31" creationId="{57DA1A0B-2B03-2D61-19C6-A7E1B8917A92}"/>
          </ac:cxnSpMkLst>
        </pc:cxnChg>
      </pc:sldChg>
      <pc:sldChg chg="addSp delSp modSp add mod">
        <pc:chgData name="Xiliang Luo" userId="a6bc156bce9c8a43" providerId="LiveId" clId="{C470E4ED-4F4A-C74E-82BF-51B078156914}" dt="2024-07-31T02:47:34.560" v="12647" actId="478"/>
        <pc:sldMkLst>
          <pc:docMk/>
          <pc:sldMk cId="3709815419" sldId="317"/>
        </pc:sldMkLst>
        <pc:spChg chg="del">
          <ac:chgData name="Xiliang Luo" userId="a6bc156bce9c8a43" providerId="LiveId" clId="{C470E4ED-4F4A-C74E-82BF-51B078156914}" dt="2024-07-31T02:47:34.560" v="12647" actId="478"/>
          <ac:spMkLst>
            <pc:docMk/>
            <pc:sldMk cId="3709815419" sldId="317"/>
            <ac:spMk id="4" creationId="{CBCF2CFD-21F7-8BB9-9C1A-8BFAFAC243B7}"/>
          </ac:spMkLst>
        </pc:spChg>
        <pc:spChg chg="mod">
          <ac:chgData name="Xiliang Luo" userId="a6bc156bce9c8a43" providerId="LiveId" clId="{C470E4ED-4F4A-C74E-82BF-51B078156914}" dt="2024-07-29T01:18:49.310" v="12251" actId="403"/>
          <ac:spMkLst>
            <pc:docMk/>
            <pc:sldMk cId="3709815419" sldId="317"/>
            <ac:spMk id="9" creationId="{4EAE43E4-94DF-B186-2F26-FA550C3D98AD}"/>
          </ac:spMkLst>
        </pc:spChg>
        <pc:spChg chg="mod">
          <ac:chgData name="Xiliang Luo" userId="a6bc156bce9c8a43" providerId="LiveId" clId="{C470E4ED-4F4A-C74E-82BF-51B078156914}" dt="2024-07-30T05:10:19.252" v="12460" actId="207"/>
          <ac:spMkLst>
            <pc:docMk/>
            <pc:sldMk cId="3709815419" sldId="317"/>
            <ac:spMk id="10" creationId="{BD731EB4-1236-101E-E93A-D5A4BB59F98A}"/>
          </ac:spMkLst>
        </pc:spChg>
        <pc:spChg chg="del">
          <ac:chgData name="Xiliang Luo" userId="a6bc156bce9c8a43" providerId="LiveId" clId="{C470E4ED-4F4A-C74E-82BF-51B078156914}" dt="2024-07-29T00:21:43.241" v="11441" actId="478"/>
          <ac:spMkLst>
            <pc:docMk/>
            <pc:sldMk cId="3709815419" sldId="317"/>
            <ac:spMk id="28" creationId="{6A9D54D4-A0A5-C052-D063-F56E257216CE}"/>
          </ac:spMkLst>
        </pc:spChg>
        <pc:picChg chg="add del mod">
          <ac:chgData name="Xiliang Luo" userId="a6bc156bce9c8a43" providerId="LiveId" clId="{C470E4ED-4F4A-C74E-82BF-51B078156914}" dt="2024-07-29T00:24:33.368" v="11523" actId="478"/>
          <ac:picMkLst>
            <pc:docMk/>
            <pc:sldMk cId="3709815419" sldId="317"/>
            <ac:picMk id="3" creationId="{F3F16D23-BEF3-EBF2-46CC-1989BE960A87}"/>
          </ac:picMkLst>
        </pc:picChg>
        <pc:picChg chg="add del mod">
          <ac:chgData name="Xiliang Luo" userId="a6bc156bce9c8a43" providerId="LiveId" clId="{C470E4ED-4F4A-C74E-82BF-51B078156914}" dt="2024-07-29T00:26:38.740" v="11537" actId="478"/>
          <ac:picMkLst>
            <pc:docMk/>
            <pc:sldMk cId="3709815419" sldId="317"/>
            <ac:picMk id="13" creationId="{D6945966-7589-57CD-1DCC-A4E9083C89C5}"/>
          </ac:picMkLst>
        </pc:picChg>
        <pc:picChg chg="add mod">
          <ac:chgData name="Xiliang Luo" userId="a6bc156bce9c8a43" providerId="LiveId" clId="{C470E4ED-4F4A-C74E-82BF-51B078156914}" dt="2024-07-29T01:15:14.412" v="12196" actId="1038"/>
          <ac:picMkLst>
            <pc:docMk/>
            <pc:sldMk cId="3709815419" sldId="317"/>
            <ac:picMk id="15" creationId="{16769BCE-0007-44F0-29AE-9F826C4F0582}"/>
          </ac:picMkLst>
        </pc:picChg>
        <pc:picChg chg="del">
          <ac:chgData name="Xiliang Luo" userId="a6bc156bce9c8a43" providerId="LiveId" clId="{C470E4ED-4F4A-C74E-82BF-51B078156914}" dt="2024-07-29T00:20:20.752" v="11418" actId="478"/>
          <ac:picMkLst>
            <pc:docMk/>
            <pc:sldMk cId="3709815419" sldId="317"/>
            <ac:picMk id="17" creationId="{DA3A593D-5095-F7D3-8523-28F835C30235}"/>
          </ac:picMkLst>
        </pc:picChg>
        <pc:cxnChg chg="mod">
          <ac:chgData name="Xiliang Luo" userId="a6bc156bce9c8a43" providerId="LiveId" clId="{C470E4ED-4F4A-C74E-82BF-51B078156914}" dt="2024-07-29T01:15:30.370" v="12200" actId="14100"/>
          <ac:cxnSpMkLst>
            <pc:docMk/>
            <pc:sldMk cId="3709815419" sldId="317"/>
            <ac:cxnSpMk id="11" creationId="{D3B50643-F2E5-D856-AC95-BA96BCD36A5A}"/>
          </ac:cxnSpMkLst>
        </pc:cxnChg>
        <pc:cxnChg chg="mod">
          <ac:chgData name="Xiliang Luo" userId="a6bc156bce9c8a43" providerId="LiveId" clId="{C470E4ED-4F4A-C74E-82BF-51B078156914}" dt="2024-07-29T01:15:26.899" v="12199" actId="1037"/>
          <ac:cxnSpMkLst>
            <pc:docMk/>
            <pc:sldMk cId="3709815419" sldId="317"/>
            <ac:cxnSpMk id="16" creationId="{D447A09B-B9AE-0F6A-D9FD-A31FDF1C0D32}"/>
          </ac:cxnSpMkLst>
        </pc:cxnChg>
        <pc:cxnChg chg="del">
          <ac:chgData name="Xiliang Luo" userId="a6bc156bce9c8a43" providerId="LiveId" clId="{C470E4ED-4F4A-C74E-82BF-51B078156914}" dt="2024-07-29T00:21:45.445" v="11443" actId="478"/>
          <ac:cxnSpMkLst>
            <pc:docMk/>
            <pc:sldMk cId="3709815419" sldId="317"/>
            <ac:cxnSpMk id="31" creationId="{57DA1A0B-2B03-2D61-19C6-A7E1B8917A92}"/>
          </ac:cxnSpMkLst>
        </pc:cxnChg>
        <pc:cxnChg chg="del mod">
          <ac:chgData name="Xiliang Luo" userId="a6bc156bce9c8a43" providerId="LiveId" clId="{C470E4ED-4F4A-C74E-82BF-51B078156914}" dt="2024-07-29T00:21:44.339" v="11442" actId="478"/>
          <ac:cxnSpMkLst>
            <pc:docMk/>
            <pc:sldMk cId="3709815419" sldId="317"/>
            <ac:cxnSpMk id="34" creationId="{2E4C68F4-2862-2FB1-3BBF-D1AB7E098BDA}"/>
          </ac:cxnSpMkLst>
        </pc:cxnChg>
      </pc:sldChg>
      <pc:sldChg chg="addSp delSp modSp add mod">
        <pc:chgData name="Xiliang Luo" userId="a6bc156bce9c8a43" providerId="LiveId" clId="{C470E4ED-4F4A-C74E-82BF-51B078156914}" dt="2024-07-31T02:47:37.282" v="12648" actId="478"/>
        <pc:sldMkLst>
          <pc:docMk/>
          <pc:sldMk cId="51741524" sldId="318"/>
        </pc:sldMkLst>
        <pc:spChg chg="del">
          <ac:chgData name="Xiliang Luo" userId="a6bc156bce9c8a43" providerId="LiveId" clId="{C470E4ED-4F4A-C74E-82BF-51B078156914}" dt="2024-07-31T02:47:37.282" v="12648" actId="478"/>
          <ac:spMkLst>
            <pc:docMk/>
            <pc:sldMk cId="51741524" sldId="318"/>
            <ac:spMk id="4" creationId="{CBCF2CFD-21F7-8BB9-9C1A-8BFAFAC243B7}"/>
          </ac:spMkLst>
        </pc:spChg>
        <pc:spChg chg="mod">
          <ac:chgData name="Xiliang Luo" userId="a6bc156bce9c8a43" providerId="LiveId" clId="{C470E4ED-4F4A-C74E-82BF-51B078156914}" dt="2024-07-29T01:19:00.961" v="12256" actId="403"/>
          <ac:spMkLst>
            <pc:docMk/>
            <pc:sldMk cId="51741524" sldId="318"/>
            <ac:spMk id="9" creationId="{4EAE43E4-94DF-B186-2F26-FA550C3D98AD}"/>
          </ac:spMkLst>
        </pc:spChg>
        <pc:spChg chg="mod">
          <ac:chgData name="Xiliang Luo" userId="a6bc156bce9c8a43" providerId="LiveId" clId="{C470E4ED-4F4A-C74E-82BF-51B078156914}" dt="2024-07-29T01:11:32.016" v="12144" actId="1036"/>
          <ac:spMkLst>
            <pc:docMk/>
            <pc:sldMk cId="51741524" sldId="318"/>
            <ac:spMk id="10" creationId="{BD731EB4-1236-101E-E93A-D5A4BB59F98A}"/>
          </ac:spMkLst>
        </pc:spChg>
        <pc:spChg chg="add mod">
          <ac:chgData name="Xiliang Luo" userId="a6bc156bce9c8a43" providerId="LiveId" clId="{C470E4ED-4F4A-C74E-82BF-51B078156914}" dt="2024-07-29T01:19:08.062" v="12261" actId="403"/>
          <ac:spMkLst>
            <pc:docMk/>
            <pc:sldMk cId="51741524" sldId="318"/>
            <ac:spMk id="15" creationId="{720DFECC-A6F2-F4A2-6863-62A69BABAA84}"/>
          </ac:spMkLst>
        </pc:spChg>
        <pc:spChg chg="add mod">
          <ac:chgData name="Xiliang Luo" userId="a6bc156bce9c8a43" providerId="LiveId" clId="{C470E4ED-4F4A-C74E-82BF-51B078156914}" dt="2024-07-30T05:10:50.665" v="12464" actId="207"/>
          <ac:spMkLst>
            <pc:docMk/>
            <pc:sldMk cId="51741524" sldId="318"/>
            <ac:spMk id="20" creationId="{5DAD1896-688F-F30D-F305-AB27F039EDC9}"/>
          </ac:spMkLst>
        </pc:spChg>
        <pc:graphicFrameChg chg="mod">
          <ac:chgData name="Xiliang Luo" userId="a6bc156bce9c8a43" providerId="LiveId" clId="{C470E4ED-4F4A-C74E-82BF-51B078156914}" dt="2024-07-29T01:11:32.016" v="12144" actId="1036"/>
          <ac:graphicFrameMkLst>
            <pc:docMk/>
            <pc:sldMk cId="51741524" sldId="318"/>
            <ac:graphicFrameMk id="14" creationId="{5FE70C56-DC66-4C22-2CCB-BF13F5220617}"/>
          </ac:graphicFrameMkLst>
        </pc:graphicFrameChg>
        <pc:picChg chg="del mod">
          <ac:chgData name="Xiliang Luo" userId="a6bc156bce9c8a43" providerId="LiveId" clId="{C470E4ED-4F4A-C74E-82BF-51B078156914}" dt="2024-07-29T00:26:33.361" v="11536" actId="478"/>
          <ac:picMkLst>
            <pc:docMk/>
            <pc:sldMk cId="51741524" sldId="318"/>
            <ac:picMk id="3" creationId="{AE024D1C-3C49-B580-4CB4-CD2A09621016}"/>
          </ac:picMkLst>
        </pc:picChg>
        <pc:picChg chg="add mod">
          <ac:chgData name="Xiliang Luo" userId="a6bc156bce9c8a43" providerId="LiveId" clId="{C470E4ED-4F4A-C74E-82BF-51B078156914}" dt="2024-07-29T00:26:00.622" v="11529"/>
          <ac:picMkLst>
            <pc:docMk/>
            <pc:sldMk cId="51741524" sldId="318"/>
            <ac:picMk id="7" creationId="{82757350-A9DE-EF44-C6F3-D6F603836524}"/>
          </ac:picMkLst>
        </pc:picChg>
        <pc:picChg chg="add mod">
          <ac:chgData name="Xiliang Luo" userId="a6bc156bce9c8a43" providerId="LiveId" clId="{C470E4ED-4F4A-C74E-82BF-51B078156914}" dt="2024-07-29T00:26:05.251" v="11531"/>
          <ac:picMkLst>
            <pc:docMk/>
            <pc:sldMk cId="51741524" sldId="318"/>
            <ac:picMk id="8" creationId="{B02412B5-23EE-CE62-3414-AA0011A82785}"/>
          </ac:picMkLst>
        </pc:picChg>
        <pc:picChg chg="add mod">
          <ac:chgData name="Xiliang Luo" userId="a6bc156bce9c8a43" providerId="LiveId" clId="{C470E4ED-4F4A-C74E-82BF-51B078156914}" dt="2024-07-29T01:15:37.068" v="12203" actId="1038"/>
          <ac:picMkLst>
            <pc:docMk/>
            <pc:sldMk cId="51741524" sldId="318"/>
            <ac:picMk id="12" creationId="{63FCE5DD-EBBD-14FB-3136-1ED88138FA64}"/>
          </ac:picMkLst>
        </pc:picChg>
        <pc:cxnChg chg="mod">
          <ac:chgData name="Xiliang Luo" userId="a6bc156bce9c8a43" providerId="LiveId" clId="{C470E4ED-4F4A-C74E-82BF-51B078156914}" dt="2024-07-29T01:15:47.253" v="12209" actId="14100"/>
          <ac:cxnSpMkLst>
            <pc:docMk/>
            <pc:sldMk cId="51741524" sldId="318"/>
            <ac:cxnSpMk id="11" creationId="{D3B50643-F2E5-D856-AC95-BA96BCD36A5A}"/>
          </ac:cxnSpMkLst>
        </pc:cxnChg>
        <pc:cxnChg chg="mod">
          <ac:chgData name="Xiliang Luo" userId="a6bc156bce9c8a43" providerId="LiveId" clId="{C470E4ED-4F4A-C74E-82BF-51B078156914}" dt="2024-07-29T01:15:42.638" v="12207" actId="1038"/>
          <ac:cxnSpMkLst>
            <pc:docMk/>
            <pc:sldMk cId="51741524" sldId="318"/>
            <ac:cxnSpMk id="16" creationId="{D447A09B-B9AE-0F6A-D9FD-A31FDF1C0D32}"/>
          </ac:cxnSpMkLst>
        </pc:cxnChg>
        <pc:cxnChg chg="add mod">
          <ac:chgData name="Xiliang Luo" userId="a6bc156bce9c8a43" providerId="LiveId" clId="{C470E4ED-4F4A-C74E-82BF-51B078156914}" dt="2024-07-29T01:15:45.187" v="12208" actId="14100"/>
          <ac:cxnSpMkLst>
            <pc:docMk/>
            <pc:sldMk cId="51741524" sldId="318"/>
            <ac:cxnSpMk id="21" creationId="{F8E4B2DE-25CE-FEA0-7A99-29C5BF4F16D7}"/>
          </ac:cxnSpMkLst>
        </pc:cxnChg>
        <pc:cxnChg chg="del">
          <ac:chgData name="Xiliang Luo" userId="a6bc156bce9c8a43" providerId="LiveId" clId="{C470E4ED-4F4A-C74E-82BF-51B078156914}" dt="2024-07-29T00:27:10.893" v="11542" actId="478"/>
          <ac:cxnSpMkLst>
            <pc:docMk/>
            <pc:sldMk cId="51741524" sldId="318"/>
            <ac:cxnSpMk id="31" creationId="{57DA1A0B-2B03-2D61-19C6-A7E1B8917A92}"/>
          </ac:cxnSpMkLst>
        </pc:cxnChg>
      </pc:sldChg>
      <pc:sldChg chg="addSp delSp modSp add mod">
        <pc:chgData name="Xiliang Luo" userId="a6bc156bce9c8a43" providerId="LiveId" clId="{C470E4ED-4F4A-C74E-82BF-51B078156914}" dt="2024-07-31T02:47:41.352" v="12649" actId="478"/>
        <pc:sldMkLst>
          <pc:docMk/>
          <pc:sldMk cId="2286218093" sldId="319"/>
        </pc:sldMkLst>
        <pc:spChg chg="del">
          <ac:chgData name="Xiliang Luo" userId="a6bc156bce9c8a43" providerId="LiveId" clId="{C470E4ED-4F4A-C74E-82BF-51B078156914}" dt="2024-07-31T02:47:41.352" v="12649" actId="478"/>
          <ac:spMkLst>
            <pc:docMk/>
            <pc:sldMk cId="2286218093" sldId="319"/>
            <ac:spMk id="4" creationId="{CBCF2CFD-21F7-8BB9-9C1A-8BFAFAC243B7}"/>
          </ac:spMkLst>
        </pc:spChg>
        <pc:spChg chg="mod">
          <ac:chgData name="Xiliang Luo" userId="a6bc156bce9c8a43" providerId="LiveId" clId="{C470E4ED-4F4A-C74E-82BF-51B078156914}" dt="2024-07-29T01:19:47.558" v="12273" actId="14100"/>
          <ac:spMkLst>
            <pc:docMk/>
            <pc:sldMk cId="2286218093" sldId="319"/>
            <ac:spMk id="9" creationId="{4EAE43E4-94DF-B186-2F26-FA550C3D98AD}"/>
          </ac:spMkLst>
        </pc:spChg>
        <pc:spChg chg="mod">
          <ac:chgData name="Xiliang Luo" userId="a6bc156bce9c8a43" providerId="LiveId" clId="{C470E4ED-4F4A-C74E-82BF-51B078156914}" dt="2024-07-29T22:56:29.494" v="12457" actId="207"/>
          <ac:spMkLst>
            <pc:docMk/>
            <pc:sldMk cId="2286218093" sldId="319"/>
            <ac:spMk id="10" creationId="{BD731EB4-1236-101E-E93A-D5A4BB59F98A}"/>
          </ac:spMkLst>
        </pc:spChg>
        <pc:spChg chg="mod">
          <ac:chgData name="Xiliang Luo" userId="a6bc156bce9c8a43" providerId="LiveId" clId="{C470E4ED-4F4A-C74E-82BF-51B078156914}" dt="2024-07-29T01:16:05.556" v="12219" actId="1038"/>
          <ac:spMkLst>
            <pc:docMk/>
            <pc:sldMk cId="2286218093" sldId="319"/>
            <ac:spMk id="17" creationId="{F20797D0-3601-3B75-F0A7-4D9E1CBA93D4}"/>
          </ac:spMkLst>
        </pc:spChg>
        <pc:picChg chg="del">
          <ac:chgData name="Xiliang Luo" userId="a6bc156bce9c8a43" providerId="LiveId" clId="{C470E4ED-4F4A-C74E-82BF-51B078156914}" dt="2024-07-29T00:33:56.920" v="11702" actId="478"/>
          <ac:picMkLst>
            <pc:docMk/>
            <pc:sldMk cId="2286218093" sldId="319"/>
            <ac:picMk id="3" creationId="{AE024D1C-3C49-B580-4CB4-CD2A09621016}"/>
          </ac:picMkLst>
        </pc:picChg>
        <pc:picChg chg="add mod">
          <ac:chgData name="Xiliang Luo" userId="a6bc156bce9c8a43" providerId="LiveId" clId="{C470E4ED-4F4A-C74E-82BF-51B078156914}" dt="2024-07-29T01:15:54.853" v="12212" actId="1038"/>
          <ac:picMkLst>
            <pc:docMk/>
            <pc:sldMk cId="2286218093" sldId="319"/>
            <ac:picMk id="7" creationId="{B277303D-F3D8-BF57-BE86-3195CB1F3173}"/>
          </ac:picMkLst>
        </pc:picChg>
        <pc:cxnChg chg="mod">
          <ac:chgData name="Xiliang Luo" userId="a6bc156bce9c8a43" providerId="LiveId" clId="{C470E4ED-4F4A-C74E-82BF-51B078156914}" dt="2024-07-29T01:19:41.993" v="12271" actId="1036"/>
          <ac:cxnSpMkLst>
            <pc:docMk/>
            <pc:sldMk cId="2286218093" sldId="319"/>
            <ac:cxnSpMk id="11" creationId="{D3B50643-F2E5-D856-AC95-BA96BCD36A5A}"/>
          </ac:cxnSpMkLst>
        </pc:cxnChg>
        <pc:cxnChg chg="del">
          <ac:chgData name="Xiliang Luo" userId="a6bc156bce9c8a43" providerId="LiveId" clId="{C470E4ED-4F4A-C74E-82BF-51B078156914}" dt="2024-07-29T00:33:52.507" v="11701" actId="478"/>
          <ac:cxnSpMkLst>
            <pc:docMk/>
            <pc:sldMk cId="2286218093" sldId="319"/>
            <ac:cxnSpMk id="31" creationId="{57DA1A0B-2B03-2D61-19C6-A7E1B8917A92}"/>
          </ac:cxnSpMkLst>
        </pc:cxnChg>
      </pc:sldChg>
      <pc:sldChg chg="delSp modSp add mod setBg">
        <pc:chgData name="Xiliang Luo" userId="a6bc156bce9c8a43" providerId="LiveId" clId="{C470E4ED-4F4A-C74E-82BF-51B078156914}" dt="2024-07-31T03:51:38.661" v="13380"/>
        <pc:sldMkLst>
          <pc:docMk/>
          <pc:sldMk cId="2238731487" sldId="320"/>
        </pc:sldMkLst>
        <pc:spChg chg="mod">
          <ac:chgData name="Xiliang Luo" userId="a6bc156bce9c8a43" providerId="LiveId" clId="{C470E4ED-4F4A-C74E-82BF-51B078156914}" dt="2024-07-31T03:37:04.816" v="12994" actId="14100"/>
          <ac:spMkLst>
            <pc:docMk/>
            <pc:sldMk cId="2238731487" sldId="320"/>
            <ac:spMk id="2" creationId="{431534F8-8FC1-CCB5-60E2-88094A766E7A}"/>
          </ac:spMkLst>
        </pc:spChg>
        <pc:spChg chg="del">
          <ac:chgData name="Xiliang Luo" userId="a6bc156bce9c8a43" providerId="LiveId" clId="{C470E4ED-4F4A-C74E-82BF-51B078156914}" dt="2024-07-31T02:46:55.796" v="12636" actId="478"/>
          <ac:spMkLst>
            <pc:docMk/>
            <pc:sldMk cId="2238731487" sldId="320"/>
            <ac:spMk id="3" creationId="{58C21DEF-B2E3-D2AD-F84A-B2262A63A928}"/>
          </ac:spMkLst>
        </pc:spChg>
      </pc:sldChg>
      <pc:sldChg chg="delSp modSp add mod setBg">
        <pc:chgData name="Xiliang Luo" userId="a6bc156bce9c8a43" providerId="LiveId" clId="{C470E4ED-4F4A-C74E-82BF-51B078156914}" dt="2024-07-31T03:51:45.795" v="13382"/>
        <pc:sldMkLst>
          <pc:docMk/>
          <pc:sldMk cId="2992005708" sldId="321"/>
        </pc:sldMkLst>
        <pc:spChg chg="mod">
          <ac:chgData name="Xiliang Luo" userId="a6bc156bce9c8a43" providerId="LiveId" clId="{C470E4ED-4F4A-C74E-82BF-51B078156914}" dt="2024-07-31T03:37:16.351" v="12996" actId="14100"/>
          <ac:spMkLst>
            <pc:docMk/>
            <pc:sldMk cId="2992005708" sldId="321"/>
            <ac:spMk id="2" creationId="{431534F8-8FC1-CCB5-60E2-88094A766E7A}"/>
          </ac:spMkLst>
        </pc:spChg>
        <pc:spChg chg="del">
          <ac:chgData name="Xiliang Luo" userId="a6bc156bce9c8a43" providerId="LiveId" clId="{C470E4ED-4F4A-C74E-82BF-51B078156914}" dt="2024-07-31T02:47:13.451" v="12641" actId="478"/>
          <ac:spMkLst>
            <pc:docMk/>
            <pc:sldMk cId="2992005708" sldId="321"/>
            <ac:spMk id="3" creationId="{58C21DEF-B2E3-D2AD-F84A-B2262A63A928}"/>
          </ac:spMkLst>
        </pc:spChg>
      </pc:sldChg>
      <pc:sldChg chg="addSp delSp modSp mod">
        <pc:chgData name="Xiliang Luo" userId="a6bc156bce9c8a43" providerId="LiveId" clId="{C470E4ED-4F4A-C74E-82BF-51B078156914}" dt="2024-07-31T03:20:09.381" v="12865" actId="14100"/>
        <pc:sldMkLst>
          <pc:docMk/>
          <pc:sldMk cId="3502765357" sldId="322"/>
        </pc:sldMkLst>
        <pc:spChg chg="del">
          <ac:chgData name="Xiliang Luo" userId="a6bc156bce9c8a43" providerId="LiveId" clId="{C470E4ED-4F4A-C74E-82BF-51B078156914}" dt="2024-07-31T02:46:21.703" v="12624" actId="478"/>
          <ac:spMkLst>
            <pc:docMk/>
            <pc:sldMk cId="3502765357" sldId="322"/>
            <ac:spMk id="4" creationId="{566352C7-BECA-CE8B-1A4D-60761572BF61}"/>
          </ac:spMkLst>
        </pc:spChg>
        <pc:spChg chg="mod">
          <ac:chgData name="Xiliang Luo" userId="a6bc156bce9c8a43" providerId="LiveId" clId="{C470E4ED-4F4A-C74E-82BF-51B078156914}" dt="2024-07-31T03:07:00.945" v="12792" actId="1076"/>
          <ac:spMkLst>
            <pc:docMk/>
            <pc:sldMk cId="3502765357" sldId="322"/>
            <ac:spMk id="63" creationId="{C45093AF-49AB-277D-60EC-1400103F66BA}"/>
          </ac:spMkLst>
        </pc:spChg>
        <pc:cxnChg chg="mod">
          <ac:chgData name="Xiliang Luo" userId="a6bc156bce9c8a43" providerId="LiveId" clId="{C470E4ED-4F4A-C74E-82BF-51B078156914}" dt="2024-07-31T03:12:53.978" v="12830" actId="1582"/>
          <ac:cxnSpMkLst>
            <pc:docMk/>
            <pc:sldMk cId="3502765357" sldId="322"/>
            <ac:cxnSpMk id="3" creationId="{65DE42A4-F033-577E-2099-B1C945A930B8}"/>
          </ac:cxnSpMkLst>
        </pc:cxnChg>
        <pc:cxnChg chg="mod">
          <ac:chgData name="Xiliang Luo" userId="a6bc156bce9c8a43" providerId="LiveId" clId="{C470E4ED-4F4A-C74E-82BF-51B078156914}" dt="2024-07-31T03:13:05.263" v="12832" actId="1582"/>
          <ac:cxnSpMkLst>
            <pc:docMk/>
            <pc:sldMk cId="3502765357" sldId="322"/>
            <ac:cxnSpMk id="7" creationId="{ABF0F2DA-08E4-B269-82ED-7B12E5668F2C}"/>
          </ac:cxnSpMkLst>
        </pc:cxnChg>
        <pc:cxnChg chg="mod">
          <ac:chgData name="Xiliang Luo" userId="a6bc156bce9c8a43" providerId="LiveId" clId="{C470E4ED-4F4A-C74E-82BF-51B078156914}" dt="2024-07-31T03:12:53.978" v="12830" actId="1582"/>
          <ac:cxnSpMkLst>
            <pc:docMk/>
            <pc:sldMk cId="3502765357" sldId="322"/>
            <ac:cxnSpMk id="8" creationId="{F9E9018A-FFC1-138C-3EF2-817814486F5E}"/>
          </ac:cxnSpMkLst>
        </pc:cxnChg>
        <pc:cxnChg chg="mod">
          <ac:chgData name="Xiliang Luo" userId="a6bc156bce9c8a43" providerId="LiveId" clId="{C470E4ED-4F4A-C74E-82BF-51B078156914}" dt="2024-07-31T03:12:53.978" v="12830" actId="1582"/>
          <ac:cxnSpMkLst>
            <pc:docMk/>
            <pc:sldMk cId="3502765357" sldId="322"/>
            <ac:cxnSpMk id="9" creationId="{339F34D1-05C6-CFC4-16B1-2CE5AE4171CD}"/>
          </ac:cxnSpMkLst>
        </pc:cxnChg>
        <pc:cxnChg chg="mod">
          <ac:chgData name="Xiliang Luo" userId="a6bc156bce9c8a43" providerId="LiveId" clId="{C470E4ED-4F4A-C74E-82BF-51B078156914}" dt="2024-07-31T03:13:05.263" v="12832" actId="1582"/>
          <ac:cxnSpMkLst>
            <pc:docMk/>
            <pc:sldMk cId="3502765357" sldId="322"/>
            <ac:cxnSpMk id="10" creationId="{32B24653-8BED-CC41-E36D-C19567D78779}"/>
          </ac:cxnSpMkLst>
        </pc:cxnChg>
        <pc:cxnChg chg="mod">
          <ac:chgData name="Xiliang Luo" userId="a6bc156bce9c8a43" providerId="LiveId" clId="{C470E4ED-4F4A-C74E-82BF-51B078156914}" dt="2024-07-31T03:13:05.263" v="12832" actId="1582"/>
          <ac:cxnSpMkLst>
            <pc:docMk/>
            <pc:sldMk cId="3502765357" sldId="322"/>
            <ac:cxnSpMk id="11" creationId="{7650CBA7-6A79-4C2F-AC7F-1141A207D234}"/>
          </ac:cxnSpMkLst>
        </pc:cxnChg>
        <pc:cxnChg chg="add mod">
          <ac:chgData name="Xiliang Luo" userId="a6bc156bce9c8a43" providerId="LiveId" clId="{C470E4ED-4F4A-C74E-82BF-51B078156914}" dt="2024-07-31T02:53:55.032" v="12655" actId="1076"/>
          <ac:cxnSpMkLst>
            <pc:docMk/>
            <pc:sldMk cId="3502765357" sldId="322"/>
            <ac:cxnSpMk id="12" creationId="{6FECA1CB-8BCD-CA99-7DD9-037C46F03A52}"/>
          </ac:cxnSpMkLst>
        </pc:cxnChg>
        <pc:cxnChg chg="mod">
          <ac:chgData name="Xiliang Luo" userId="a6bc156bce9c8a43" providerId="LiveId" clId="{C470E4ED-4F4A-C74E-82BF-51B078156914}" dt="2024-07-31T03:20:05.015" v="12864" actId="14100"/>
          <ac:cxnSpMkLst>
            <pc:docMk/>
            <pc:sldMk cId="3502765357" sldId="322"/>
            <ac:cxnSpMk id="19" creationId="{74E0E653-6928-620B-C2EA-24A25B43EB7E}"/>
          </ac:cxnSpMkLst>
        </pc:cxnChg>
        <pc:cxnChg chg="add mod">
          <ac:chgData name="Xiliang Luo" userId="a6bc156bce9c8a43" providerId="LiveId" clId="{C470E4ED-4F4A-C74E-82BF-51B078156914}" dt="2024-07-31T02:55:28.800" v="12673" actId="14100"/>
          <ac:cxnSpMkLst>
            <pc:docMk/>
            <pc:sldMk cId="3502765357" sldId="322"/>
            <ac:cxnSpMk id="20" creationId="{369AC832-D3D1-12A0-E3F8-C72BC87F22A5}"/>
          </ac:cxnSpMkLst>
        </pc:cxnChg>
        <pc:cxnChg chg="mod">
          <ac:chgData name="Xiliang Luo" userId="a6bc156bce9c8a43" providerId="LiveId" clId="{C470E4ED-4F4A-C74E-82BF-51B078156914}" dt="2024-07-31T03:03:51.288" v="12776" actId="1076"/>
          <ac:cxnSpMkLst>
            <pc:docMk/>
            <pc:sldMk cId="3502765357" sldId="322"/>
            <ac:cxnSpMk id="22" creationId="{543C688B-7029-3BB0-70BC-2E6A535A27D5}"/>
          </ac:cxnSpMkLst>
        </pc:cxnChg>
        <pc:cxnChg chg="add mod">
          <ac:chgData name="Xiliang Luo" userId="a6bc156bce9c8a43" providerId="LiveId" clId="{C470E4ED-4F4A-C74E-82BF-51B078156914}" dt="2024-07-31T02:57:12.902" v="12693" actId="14100"/>
          <ac:cxnSpMkLst>
            <pc:docMk/>
            <pc:sldMk cId="3502765357" sldId="322"/>
            <ac:cxnSpMk id="23" creationId="{6813967E-0A2F-6A52-F5AA-45018B2E8C5D}"/>
          </ac:cxnSpMkLst>
        </pc:cxnChg>
        <pc:cxnChg chg="mod">
          <ac:chgData name="Xiliang Luo" userId="a6bc156bce9c8a43" providerId="LiveId" clId="{C470E4ED-4F4A-C74E-82BF-51B078156914}" dt="2024-07-31T03:12:53.978" v="12830" actId="1582"/>
          <ac:cxnSpMkLst>
            <pc:docMk/>
            <pc:sldMk cId="3502765357" sldId="322"/>
            <ac:cxnSpMk id="24" creationId="{691520BA-9DB0-1884-A233-CA0428311B17}"/>
          </ac:cxnSpMkLst>
        </pc:cxnChg>
        <pc:cxnChg chg="mod">
          <ac:chgData name="Xiliang Luo" userId="a6bc156bce9c8a43" providerId="LiveId" clId="{C470E4ED-4F4A-C74E-82BF-51B078156914}" dt="2024-07-31T03:13:05.263" v="12832" actId="1582"/>
          <ac:cxnSpMkLst>
            <pc:docMk/>
            <pc:sldMk cId="3502765357" sldId="322"/>
            <ac:cxnSpMk id="29" creationId="{3E4AFB3A-5279-2C55-3DE8-8025AE84B81C}"/>
          </ac:cxnSpMkLst>
        </pc:cxnChg>
        <pc:cxnChg chg="mod">
          <ac:chgData name="Xiliang Luo" userId="a6bc156bce9c8a43" providerId="LiveId" clId="{C470E4ED-4F4A-C74E-82BF-51B078156914}" dt="2024-07-31T03:12:53.978" v="12830" actId="1582"/>
          <ac:cxnSpMkLst>
            <pc:docMk/>
            <pc:sldMk cId="3502765357" sldId="322"/>
            <ac:cxnSpMk id="30" creationId="{1DBB8467-D6C9-4198-D2B9-7F3BB4109E8A}"/>
          </ac:cxnSpMkLst>
        </pc:cxnChg>
        <pc:cxnChg chg="mod">
          <ac:chgData name="Xiliang Luo" userId="a6bc156bce9c8a43" providerId="LiveId" clId="{C470E4ED-4F4A-C74E-82BF-51B078156914}" dt="2024-07-31T03:12:53.978" v="12830" actId="1582"/>
          <ac:cxnSpMkLst>
            <pc:docMk/>
            <pc:sldMk cId="3502765357" sldId="322"/>
            <ac:cxnSpMk id="31" creationId="{9E679517-3ABD-9ACC-ED7E-2D1599607E69}"/>
          </ac:cxnSpMkLst>
        </pc:cxnChg>
        <pc:cxnChg chg="mod">
          <ac:chgData name="Xiliang Luo" userId="a6bc156bce9c8a43" providerId="LiveId" clId="{C470E4ED-4F4A-C74E-82BF-51B078156914}" dt="2024-07-31T03:13:05.263" v="12832" actId="1582"/>
          <ac:cxnSpMkLst>
            <pc:docMk/>
            <pc:sldMk cId="3502765357" sldId="322"/>
            <ac:cxnSpMk id="32" creationId="{E51BCBBC-AF78-43AF-430C-27CD5291ACB2}"/>
          </ac:cxnSpMkLst>
        </pc:cxnChg>
        <pc:cxnChg chg="mod">
          <ac:chgData name="Xiliang Luo" userId="a6bc156bce9c8a43" providerId="LiveId" clId="{C470E4ED-4F4A-C74E-82BF-51B078156914}" dt="2024-07-31T03:13:05.263" v="12832" actId="1582"/>
          <ac:cxnSpMkLst>
            <pc:docMk/>
            <pc:sldMk cId="3502765357" sldId="322"/>
            <ac:cxnSpMk id="33" creationId="{15B4F44A-832D-1C1F-7AD2-DF0A7B5C6048}"/>
          </ac:cxnSpMkLst>
        </pc:cxnChg>
        <pc:cxnChg chg="add mod">
          <ac:chgData name="Xiliang Luo" userId="a6bc156bce9c8a43" providerId="LiveId" clId="{C470E4ED-4F4A-C74E-82BF-51B078156914}" dt="2024-07-31T02:57:17.918" v="12695" actId="14100"/>
          <ac:cxnSpMkLst>
            <pc:docMk/>
            <pc:sldMk cId="3502765357" sldId="322"/>
            <ac:cxnSpMk id="35" creationId="{48BA5326-3B1C-EE6A-7E39-F4FC825DDFD2}"/>
          </ac:cxnSpMkLst>
        </pc:cxnChg>
        <pc:cxnChg chg="add mod">
          <ac:chgData name="Xiliang Luo" userId="a6bc156bce9c8a43" providerId="LiveId" clId="{C470E4ED-4F4A-C74E-82BF-51B078156914}" dt="2024-07-31T02:58:09.919" v="12718" actId="14100"/>
          <ac:cxnSpMkLst>
            <pc:docMk/>
            <pc:sldMk cId="3502765357" sldId="322"/>
            <ac:cxnSpMk id="40" creationId="{BB90BCC7-6EA4-5ED5-EC32-B31DDB2F2551}"/>
          </ac:cxnSpMkLst>
        </pc:cxnChg>
        <pc:cxnChg chg="mod">
          <ac:chgData name="Xiliang Luo" userId="a6bc156bce9c8a43" providerId="LiveId" clId="{C470E4ED-4F4A-C74E-82BF-51B078156914}" dt="2024-07-31T02:56:57.618" v="12691" actId="14100"/>
          <ac:cxnSpMkLst>
            <pc:docMk/>
            <pc:sldMk cId="3502765357" sldId="322"/>
            <ac:cxnSpMk id="41" creationId="{58FCAE13-B329-DC09-E993-8B71BED2971A}"/>
          </ac:cxnSpMkLst>
        </pc:cxnChg>
        <pc:cxnChg chg="add mod">
          <ac:chgData name="Xiliang Luo" userId="a6bc156bce9c8a43" providerId="LiveId" clId="{C470E4ED-4F4A-C74E-82BF-51B078156914}" dt="2024-07-31T02:58:21.002" v="12721" actId="14100"/>
          <ac:cxnSpMkLst>
            <pc:docMk/>
            <pc:sldMk cId="3502765357" sldId="322"/>
            <ac:cxnSpMk id="43" creationId="{32D612B1-23A7-E203-03B3-C587649E4FDB}"/>
          </ac:cxnSpMkLst>
        </pc:cxnChg>
        <pc:cxnChg chg="mod">
          <ac:chgData name="Xiliang Luo" userId="a6bc156bce9c8a43" providerId="LiveId" clId="{C470E4ED-4F4A-C74E-82BF-51B078156914}" dt="2024-07-31T03:03:56.872" v="12777" actId="1076"/>
          <ac:cxnSpMkLst>
            <pc:docMk/>
            <pc:sldMk cId="3502765357" sldId="322"/>
            <ac:cxnSpMk id="44" creationId="{E60EC416-AFC6-1F5A-A5A7-50C711413B19}"/>
          </ac:cxnSpMkLst>
        </pc:cxnChg>
        <pc:cxnChg chg="add mod">
          <ac:chgData name="Xiliang Luo" userId="a6bc156bce9c8a43" providerId="LiveId" clId="{C470E4ED-4F4A-C74E-82BF-51B078156914}" dt="2024-07-31T03:01:23.388" v="12754" actId="14100"/>
          <ac:cxnSpMkLst>
            <pc:docMk/>
            <pc:sldMk cId="3502765357" sldId="322"/>
            <ac:cxnSpMk id="45" creationId="{E4756DD6-B41A-877B-DB34-EA82949A5699}"/>
          </ac:cxnSpMkLst>
        </pc:cxnChg>
        <pc:cxnChg chg="add mod">
          <ac:chgData name="Xiliang Luo" userId="a6bc156bce9c8a43" providerId="LiveId" clId="{C470E4ED-4F4A-C74E-82BF-51B078156914}" dt="2024-07-31T02:57:53.686" v="12715" actId="1076"/>
          <ac:cxnSpMkLst>
            <pc:docMk/>
            <pc:sldMk cId="3502765357" sldId="322"/>
            <ac:cxnSpMk id="46" creationId="{599621F9-BF10-C13A-BE4F-19B2149B5A6B}"/>
          </ac:cxnSpMkLst>
        </pc:cxnChg>
        <pc:cxnChg chg="mod">
          <ac:chgData name="Xiliang Luo" userId="a6bc156bce9c8a43" providerId="LiveId" clId="{C470E4ED-4F4A-C74E-82BF-51B078156914}" dt="2024-07-31T03:04:02.854" v="12778" actId="1076"/>
          <ac:cxnSpMkLst>
            <pc:docMk/>
            <pc:sldMk cId="3502765357" sldId="322"/>
            <ac:cxnSpMk id="50" creationId="{EBDCD1B9-5736-FB2E-4ED8-A31852C8D743}"/>
          </ac:cxnSpMkLst>
        </pc:cxnChg>
        <pc:cxnChg chg="mod">
          <ac:chgData name="Xiliang Luo" userId="a6bc156bce9c8a43" providerId="LiveId" clId="{C470E4ED-4F4A-C74E-82BF-51B078156914}" dt="2024-07-31T02:56:54.768" v="12690" actId="14100"/>
          <ac:cxnSpMkLst>
            <pc:docMk/>
            <pc:sldMk cId="3502765357" sldId="322"/>
            <ac:cxnSpMk id="51" creationId="{86FD78A1-1E15-0025-D573-234514995E6F}"/>
          </ac:cxnSpMkLst>
        </pc:cxnChg>
        <pc:cxnChg chg="add mod">
          <ac:chgData name="Xiliang Luo" userId="a6bc156bce9c8a43" providerId="LiveId" clId="{C470E4ED-4F4A-C74E-82BF-51B078156914}" dt="2024-07-31T02:57:50.134" v="12714" actId="1076"/>
          <ac:cxnSpMkLst>
            <pc:docMk/>
            <pc:sldMk cId="3502765357" sldId="322"/>
            <ac:cxnSpMk id="53" creationId="{72E80ECB-219E-7850-8D9B-9C8D8C4FE249}"/>
          </ac:cxnSpMkLst>
        </pc:cxnChg>
        <pc:cxnChg chg="mod">
          <ac:chgData name="Xiliang Luo" userId="a6bc156bce9c8a43" providerId="LiveId" clId="{C470E4ED-4F4A-C74E-82BF-51B078156914}" dt="2024-07-31T02:56:51.300" v="12689" actId="14100"/>
          <ac:cxnSpMkLst>
            <pc:docMk/>
            <pc:sldMk cId="3502765357" sldId="322"/>
            <ac:cxnSpMk id="55" creationId="{ED0BDC15-1EB4-E2F3-CCBA-BEFF3F5C6F77}"/>
          </ac:cxnSpMkLst>
        </pc:cxnChg>
        <pc:cxnChg chg="mod">
          <ac:chgData name="Xiliang Luo" userId="a6bc156bce9c8a43" providerId="LiveId" clId="{C470E4ED-4F4A-C74E-82BF-51B078156914}" dt="2024-07-31T03:20:09.381" v="12865" actId="14100"/>
          <ac:cxnSpMkLst>
            <pc:docMk/>
            <pc:sldMk cId="3502765357" sldId="322"/>
            <ac:cxnSpMk id="56" creationId="{997461A8-0157-C618-60EB-792F20F3CE93}"/>
          </ac:cxnSpMkLst>
        </pc:cxnChg>
        <pc:cxnChg chg="mod">
          <ac:chgData name="Xiliang Luo" userId="a6bc156bce9c8a43" providerId="LiveId" clId="{C470E4ED-4F4A-C74E-82BF-51B078156914}" dt="2024-07-31T03:04:05.738" v="12779" actId="1076"/>
          <ac:cxnSpMkLst>
            <pc:docMk/>
            <pc:sldMk cId="3502765357" sldId="322"/>
            <ac:cxnSpMk id="58" creationId="{6FC6CD16-2F34-36D8-9747-2DC47BA5D9E9}"/>
          </ac:cxnSpMkLst>
        </pc:cxnChg>
        <pc:cxnChg chg="add mod">
          <ac:chgData name="Xiliang Luo" userId="a6bc156bce9c8a43" providerId="LiveId" clId="{C470E4ED-4F4A-C74E-82BF-51B078156914}" dt="2024-07-31T02:56:11.851" v="12680"/>
          <ac:cxnSpMkLst>
            <pc:docMk/>
            <pc:sldMk cId="3502765357" sldId="322"/>
            <ac:cxnSpMk id="59" creationId="{0230E05F-DF01-5B9F-54DE-639ECF0D6CDD}"/>
          </ac:cxnSpMkLst>
        </pc:cxnChg>
        <pc:cxnChg chg="add mod">
          <ac:chgData name="Xiliang Luo" userId="a6bc156bce9c8a43" providerId="LiveId" clId="{C470E4ED-4F4A-C74E-82BF-51B078156914}" dt="2024-07-31T02:58:05.786" v="12716" actId="14100"/>
          <ac:cxnSpMkLst>
            <pc:docMk/>
            <pc:sldMk cId="3502765357" sldId="322"/>
            <ac:cxnSpMk id="60" creationId="{8EAE3C21-423C-0A4F-45C8-677D3856707E}"/>
          </ac:cxnSpMkLst>
        </pc:cxnChg>
        <pc:cxnChg chg="mod">
          <ac:chgData name="Xiliang Luo" userId="a6bc156bce9c8a43" providerId="LiveId" clId="{C470E4ED-4F4A-C74E-82BF-51B078156914}" dt="2024-07-31T02:56:37.418" v="12686" actId="1076"/>
          <ac:cxnSpMkLst>
            <pc:docMk/>
            <pc:sldMk cId="3502765357" sldId="322"/>
            <ac:cxnSpMk id="61" creationId="{A62973C0-7AF7-8A97-173D-BABF50A86188}"/>
          </ac:cxnSpMkLst>
        </pc:cxnChg>
        <pc:cxnChg chg="add mod">
          <ac:chgData name="Xiliang Luo" userId="a6bc156bce9c8a43" providerId="LiveId" clId="{C470E4ED-4F4A-C74E-82BF-51B078156914}" dt="2024-07-31T02:57:33.135" v="12700" actId="571"/>
          <ac:cxnSpMkLst>
            <pc:docMk/>
            <pc:sldMk cId="3502765357" sldId="322"/>
            <ac:cxnSpMk id="72" creationId="{39B080DE-A564-A466-ED7A-4F6C8B043CA5}"/>
          </ac:cxnSpMkLst>
        </pc:cxnChg>
        <pc:cxnChg chg="add del mod">
          <ac:chgData name="Xiliang Luo" userId="a6bc156bce9c8a43" providerId="LiveId" clId="{C470E4ED-4F4A-C74E-82BF-51B078156914}" dt="2024-07-31T02:57:46.735" v="12712" actId="478"/>
          <ac:cxnSpMkLst>
            <pc:docMk/>
            <pc:sldMk cId="3502765357" sldId="322"/>
            <ac:cxnSpMk id="73" creationId="{4093D3C3-E261-7216-0296-73256FA28BC1}"/>
          </ac:cxnSpMkLst>
        </pc:cxnChg>
        <pc:cxnChg chg="add mod">
          <ac:chgData name="Xiliang Luo" userId="a6bc156bce9c8a43" providerId="LiveId" clId="{C470E4ED-4F4A-C74E-82BF-51B078156914}" dt="2024-07-31T02:58:17.386" v="12720" actId="14100"/>
          <ac:cxnSpMkLst>
            <pc:docMk/>
            <pc:sldMk cId="3502765357" sldId="322"/>
            <ac:cxnSpMk id="74" creationId="{E749FC1D-CA7D-0CAE-C0F7-8ECC22FF40EE}"/>
          </ac:cxnSpMkLst>
        </pc:cxnChg>
        <pc:cxnChg chg="add del mod">
          <ac:chgData name="Xiliang Luo" userId="a6bc156bce9c8a43" providerId="LiveId" clId="{C470E4ED-4F4A-C74E-82BF-51B078156914}" dt="2024-07-31T02:57:45.793" v="12710" actId="478"/>
          <ac:cxnSpMkLst>
            <pc:docMk/>
            <pc:sldMk cId="3502765357" sldId="322"/>
            <ac:cxnSpMk id="75" creationId="{9F9BC7E7-E205-B42E-D6FD-35FC5F8BCBBB}"/>
          </ac:cxnSpMkLst>
        </pc:cxnChg>
        <pc:cxnChg chg="add del mod">
          <ac:chgData name="Xiliang Luo" userId="a6bc156bce9c8a43" providerId="LiveId" clId="{C470E4ED-4F4A-C74E-82BF-51B078156914}" dt="2024-07-31T02:57:45.012" v="12709" actId="478"/>
          <ac:cxnSpMkLst>
            <pc:docMk/>
            <pc:sldMk cId="3502765357" sldId="322"/>
            <ac:cxnSpMk id="76" creationId="{ADDAC041-74FC-B832-3F96-61B31A7CF083}"/>
          </ac:cxnSpMkLst>
        </pc:cxnChg>
        <pc:cxnChg chg="add del mod">
          <ac:chgData name="Xiliang Luo" userId="a6bc156bce9c8a43" providerId="LiveId" clId="{C470E4ED-4F4A-C74E-82BF-51B078156914}" dt="2024-07-31T02:57:44.285" v="12708" actId="478"/>
          <ac:cxnSpMkLst>
            <pc:docMk/>
            <pc:sldMk cId="3502765357" sldId="322"/>
            <ac:cxnSpMk id="77" creationId="{D62EF36D-A9A8-EB1F-48A7-DE20CA574304}"/>
          </ac:cxnSpMkLst>
        </pc:cxnChg>
        <pc:cxnChg chg="add del mod">
          <ac:chgData name="Xiliang Luo" userId="a6bc156bce9c8a43" providerId="LiveId" clId="{C470E4ED-4F4A-C74E-82BF-51B078156914}" dt="2024-07-31T02:57:43.296" v="12707" actId="478"/>
          <ac:cxnSpMkLst>
            <pc:docMk/>
            <pc:sldMk cId="3502765357" sldId="322"/>
            <ac:cxnSpMk id="78" creationId="{0632CBF3-BF99-9C69-708F-73054851AF50}"/>
          </ac:cxnSpMkLst>
        </pc:cxnChg>
      </pc:sldChg>
      <pc:sldChg chg="addSp delSp modSp mod">
        <pc:chgData name="Xiliang Luo" userId="a6bc156bce9c8a43" providerId="LiveId" clId="{C470E4ED-4F4A-C74E-82BF-51B078156914}" dt="2024-07-31T03:19:40.798" v="12862" actId="14100"/>
        <pc:sldMkLst>
          <pc:docMk/>
          <pc:sldMk cId="1820658684" sldId="323"/>
        </pc:sldMkLst>
        <pc:spChg chg="del">
          <ac:chgData name="Xiliang Luo" userId="a6bc156bce9c8a43" providerId="LiveId" clId="{C470E4ED-4F4A-C74E-82BF-51B078156914}" dt="2024-07-31T02:46:40.466" v="12631" actId="478"/>
          <ac:spMkLst>
            <pc:docMk/>
            <pc:sldMk cId="1820658684" sldId="323"/>
            <ac:spMk id="4" creationId="{566352C7-BECA-CE8B-1A4D-60761572BF61}"/>
          </ac:spMkLst>
        </pc:spChg>
        <pc:spChg chg="mod">
          <ac:chgData name="Xiliang Luo" userId="a6bc156bce9c8a43" providerId="LiveId" clId="{C470E4ED-4F4A-C74E-82BF-51B078156914}" dt="2024-07-31T03:05:29.357" v="12789" actId="1076"/>
          <ac:spMkLst>
            <pc:docMk/>
            <pc:sldMk cId="1820658684" sldId="323"/>
            <ac:spMk id="58" creationId="{5ECC4AF1-E0F9-8AF7-2EAD-5360E1F80749}"/>
          </ac:spMkLst>
        </pc:spChg>
        <pc:picChg chg="mod">
          <ac:chgData name="Xiliang Luo" userId="a6bc156bce9c8a43" providerId="LiveId" clId="{C470E4ED-4F4A-C74E-82BF-51B078156914}" dt="2024-07-31T02:59:06.125" v="12727" actId="1076"/>
          <ac:picMkLst>
            <pc:docMk/>
            <pc:sldMk cId="1820658684" sldId="323"/>
            <ac:picMk id="20" creationId="{C0E0B450-F6E9-5039-0595-E1AA5A4A70B8}"/>
          </ac:picMkLst>
        </pc:picChg>
        <pc:cxnChg chg="mod">
          <ac:chgData name="Xiliang Luo" userId="a6bc156bce9c8a43" providerId="LiveId" clId="{C470E4ED-4F4A-C74E-82BF-51B078156914}" dt="2024-07-31T03:17:52.097" v="12859" actId="1582"/>
          <ac:cxnSpMkLst>
            <pc:docMk/>
            <pc:sldMk cId="1820658684" sldId="323"/>
            <ac:cxnSpMk id="3" creationId="{65DE42A4-F033-577E-2099-B1C945A930B8}"/>
          </ac:cxnSpMkLst>
        </pc:cxnChg>
        <pc:cxnChg chg="mod">
          <ac:chgData name="Xiliang Luo" userId="a6bc156bce9c8a43" providerId="LiveId" clId="{C470E4ED-4F4A-C74E-82BF-51B078156914}" dt="2024-07-31T03:18:04.048" v="12861" actId="1582"/>
          <ac:cxnSpMkLst>
            <pc:docMk/>
            <pc:sldMk cId="1820658684" sldId="323"/>
            <ac:cxnSpMk id="7" creationId="{ABF0F2DA-08E4-B269-82ED-7B12E5668F2C}"/>
          </ac:cxnSpMkLst>
        </pc:cxnChg>
        <pc:cxnChg chg="mod">
          <ac:chgData name="Xiliang Luo" userId="a6bc156bce9c8a43" providerId="LiveId" clId="{C470E4ED-4F4A-C74E-82BF-51B078156914}" dt="2024-07-31T03:17:52.097" v="12859" actId="1582"/>
          <ac:cxnSpMkLst>
            <pc:docMk/>
            <pc:sldMk cId="1820658684" sldId="323"/>
            <ac:cxnSpMk id="8" creationId="{F9E9018A-FFC1-138C-3EF2-817814486F5E}"/>
          </ac:cxnSpMkLst>
        </pc:cxnChg>
        <pc:cxnChg chg="mod">
          <ac:chgData name="Xiliang Luo" userId="a6bc156bce9c8a43" providerId="LiveId" clId="{C470E4ED-4F4A-C74E-82BF-51B078156914}" dt="2024-07-31T03:17:52.097" v="12859" actId="1582"/>
          <ac:cxnSpMkLst>
            <pc:docMk/>
            <pc:sldMk cId="1820658684" sldId="323"/>
            <ac:cxnSpMk id="9" creationId="{339F34D1-05C6-CFC4-16B1-2CE5AE4171CD}"/>
          </ac:cxnSpMkLst>
        </pc:cxnChg>
        <pc:cxnChg chg="mod">
          <ac:chgData name="Xiliang Luo" userId="a6bc156bce9c8a43" providerId="LiveId" clId="{C470E4ED-4F4A-C74E-82BF-51B078156914}" dt="2024-07-31T03:18:04.048" v="12861" actId="1582"/>
          <ac:cxnSpMkLst>
            <pc:docMk/>
            <pc:sldMk cId="1820658684" sldId="323"/>
            <ac:cxnSpMk id="10" creationId="{32B24653-8BED-CC41-E36D-C19567D78779}"/>
          </ac:cxnSpMkLst>
        </pc:cxnChg>
        <pc:cxnChg chg="mod">
          <ac:chgData name="Xiliang Luo" userId="a6bc156bce9c8a43" providerId="LiveId" clId="{C470E4ED-4F4A-C74E-82BF-51B078156914}" dt="2024-07-31T03:18:04.048" v="12861" actId="1582"/>
          <ac:cxnSpMkLst>
            <pc:docMk/>
            <pc:sldMk cId="1820658684" sldId="323"/>
            <ac:cxnSpMk id="11" creationId="{7650CBA7-6A79-4C2F-AC7F-1141A207D234}"/>
          </ac:cxnSpMkLst>
        </pc:cxnChg>
        <pc:cxnChg chg="add mod">
          <ac:chgData name="Xiliang Luo" userId="a6bc156bce9c8a43" providerId="LiveId" clId="{C470E4ED-4F4A-C74E-82BF-51B078156914}" dt="2024-07-31T02:59:43.588" v="12736" actId="14100"/>
          <ac:cxnSpMkLst>
            <pc:docMk/>
            <pc:sldMk cId="1820658684" sldId="323"/>
            <ac:cxnSpMk id="12" creationId="{E60CC46D-CC85-B0C6-8247-5F1697B13E54}"/>
          </ac:cxnSpMkLst>
        </pc:cxnChg>
        <pc:cxnChg chg="add mod">
          <ac:chgData name="Xiliang Luo" userId="a6bc156bce9c8a43" providerId="LiveId" clId="{C470E4ED-4F4A-C74E-82BF-51B078156914}" dt="2024-07-31T03:01:45.837" v="12755" actId="14100"/>
          <ac:cxnSpMkLst>
            <pc:docMk/>
            <pc:sldMk cId="1820658684" sldId="323"/>
            <ac:cxnSpMk id="18" creationId="{73F899C6-DE91-4BB0-2581-E8E3B22B6AB4}"/>
          </ac:cxnSpMkLst>
        </pc:cxnChg>
        <pc:cxnChg chg="add mod">
          <ac:chgData name="Xiliang Luo" userId="a6bc156bce9c8a43" providerId="LiveId" clId="{C470E4ED-4F4A-C74E-82BF-51B078156914}" dt="2024-07-31T03:02:57.139" v="12767" actId="1036"/>
          <ac:cxnSpMkLst>
            <pc:docMk/>
            <pc:sldMk cId="1820658684" sldId="323"/>
            <ac:cxnSpMk id="19" creationId="{979BC46D-2053-4BE7-7F32-05EDC70DB345}"/>
          </ac:cxnSpMkLst>
        </pc:cxnChg>
        <pc:cxnChg chg="mod">
          <ac:chgData name="Xiliang Luo" userId="a6bc156bce9c8a43" providerId="LiveId" clId="{C470E4ED-4F4A-C74E-82BF-51B078156914}" dt="2024-07-31T03:19:40.798" v="12862" actId="14100"/>
          <ac:cxnSpMkLst>
            <pc:docMk/>
            <pc:sldMk cId="1820658684" sldId="323"/>
            <ac:cxnSpMk id="23" creationId="{7F4669FE-85BA-AC34-40A5-C1FE71AB3406}"/>
          </ac:cxnSpMkLst>
        </pc:cxnChg>
        <pc:cxnChg chg="mod">
          <ac:chgData name="Xiliang Luo" userId="a6bc156bce9c8a43" providerId="LiveId" clId="{C470E4ED-4F4A-C74E-82BF-51B078156914}" dt="2024-07-31T03:17:52.097" v="12859" actId="1582"/>
          <ac:cxnSpMkLst>
            <pc:docMk/>
            <pc:sldMk cId="1820658684" sldId="323"/>
            <ac:cxnSpMk id="24" creationId="{691520BA-9DB0-1884-A233-CA0428311B17}"/>
          </ac:cxnSpMkLst>
        </pc:cxnChg>
        <pc:cxnChg chg="mod">
          <ac:chgData name="Xiliang Luo" userId="a6bc156bce9c8a43" providerId="LiveId" clId="{C470E4ED-4F4A-C74E-82BF-51B078156914}" dt="2024-07-31T03:18:04.048" v="12861" actId="1582"/>
          <ac:cxnSpMkLst>
            <pc:docMk/>
            <pc:sldMk cId="1820658684" sldId="323"/>
            <ac:cxnSpMk id="29" creationId="{3E4AFB3A-5279-2C55-3DE8-8025AE84B81C}"/>
          </ac:cxnSpMkLst>
        </pc:cxnChg>
        <pc:cxnChg chg="mod">
          <ac:chgData name="Xiliang Luo" userId="a6bc156bce9c8a43" providerId="LiveId" clId="{C470E4ED-4F4A-C74E-82BF-51B078156914}" dt="2024-07-31T03:17:52.097" v="12859" actId="1582"/>
          <ac:cxnSpMkLst>
            <pc:docMk/>
            <pc:sldMk cId="1820658684" sldId="323"/>
            <ac:cxnSpMk id="30" creationId="{1DBB8467-D6C9-4198-D2B9-7F3BB4109E8A}"/>
          </ac:cxnSpMkLst>
        </pc:cxnChg>
        <pc:cxnChg chg="mod">
          <ac:chgData name="Xiliang Luo" userId="a6bc156bce9c8a43" providerId="LiveId" clId="{C470E4ED-4F4A-C74E-82BF-51B078156914}" dt="2024-07-31T03:17:52.097" v="12859" actId="1582"/>
          <ac:cxnSpMkLst>
            <pc:docMk/>
            <pc:sldMk cId="1820658684" sldId="323"/>
            <ac:cxnSpMk id="31" creationId="{9E679517-3ABD-9ACC-ED7E-2D1599607E69}"/>
          </ac:cxnSpMkLst>
        </pc:cxnChg>
        <pc:cxnChg chg="mod">
          <ac:chgData name="Xiliang Luo" userId="a6bc156bce9c8a43" providerId="LiveId" clId="{C470E4ED-4F4A-C74E-82BF-51B078156914}" dt="2024-07-31T03:18:04.048" v="12861" actId="1582"/>
          <ac:cxnSpMkLst>
            <pc:docMk/>
            <pc:sldMk cId="1820658684" sldId="323"/>
            <ac:cxnSpMk id="32" creationId="{E51BCBBC-AF78-43AF-430C-27CD5291ACB2}"/>
          </ac:cxnSpMkLst>
        </pc:cxnChg>
        <pc:cxnChg chg="mod">
          <ac:chgData name="Xiliang Luo" userId="a6bc156bce9c8a43" providerId="LiveId" clId="{C470E4ED-4F4A-C74E-82BF-51B078156914}" dt="2024-07-31T03:18:04.048" v="12861" actId="1582"/>
          <ac:cxnSpMkLst>
            <pc:docMk/>
            <pc:sldMk cId="1820658684" sldId="323"/>
            <ac:cxnSpMk id="33" creationId="{15B4F44A-832D-1C1F-7AD2-DF0A7B5C6048}"/>
          </ac:cxnSpMkLst>
        </pc:cxnChg>
        <pc:cxnChg chg="mod">
          <ac:chgData name="Xiliang Luo" userId="a6bc156bce9c8a43" providerId="LiveId" clId="{C470E4ED-4F4A-C74E-82BF-51B078156914}" dt="2024-07-31T02:59:09.620" v="12728" actId="14100"/>
          <ac:cxnSpMkLst>
            <pc:docMk/>
            <pc:sldMk cId="1820658684" sldId="323"/>
            <ac:cxnSpMk id="40" creationId="{042692E4-AA3C-C38D-2309-74964E82D2F8}"/>
          </ac:cxnSpMkLst>
        </pc:cxnChg>
        <pc:cxnChg chg="mod">
          <ac:chgData name="Xiliang Luo" userId="a6bc156bce9c8a43" providerId="LiveId" clId="{C470E4ED-4F4A-C74E-82BF-51B078156914}" dt="2024-07-31T02:58:58.836" v="12724" actId="1076"/>
          <ac:cxnSpMkLst>
            <pc:docMk/>
            <pc:sldMk cId="1820658684" sldId="323"/>
            <ac:cxnSpMk id="41" creationId="{D654C779-777A-AD5A-5AB7-113E2DA19B99}"/>
          </ac:cxnSpMkLst>
        </pc:cxnChg>
        <pc:cxnChg chg="mod">
          <ac:chgData name="Xiliang Luo" userId="a6bc156bce9c8a43" providerId="LiveId" clId="{C470E4ED-4F4A-C74E-82BF-51B078156914}" dt="2024-07-31T02:59:01.551" v="12725" actId="1076"/>
          <ac:cxnSpMkLst>
            <pc:docMk/>
            <pc:sldMk cId="1820658684" sldId="323"/>
            <ac:cxnSpMk id="43" creationId="{B1190755-73FB-31D2-C1FE-AAA43011CF44}"/>
          </ac:cxnSpMkLst>
        </pc:cxnChg>
        <pc:cxnChg chg="mod">
          <ac:chgData name="Xiliang Luo" userId="a6bc156bce9c8a43" providerId="LiveId" clId="{C470E4ED-4F4A-C74E-82BF-51B078156914}" dt="2024-07-31T02:59:16.269" v="12730" actId="14100"/>
          <ac:cxnSpMkLst>
            <pc:docMk/>
            <pc:sldMk cId="1820658684" sldId="323"/>
            <ac:cxnSpMk id="44" creationId="{3FE42764-9F0C-F251-709A-C6B1BC219E12}"/>
          </ac:cxnSpMkLst>
        </pc:cxnChg>
        <pc:cxnChg chg="mod">
          <ac:chgData name="Xiliang Luo" userId="a6bc156bce9c8a43" providerId="LiveId" clId="{C470E4ED-4F4A-C74E-82BF-51B078156914}" dt="2024-07-31T02:59:23.053" v="12732" actId="14100"/>
          <ac:cxnSpMkLst>
            <pc:docMk/>
            <pc:sldMk cId="1820658684" sldId="323"/>
            <ac:cxnSpMk id="45" creationId="{B1DED6FF-C46D-0738-CFD2-A194D96E25BD}"/>
          </ac:cxnSpMkLst>
        </pc:cxnChg>
        <pc:cxnChg chg="mod">
          <ac:chgData name="Xiliang Luo" userId="a6bc156bce9c8a43" providerId="LiveId" clId="{C470E4ED-4F4A-C74E-82BF-51B078156914}" dt="2024-07-31T02:59:25.970" v="12733" actId="14100"/>
          <ac:cxnSpMkLst>
            <pc:docMk/>
            <pc:sldMk cId="1820658684" sldId="323"/>
            <ac:cxnSpMk id="46" creationId="{D3A19DB7-B64E-640C-7010-763DAD5DE5B1}"/>
          </ac:cxnSpMkLst>
        </pc:cxnChg>
        <pc:cxnChg chg="mod">
          <ac:chgData name="Xiliang Luo" userId="a6bc156bce9c8a43" providerId="LiveId" clId="{C470E4ED-4F4A-C74E-82BF-51B078156914}" dt="2024-07-31T02:59:12.668" v="12729" actId="1076"/>
          <ac:cxnSpMkLst>
            <pc:docMk/>
            <pc:sldMk cId="1820658684" sldId="323"/>
            <ac:cxnSpMk id="47" creationId="{C2F14D7F-CE6B-45ED-DD2F-0906377F91A0}"/>
          </ac:cxnSpMkLst>
        </pc:cxnChg>
        <pc:cxnChg chg="mod">
          <ac:chgData name="Xiliang Luo" userId="a6bc156bce9c8a43" providerId="LiveId" clId="{C470E4ED-4F4A-C74E-82BF-51B078156914}" dt="2024-07-31T02:59:20.370" v="12731" actId="1076"/>
          <ac:cxnSpMkLst>
            <pc:docMk/>
            <pc:sldMk cId="1820658684" sldId="323"/>
            <ac:cxnSpMk id="50" creationId="{4F581BAC-57F7-79F3-907D-2D5AA3C6C856}"/>
          </ac:cxnSpMkLst>
        </pc:cxnChg>
        <pc:cxnChg chg="add mod">
          <ac:chgData name="Xiliang Luo" userId="a6bc156bce9c8a43" providerId="LiveId" clId="{C470E4ED-4F4A-C74E-82BF-51B078156914}" dt="2024-07-31T03:00:06.158" v="12741" actId="14100"/>
          <ac:cxnSpMkLst>
            <pc:docMk/>
            <pc:sldMk cId="1820658684" sldId="323"/>
            <ac:cxnSpMk id="53" creationId="{B8A6287B-0AA0-EE48-27B8-ADB5E8E6CF77}"/>
          </ac:cxnSpMkLst>
        </pc:cxnChg>
        <pc:cxnChg chg="add mod">
          <ac:chgData name="Xiliang Luo" userId="a6bc156bce9c8a43" providerId="LiveId" clId="{C470E4ED-4F4A-C74E-82BF-51B078156914}" dt="2024-07-31T03:00:18.221" v="12743" actId="1076"/>
          <ac:cxnSpMkLst>
            <pc:docMk/>
            <pc:sldMk cId="1820658684" sldId="323"/>
            <ac:cxnSpMk id="55" creationId="{9E5295A0-B4C0-5A55-513C-E721C6D3D77E}"/>
          </ac:cxnSpMkLst>
        </pc:cxnChg>
        <pc:cxnChg chg="add mod">
          <ac:chgData name="Xiliang Luo" userId="a6bc156bce9c8a43" providerId="LiveId" clId="{C470E4ED-4F4A-C74E-82BF-51B078156914}" dt="2024-07-31T03:03:29.455" v="12775" actId="14100"/>
          <ac:cxnSpMkLst>
            <pc:docMk/>
            <pc:sldMk cId="1820658684" sldId="323"/>
            <ac:cxnSpMk id="56" creationId="{493F3F4B-F59D-4DDD-8E67-6E6A182CA01A}"/>
          </ac:cxnSpMkLst>
        </pc:cxnChg>
        <pc:cxnChg chg="add mod">
          <ac:chgData name="Xiliang Luo" userId="a6bc156bce9c8a43" providerId="LiveId" clId="{C470E4ED-4F4A-C74E-82BF-51B078156914}" dt="2024-07-31T03:00:34.787" v="12748" actId="14100"/>
          <ac:cxnSpMkLst>
            <pc:docMk/>
            <pc:sldMk cId="1820658684" sldId="323"/>
            <ac:cxnSpMk id="57" creationId="{3F265A65-519F-46D8-D9F5-8606BFEC1D0A}"/>
          </ac:cxnSpMkLst>
        </pc:cxnChg>
        <pc:cxnChg chg="add mod">
          <ac:chgData name="Xiliang Luo" userId="a6bc156bce9c8a43" providerId="LiveId" clId="{C470E4ED-4F4A-C74E-82BF-51B078156914}" dt="2024-07-31T03:05:01.096" v="12785" actId="1035"/>
          <ac:cxnSpMkLst>
            <pc:docMk/>
            <pc:sldMk cId="1820658684" sldId="323"/>
            <ac:cxnSpMk id="63" creationId="{A3DC42BC-57DB-963B-0BB4-0742DBFF10C8}"/>
          </ac:cxnSpMkLst>
        </pc:cxnChg>
        <pc:cxnChg chg="add mod">
          <ac:chgData name="Xiliang Luo" userId="a6bc156bce9c8a43" providerId="LiveId" clId="{C470E4ED-4F4A-C74E-82BF-51B078156914}" dt="2024-07-31T03:04:56.369" v="12784" actId="1035"/>
          <ac:cxnSpMkLst>
            <pc:docMk/>
            <pc:sldMk cId="1820658684" sldId="323"/>
            <ac:cxnSpMk id="65" creationId="{FED6BB60-B0E7-98DA-6E28-A6EA6C190E1D}"/>
          </ac:cxnSpMkLst>
        </pc:cxnChg>
        <pc:cxnChg chg="add mod">
          <ac:chgData name="Xiliang Luo" userId="a6bc156bce9c8a43" providerId="LiveId" clId="{C470E4ED-4F4A-C74E-82BF-51B078156914}" dt="2024-07-31T03:03:27.902" v="12774" actId="14100"/>
          <ac:cxnSpMkLst>
            <pc:docMk/>
            <pc:sldMk cId="1820658684" sldId="323"/>
            <ac:cxnSpMk id="67" creationId="{446F186D-BCED-7203-18C3-E8AB7F6096DF}"/>
          </ac:cxnSpMkLst>
        </pc:cxnChg>
        <pc:cxnChg chg="add mod">
          <ac:chgData name="Xiliang Luo" userId="a6bc156bce9c8a43" providerId="LiveId" clId="{C470E4ED-4F4A-C74E-82BF-51B078156914}" dt="2024-07-31T03:05:14.255" v="12788" actId="14100"/>
          <ac:cxnSpMkLst>
            <pc:docMk/>
            <pc:sldMk cId="1820658684" sldId="323"/>
            <ac:cxnSpMk id="70" creationId="{55F1C887-4F62-66A9-16EF-882D17CFB066}"/>
          </ac:cxnSpMkLst>
        </pc:cxnChg>
      </pc:sldChg>
      <pc:sldChg chg="delSp">
        <pc:chgData name="Xiliang Luo" userId="a6bc156bce9c8a43" providerId="LiveId" clId="{C470E4ED-4F4A-C74E-82BF-51B078156914}" dt="2024-07-31T02:46:43.012" v="12632" actId="478"/>
        <pc:sldMkLst>
          <pc:docMk/>
          <pc:sldMk cId="49456659" sldId="324"/>
        </pc:sldMkLst>
        <pc:spChg chg="del">
          <ac:chgData name="Xiliang Luo" userId="a6bc156bce9c8a43" providerId="LiveId" clId="{C470E4ED-4F4A-C74E-82BF-51B078156914}" dt="2024-07-31T02:46:43.012" v="12632" actId="478"/>
          <ac:spMkLst>
            <pc:docMk/>
            <pc:sldMk cId="49456659" sldId="324"/>
            <ac:spMk id="24" creationId="{19BE3E6A-1A86-AF85-AE88-C6E804EEB230}"/>
          </ac:spMkLst>
        </pc:spChg>
      </pc:sldChg>
      <pc:sldChg chg="delSp modSp add mod setBg">
        <pc:chgData name="Xiliang Luo" userId="a6bc156bce9c8a43" providerId="LiveId" clId="{C470E4ED-4F4A-C74E-82BF-51B078156914}" dt="2024-07-31T03:51:23.461" v="13378"/>
        <pc:sldMkLst>
          <pc:docMk/>
          <pc:sldMk cId="851380269" sldId="325"/>
        </pc:sldMkLst>
        <pc:spChg chg="mod">
          <ac:chgData name="Xiliang Luo" userId="a6bc156bce9c8a43" providerId="LiveId" clId="{C470E4ED-4F4A-C74E-82BF-51B078156914}" dt="2024-07-31T03:49:30.921" v="13375" actId="20577"/>
          <ac:spMkLst>
            <pc:docMk/>
            <pc:sldMk cId="851380269" sldId="325"/>
            <ac:spMk id="2" creationId="{431534F8-8FC1-CCB5-60E2-88094A766E7A}"/>
          </ac:spMkLst>
        </pc:spChg>
        <pc:spChg chg="del">
          <ac:chgData name="Xiliang Luo" userId="a6bc156bce9c8a43" providerId="LiveId" clId="{C470E4ED-4F4A-C74E-82BF-51B078156914}" dt="2024-07-31T02:41:18.132" v="12551" actId="478"/>
          <ac:spMkLst>
            <pc:docMk/>
            <pc:sldMk cId="851380269" sldId="325"/>
            <ac:spMk id="3" creationId="{58C21DEF-B2E3-D2AD-F84A-B2262A63A928}"/>
          </ac:spMkLst>
        </pc:spChg>
      </pc:sldChg>
      <pc:sldChg chg="new del">
        <pc:chgData name="Xiliang Luo" userId="a6bc156bce9c8a43" providerId="LiveId" clId="{C470E4ED-4F4A-C74E-82BF-51B078156914}" dt="2024-07-31T02:45:02.046" v="12592" actId="680"/>
        <pc:sldMkLst>
          <pc:docMk/>
          <pc:sldMk cId="365563903" sldId="326"/>
        </pc:sldMkLst>
      </pc:sldChg>
      <pc:sldChg chg="new del">
        <pc:chgData name="Xiliang Luo" userId="a6bc156bce9c8a43" providerId="LiveId" clId="{C470E4ED-4F4A-C74E-82BF-51B078156914}" dt="2024-07-31T02:41:48.912" v="12557" actId="680"/>
        <pc:sldMkLst>
          <pc:docMk/>
          <pc:sldMk cId="1337572836" sldId="326"/>
        </pc:sldMkLst>
      </pc:sldChg>
      <pc:sldChg chg="new del">
        <pc:chgData name="Xiliang Luo" userId="a6bc156bce9c8a43" providerId="LiveId" clId="{C470E4ED-4F4A-C74E-82BF-51B078156914}" dt="2024-07-31T02:46:25.904" v="12626" actId="680"/>
        <pc:sldMkLst>
          <pc:docMk/>
          <pc:sldMk cId="2369676747" sldId="326"/>
        </pc:sldMkLst>
      </pc:sldChg>
      <pc:sldMasterChg chg="modSp mod modSldLayout">
        <pc:chgData name="Xiliang Luo" userId="a6bc156bce9c8a43" providerId="LiveId" clId="{C470E4ED-4F4A-C74E-82BF-51B078156914}" dt="2024-07-31T02:46:02.635" v="12623"/>
        <pc:sldMasterMkLst>
          <pc:docMk/>
          <pc:sldMasterMk cId="0" sldId="2147483648"/>
        </pc:sldMasterMkLst>
        <pc:spChg chg="mod">
          <ac:chgData name="Xiliang Luo" userId="a6bc156bce9c8a43" providerId="LiveId" clId="{C470E4ED-4F4A-C74E-82BF-51B078156914}" dt="2024-07-31T02:45:20.515" v="12603" actId="20577"/>
          <ac:spMkLst>
            <pc:docMk/>
            <pc:sldMasterMk cId="0" sldId="2147483648"/>
            <ac:spMk id="1028" creationId="{E9DA607F-E2E6-5D4F-B8AE-B2CFDA0569A7}"/>
          </ac:spMkLst>
        </pc:spChg>
        <pc:sldLayoutChg chg="modSp mod">
          <pc:chgData name="Xiliang Luo" userId="a6bc156bce9c8a43" providerId="LiveId" clId="{C470E4ED-4F4A-C74E-82BF-51B078156914}" dt="2024-07-31T02:44:31.225" v="12584" actId="20577"/>
          <pc:sldLayoutMkLst>
            <pc:docMk/>
            <pc:sldMasterMk cId="0" sldId="2147483648"/>
            <pc:sldLayoutMk cId="3815049833" sldId="2147483649"/>
          </pc:sldLayoutMkLst>
          <pc:spChg chg="mod">
            <ac:chgData name="Xiliang Luo" userId="a6bc156bce9c8a43" providerId="LiveId" clId="{C470E4ED-4F4A-C74E-82BF-51B078156914}" dt="2024-07-31T02:44:31.225" v="12584" actId="20577"/>
            <ac:spMkLst>
              <pc:docMk/>
              <pc:sldMasterMk cId="0" sldId="2147483648"/>
              <pc:sldLayoutMk cId="3815049833" sldId="2147483649"/>
              <ac:spMk id="4" creationId="{3D5D8A7A-5251-7345-B20D-9908F6391B89}"/>
            </ac:spMkLst>
          </pc:spChg>
        </pc:sldLayoutChg>
        <pc:sldLayoutChg chg="modSp mod">
          <pc:chgData name="Xiliang Luo" userId="a6bc156bce9c8a43" providerId="LiveId" clId="{C470E4ED-4F4A-C74E-82BF-51B078156914}" dt="2024-07-31T02:45:37.261" v="12614" actId="20577"/>
          <pc:sldLayoutMkLst>
            <pc:docMk/>
            <pc:sldMasterMk cId="0" sldId="2147483648"/>
            <pc:sldLayoutMk cId="2064355415" sldId="2147483650"/>
          </pc:sldLayoutMkLst>
          <pc:spChg chg="mod">
            <ac:chgData name="Xiliang Luo" userId="a6bc156bce9c8a43" providerId="LiveId" clId="{C470E4ED-4F4A-C74E-82BF-51B078156914}" dt="2024-07-31T02:45:37.261" v="12614" actId="20577"/>
            <ac:spMkLst>
              <pc:docMk/>
              <pc:sldMasterMk cId="0" sldId="2147483648"/>
              <pc:sldLayoutMk cId="2064355415" sldId="2147483650"/>
              <ac:spMk id="4" creationId="{5804BF1C-A555-2B4A-9490-EEEF5706705D}"/>
            </ac:spMkLst>
          </pc:spChg>
        </pc:sldLayoutChg>
        <pc:sldLayoutChg chg="modSp mod">
          <pc:chgData name="Xiliang Luo" userId="a6bc156bce9c8a43" providerId="LiveId" clId="{C470E4ED-4F4A-C74E-82BF-51B078156914}" dt="2024-07-31T02:45:43.094" v="12615"/>
          <pc:sldLayoutMkLst>
            <pc:docMk/>
            <pc:sldMasterMk cId="0" sldId="2147483648"/>
            <pc:sldLayoutMk cId="497142751" sldId="2147483651"/>
          </pc:sldLayoutMkLst>
          <pc:spChg chg="mod">
            <ac:chgData name="Xiliang Luo" userId="a6bc156bce9c8a43" providerId="LiveId" clId="{C470E4ED-4F4A-C74E-82BF-51B078156914}" dt="2024-07-31T02:45:43.094" v="12615"/>
            <ac:spMkLst>
              <pc:docMk/>
              <pc:sldMasterMk cId="0" sldId="2147483648"/>
              <pc:sldLayoutMk cId="497142751" sldId="2147483651"/>
              <ac:spMk id="4" creationId="{66138FFA-EC09-224A-9E3B-105E7E9700D7}"/>
            </ac:spMkLst>
          </pc:spChg>
        </pc:sldLayoutChg>
        <pc:sldLayoutChg chg="modSp mod">
          <pc:chgData name="Xiliang Luo" userId="a6bc156bce9c8a43" providerId="LiveId" clId="{C470E4ED-4F4A-C74E-82BF-51B078156914}" dt="2024-07-31T02:45:45.932" v="12616"/>
          <pc:sldLayoutMkLst>
            <pc:docMk/>
            <pc:sldMasterMk cId="0" sldId="2147483648"/>
            <pc:sldLayoutMk cId="1167754930" sldId="2147483652"/>
          </pc:sldLayoutMkLst>
          <pc:spChg chg="mod">
            <ac:chgData name="Xiliang Luo" userId="a6bc156bce9c8a43" providerId="LiveId" clId="{C470E4ED-4F4A-C74E-82BF-51B078156914}" dt="2024-07-31T02:45:45.932" v="12616"/>
            <ac:spMkLst>
              <pc:docMk/>
              <pc:sldMasterMk cId="0" sldId="2147483648"/>
              <pc:sldLayoutMk cId="1167754930" sldId="2147483652"/>
              <ac:spMk id="5" creationId="{134DF80B-DF85-7841-B6C7-C6BE77BFA959}"/>
            </ac:spMkLst>
          </pc:spChg>
        </pc:sldLayoutChg>
        <pc:sldLayoutChg chg="modSp mod">
          <pc:chgData name="Xiliang Luo" userId="a6bc156bce9c8a43" providerId="LiveId" clId="{C470E4ED-4F4A-C74E-82BF-51B078156914}" dt="2024-07-31T02:45:48.729" v="12617"/>
          <pc:sldLayoutMkLst>
            <pc:docMk/>
            <pc:sldMasterMk cId="0" sldId="2147483648"/>
            <pc:sldLayoutMk cId="289513397" sldId="2147483653"/>
          </pc:sldLayoutMkLst>
          <pc:spChg chg="mod">
            <ac:chgData name="Xiliang Luo" userId="a6bc156bce9c8a43" providerId="LiveId" clId="{C470E4ED-4F4A-C74E-82BF-51B078156914}" dt="2024-07-31T02:45:48.729" v="12617"/>
            <ac:spMkLst>
              <pc:docMk/>
              <pc:sldMasterMk cId="0" sldId="2147483648"/>
              <pc:sldLayoutMk cId="289513397" sldId="2147483653"/>
              <ac:spMk id="7" creationId="{9916B5B3-29CD-1E42-93DD-A81032CE0F03}"/>
            </ac:spMkLst>
          </pc:spChg>
        </pc:sldLayoutChg>
        <pc:sldLayoutChg chg="modSp mod">
          <pc:chgData name="Xiliang Luo" userId="a6bc156bce9c8a43" providerId="LiveId" clId="{C470E4ED-4F4A-C74E-82BF-51B078156914}" dt="2024-07-31T02:45:51.026" v="12618"/>
          <pc:sldLayoutMkLst>
            <pc:docMk/>
            <pc:sldMasterMk cId="0" sldId="2147483648"/>
            <pc:sldLayoutMk cId="3191755897" sldId="2147483654"/>
          </pc:sldLayoutMkLst>
          <pc:spChg chg="mod">
            <ac:chgData name="Xiliang Luo" userId="a6bc156bce9c8a43" providerId="LiveId" clId="{C470E4ED-4F4A-C74E-82BF-51B078156914}" dt="2024-07-31T02:45:51.026" v="12618"/>
            <ac:spMkLst>
              <pc:docMk/>
              <pc:sldMasterMk cId="0" sldId="2147483648"/>
              <pc:sldLayoutMk cId="3191755897" sldId="2147483654"/>
              <ac:spMk id="3" creationId="{2C955439-0F68-F347-87D7-F0502F239B4C}"/>
            </ac:spMkLst>
          </pc:spChg>
        </pc:sldLayoutChg>
        <pc:sldLayoutChg chg="modSp mod">
          <pc:chgData name="Xiliang Luo" userId="a6bc156bce9c8a43" providerId="LiveId" clId="{C470E4ED-4F4A-C74E-82BF-51B078156914}" dt="2024-07-31T02:45:53.458" v="12619"/>
          <pc:sldLayoutMkLst>
            <pc:docMk/>
            <pc:sldMasterMk cId="0" sldId="2147483648"/>
            <pc:sldLayoutMk cId="2932935490" sldId="2147483655"/>
          </pc:sldLayoutMkLst>
          <pc:spChg chg="mod">
            <ac:chgData name="Xiliang Luo" userId="a6bc156bce9c8a43" providerId="LiveId" clId="{C470E4ED-4F4A-C74E-82BF-51B078156914}" dt="2024-07-31T02:45:53.458" v="12619"/>
            <ac:spMkLst>
              <pc:docMk/>
              <pc:sldMasterMk cId="0" sldId="2147483648"/>
              <pc:sldLayoutMk cId="2932935490" sldId="2147483655"/>
              <ac:spMk id="2" creationId="{0B9A7050-4F49-2E4E-8786-A8C03B6C0772}"/>
            </ac:spMkLst>
          </pc:spChg>
        </pc:sldLayoutChg>
        <pc:sldLayoutChg chg="modSp mod">
          <pc:chgData name="Xiliang Luo" userId="a6bc156bce9c8a43" providerId="LiveId" clId="{C470E4ED-4F4A-C74E-82BF-51B078156914}" dt="2024-07-31T02:45:55.694" v="12620"/>
          <pc:sldLayoutMkLst>
            <pc:docMk/>
            <pc:sldMasterMk cId="0" sldId="2147483648"/>
            <pc:sldLayoutMk cId="4146907208" sldId="2147483656"/>
          </pc:sldLayoutMkLst>
          <pc:spChg chg="mod">
            <ac:chgData name="Xiliang Luo" userId="a6bc156bce9c8a43" providerId="LiveId" clId="{C470E4ED-4F4A-C74E-82BF-51B078156914}" dt="2024-07-31T02:45:55.694" v="12620"/>
            <ac:spMkLst>
              <pc:docMk/>
              <pc:sldMasterMk cId="0" sldId="2147483648"/>
              <pc:sldLayoutMk cId="4146907208" sldId="2147483656"/>
              <ac:spMk id="5" creationId="{66154122-F278-564A-962E-652394D50AAC}"/>
            </ac:spMkLst>
          </pc:spChg>
        </pc:sldLayoutChg>
        <pc:sldLayoutChg chg="modSp mod">
          <pc:chgData name="Xiliang Luo" userId="a6bc156bce9c8a43" providerId="LiveId" clId="{C470E4ED-4F4A-C74E-82BF-51B078156914}" dt="2024-07-31T02:45:58.893" v="12621"/>
          <pc:sldLayoutMkLst>
            <pc:docMk/>
            <pc:sldMasterMk cId="0" sldId="2147483648"/>
            <pc:sldLayoutMk cId="4129100758" sldId="2147483657"/>
          </pc:sldLayoutMkLst>
          <pc:spChg chg="mod">
            <ac:chgData name="Xiliang Luo" userId="a6bc156bce9c8a43" providerId="LiveId" clId="{C470E4ED-4F4A-C74E-82BF-51B078156914}" dt="2024-07-31T02:45:58.893" v="12621"/>
            <ac:spMkLst>
              <pc:docMk/>
              <pc:sldMasterMk cId="0" sldId="2147483648"/>
              <pc:sldLayoutMk cId="4129100758" sldId="2147483657"/>
              <ac:spMk id="5" creationId="{E57E84A7-0E2D-C64E-8406-BD4384DA8A0A}"/>
            </ac:spMkLst>
          </pc:spChg>
        </pc:sldLayoutChg>
        <pc:sldLayoutChg chg="modSp mod">
          <pc:chgData name="Xiliang Luo" userId="a6bc156bce9c8a43" providerId="LiveId" clId="{C470E4ED-4F4A-C74E-82BF-51B078156914}" dt="2024-07-31T02:46:01.042" v="12622"/>
          <pc:sldLayoutMkLst>
            <pc:docMk/>
            <pc:sldMasterMk cId="0" sldId="2147483648"/>
            <pc:sldLayoutMk cId="3442175437" sldId="2147483658"/>
          </pc:sldLayoutMkLst>
          <pc:spChg chg="mod">
            <ac:chgData name="Xiliang Luo" userId="a6bc156bce9c8a43" providerId="LiveId" clId="{C470E4ED-4F4A-C74E-82BF-51B078156914}" dt="2024-07-31T02:46:01.042" v="12622"/>
            <ac:spMkLst>
              <pc:docMk/>
              <pc:sldMasterMk cId="0" sldId="2147483648"/>
              <pc:sldLayoutMk cId="3442175437" sldId="2147483658"/>
              <ac:spMk id="4" creationId="{6126BB63-BC75-CD4F-B133-44784E43CF60}"/>
            </ac:spMkLst>
          </pc:spChg>
        </pc:sldLayoutChg>
        <pc:sldLayoutChg chg="modSp mod">
          <pc:chgData name="Xiliang Luo" userId="a6bc156bce9c8a43" providerId="LiveId" clId="{C470E4ED-4F4A-C74E-82BF-51B078156914}" dt="2024-07-31T02:46:02.635" v="12623"/>
          <pc:sldLayoutMkLst>
            <pc:docMk/>
            <pc:sldMasterMk cId="0" sldId="2147483648"/>
            <pc:sldLayoutMk cId="1155644137" sldId="2147483659"/>
          </pc:sldLayoutMkLst>
          <pc:spChg chg="mod">
            <ac:chgData name="Xiliang Luo" userId="a6bc156bce9c8a43" providerId="LiveId" clId="{C470E4ED-4F4A-C74E-82BF-51B078156914}" dt="2024-07-31T02:46:02.635" v="12623"/>
            <ac:spMkLst>
              <pc:docMk/>
              <pc:sldMasterMk cId="0" sldId="2147483648"/>
              <pc:sldLayoutMk cId="1155644137" sldId="2147483659"/>
              <ac:spMk id="4" creationId="{04731E10-477C-5448-817A-FAD1B61C0C4F}"/>
            </ac:spMkLst>
          </pc:spChg>
        </pc:sldLayoutChg>
      </pc:sldMasterChg>
    </pc:docChg>
  </pc:docChgLst>
  <pc:docChgLst>
    <pc:chgData name="Xiliang Luo" userId="a6bc156bce9c8a43" providerId="LiveId" clId="{7DA56411-71E1-FB4E-A0AB-0434AD4CB8A5}"/>
    <pc:docChg chg="undo custSel addSld modSld sldOrd">
      <pc:chgData name="Xiliang Luo" userId="a6bc156bce9c8a43" providerId="LiveId" clId="{7DA56411-71E1-FB4E-A0AB-0434AD4CB8A5}" dt="2024-08-06T18:13:12.976" v="1343"/>
      <pc:docMkLst>
        <pc:docMk/>
      </pc:docMkLst>
      <pc:sldChg chg="modSp mod">
        <pc:chgData name="Xiliang Luo" userId="a6bc156bce9c8a43" providerId="LiveId" clId="{7DA56411-71E1-FB4E-A0AB-0434AD4CB8A5}" dt="2024-08-06T17:57:39.571" v="945" actId="20577"/>
        <pc:sldMkLst>
          <pc:docMk/>
          <pc:sldMk cId="2234145374" sldId="256"/>
        </pc:sldMkLst>
        <pc:spChg chg="mod">
          <ac:chgData name="Xiliang Luo" userId="a6bc156bce9c8a43" providerId="LiveId" clId="{7DA56411-71E1-FB4E-A0AB-0434AD4CB8A5}" dt="2024-08-06T17:56:33.240" v="942" actId="20577"/>
          <ac:spMkLst>
            <pc:docMk/>
            <pc:sldMk cId="2234145374" sldId="256"/>
            <ac:spMk id="7" creationId="{ADBC4A04-37D9-65FB-8E38-DDFB7596A322}"/>
          </ac:spMkLst>
        </pc:spChg>
        <pc:spChg chg="mod">
          <ac:chgData name="Xiliang Luo" userId="a6bc156bce9c8a43" providerId="LiveId" clId="{7DA56411-71E1-FB4E-A0AB-0434AD4CB8A5}" dt="2024-08-06T17:57:39.571" v="945" actId="20577"/>
          <ac:spMkLst>
            <pc:docMk/>
            <pc:sldMk cId="2234145374" sldId="256"/>
            <ac:spMk id="8" creationId="{8C70CB1A-BF61-6881-966D-EE94B224F43C}"/>
          </ac:spMkLst>
        </pc:spChg>
      </pc:sldChg>
      <pc:sldChg chg="addSp modSp">
        <pc:chgData name="Xiliang Luo" userId="a6bc156bce9c8a43" providerId="LiveId" clId="{7DA56411-71E1-FB4E-A0AB-0434AD4CB8A5}" dt="2024-08-06T18:12:09.736" v="1306"/>
        <pc:sldMkLst>
          <pc:docMk/>
          <pc:sldMk cId="1163634442" sldId="267"/>
        </pc:sldMkLst>
        <pc:spChg chg="add mod">
          <ac:chgData name="Xiliang Luo" userId="a6bc156bce9c8a43" providerId="LiveId" clId="{7DA56411-71E1-FB4E-A0AB-0434AD4CB8A5}" dt="2024-08-06T18:12:09.736" v="1306"/>
          <ac:spMkLst>
            <pc:docMk/>
            <pc:sldMk cId="1163634442" sldId="267"/>
            <ac:spMk id="4" creationId="{A943B2D9-2F68-6E15-B4AB-4FEE35AE8E3B}"/>
          </ac:spMkLst>
        </pc:spChg>
        <pc:spChg chg="add mod">
          <ac:chgData name="Xiliang Luo" userId="a6bc156bce9c8a43" providerId="LiveId" clId="{7DA56411-71E1-FB4E-A0AB-0434AD4CB8A5}" dt="2024-08-06T18:12:09.736" v="1306"/>
          <ac:spMkLst>
            <pc:docMk/>
            <pc:sldMk cId="1163634442" sldId="267"/>
            <ac:spMk id="7" creationId="{C522A640-F79A-7450-601F-11C020384730}"/>
          </ac:spMkLst>
        </pc:spChg>
      </pc:sldChg>
      <pc:sldChg chg="addSp modSp">
        <pc:chgData name="Xiliang Luo" userId="a6bc156bce9c8a43" providerId="LiveId" clId="{7DA56411-71E1-FB4E-A0AB-0434AD4CB8A5}" dt="2024-08-06T18:13:03.960" v="1336"/>
        <pc:sldMkLst>
          <pc:docMk/>
          <pc:sldMk cId="843365762" sldId="278"/>
        </pc:sldMkLst>
        <pc:spChg chg="add mod">
          <ac:chgData name="Xiliang Luo" userId="a6bc156bce9c8a43" providerId="LiveId" clId="{7DA56411-71E1-FB4E-A0AB-0434AD4CB8A5}" dt="2024-08-06T18:13:03.960" v="1336"/>
          <ac:spMkLst>
            <pc:docMk/>
            <pc:sldMk cId="843365762" sldId="278"/>
            <ac:spMk id="3" creationId="{A5D6514C-29A6-974E-9346-869F7AFBA96A}"/>
          </ac:spMkLst>
        </pc:spChg>
        <pc:spChg chg="add mod">
          <ac:chgData name="Xiliang Luo" userId="a6bc156bce9c8a43" providerId="LiveId" clId="{7DA56411-71E1-FB4E-A0AB-0434AD4CB8A5}" dt="2024-08-06T18:13:03.960" v="1336"/>
          <ac:spMkLst>
            <pc:docMk/>
            <pc:sldMk cId="843365762" sldId="278"/>
            <ac:spMk id="4" creationId="{BB0153A9-1FCE-4FFA-9990-DDB71434AF73}"/>
          </ac:spMkLst>
        </pc:spChg>
      </pc:sldChg>
      <pc:sldChg chg="addSp modSp mod">
        <pc:chgData name="Xiliang Luo" userId="a6bc156bce9c8a43" providerId="LiveId" clId="{7DA56411-71E1-FB4E-A0AB-0434AD4CB8A5}" dt="2024-08-06T18:12:36.640" v="1320"/>
        <pc:sldMkLst>
          <pc:docMk/>
          <pc:sldMk cId="1942018685" sldId="280"/>
        </pc:sldMkLst>
        <pc:spChg chg="mod">
          <ac:chgData name="Xiliang Luo" userId="a6bc156bce9c8a43" providerId="LiveId" clId="{7DA56411-71E1-FB4E-A0AB-0434AD4CB8A5}" dt="2024-08-06T18:10:26.884" v="1235" actId="207"/>
          <ac:spMkLst>
            <pc:docMk/>
            <pc:sldMk cId="1942018685" sldId="280"/>
            <ac:spMk id="3" creationId="{CC3C0E83-8548-D04F-D47C-28D518020E31}"/>
          </ac:spMkLst>
        </pc:spChg>
        <pc:spChg chg="add mod">
          <ac:chgData name="Xiliang Luo" userId="a6bc156bce9c8a43" providerId="LiveId" clId="{7DA56411-71E1-FB4E-A0AB-0434AD4CB8A5}" dt="2024-08-06T18:12:36.640" v="1320"/>
          <ac:spMkLst>
            <pc:docMk/>
            <pc:sldMk cId="1942018685" sldId="280"/>
            <ac:spMk id="4" creationId="{BFC25FE5-6242-3FCB-AC49-85DB8B94A8A6}"/>
          </ac:spMkLst>
        </pc:spChg>
        <pc:spChg chg="add mod">
          <ac:chgData name="Xiliang Luo" userId="a6bc156bce9c8a43" providerId="LiveId" clId="{7DA56411-71E1-FB4E-A0AB-0434AD4CB8A5}" dt="2024-08-06T18:12:36.640" v="1320"/>
          <ac:spMkLst>
            <pc:docMk/>
            <pc:sldMk cId="1942018685" sldId="280"/>
            <ac:spMk id="7" creationId="{35E86216-664E-7D76-3CC7-7E3F9E284429}"/>
          </ac:spMkLst>
        </pc:spChg>
      </pc:sldChg>
      <pc:sldChg chg="addSp modSp">
        <pc:chgData name="Xiliang Luo" userId="a6bc156bce9c8a43" providerId="LiveId" clId="{7DA56411-71E1-FB4E-A0AB-0434AD4CB8A5}" dt="2024-08-06T18:13:07.219" v="1338"/>
        <pc:sldMkLst>
          <pc:docMk/>
          <pc:sldMk cId="3909493670" sldId="281"/>
        </pc:sldMkLst>
        <pc:spChg chg="add mod">
          <ac:chgData name="Xiliang Luo" userId="a6bc156bce9c8a43" providerId="LiveId" clId="{7DA56411-71E1-FB4E-A0AB-0434AD4CB8A5}" dt="2024-08-06T18:13:07.219" v="1338"/>
          <ac:spMkLst>
            <pc:docMk/>
            <pc:sldMk cId="3909493670" sldId="281"/>
            <ac:spMk id="3" creationId="{13842316-E8E7-EFF5-CFDA-9C8AC32EBF0E}"/>
          </ac:spMkLst>
        </pc:spChg>
        <pc:spChg chg="add mod">
          <ac:chgData name="Xiliang Luo" userId="a6bc156bce9c8a43" providerId="LiveId" clId="{7DA56411-71E1-FB4E-A0AB-0434AD4CB8A5}" dt="2024-08-06T18:13:07.219" v="1338"/>
          <ac:spMkLst>
            <pc:docMk/>
            <pc:sldMk cId="3909493670" sldId="281"/>
            <ac:spMk id="4" creationId="{6973FA44-8A7C-7169-8DF1-55B23209E0C2}"/>
          </ac:spMkLst>
        </pc:spChg>
      </pc:sldChg>
      <pc:sldChg chg="addSp modSp">
        <pc:chgData name="Xiliang Luo" userId="a6bc156bce9c8a43" providerId="LiveId" clId="{7DA56411-71E1-FB4E-A0AB-0434AD4CB8A5}" dt="2024-08-06T18:13:05.378" v="1337"/>
        <pc:sldMkLst>
          <pc:docMk/>
          <pc:sldMk cId="2860771245" sldId="288"/>
        </pc:sldMkLst>
        <pc:spChg chg="add mod">
          <ac:chgData name="Xiliang Luo" userId="a6bc156bce9c8a43" providerId="LiveId" clId="{7DA56411-71E1-FB4E-A0AB-0434AD4CB8A5}" dt="2024-08-06T18:13:05.378" v="1337"/>
          <ac:spMkLst>
            <pc:docMk/>
            <pc:sldMk cId="2860771245" sldId="288"/>
            <ac:spMk id="3" creationId="{6EB82CAD-0597-9816-6A44-852BD40793DA}"/>
          </ac:spMkLst>
        </pc:spChg>
        <pc:spChg chg="add mod">
          <ac:chgData name="Xiliang Luo" userId="a6bc156bce9c8a43" providerId="LiveId" clId="{7DA56411-71E1-FB4E-A0AB-0434AD4CB8A5}" dt="2024-08-06T18:13:05.378" v="1337"/>
          <ac:spMkLst>
            <pc:docMk/>
            <pc:sldMk cId="2860771245" sldId="288"/>
            <ac:spMk id="4" creationId="{3AEB6376-1971-BE33-96BF-7B8E073A25D8}"/>
          </ac:spMkLst>
        </pc:spChg>
      </pc:sldChg>
      <pc:sldChg chg="addSp modSp">
        <pc:chgData name="Xiliang Luo" userId="a6bc156bce9c8a43" providerId="LiveId" clId="{7DA56411-71E1-FB4E-A0AB-0434AD4CB8A5}" dt="2024-08-06T18:12:42.810" v="1323"/>
        <pc:sldMkLst>
          <pc:docMk/>
          <pc:sldMk cId="807703382" sldId="290"/>
        </pc:sldMkLst>
        <pc:spChg chg="add mod">
          <ac:chgData name="Xiliang Luo" userId="a6bc156bce9c8a43" providerId="LiveId" clId="{7DA56411-71E1-FB4E-A0AB-0434AD4CB8A5}" dt="2024-08-06T18:12:42.810" v="1323"/>
          <ac:spMkLst>
            <pc:docMk/>
            <pc:sldMk cId="807703382" sldId="290"/>
            <ac:spMk id="4" creationId="{4A5647B3-C8E3-1D33-93F0-009E30C9DFA1}"/>
          </ac:spMkLst>
        </pc:spChg>
        <pc:spChg chg="add mod">
          <ac:chgData name="Xiliang Luo" userId="a6bc156bce9c8a43" providerId="LiveId" clId="{7DA56411-71E1-FB4E-A0AB-0434AD4CB8A5}" dt="2024-08-06T18:12:42.810" v="1323"/>
          <ac:spMkLst>
            <pc:docMk/>
            <pc:sldMk cId="807703382" sldId="290"/>
            <ac:spMk id="9" creationId="{9954277F-033D-3214-EEE1-793F83FFCB63}"/>
          </ac:spMkLst>
        </pc:spChg>
      </pc:sldChg>
      <pc:sldChg chg="addSp modSp">
        <pc:chgData name="Xiliang Luo" userId="a6bc156bce9c8a43" providerId="LiveId" clId="{7DA56411-71E1-FB4E-A0AB-0434AD4CB8A5}" dt="2024-08-06T18:12:43.731" v="1324"/>
        <pc:sldMkLst>
          <pc:docMk/>
          <pc:sldMk cId="876003006" sldId="292"/>
        </pc:sldMkLst>
        <pc:spChg chg="add mod">
          <ac:chgData name="Xiliang Luo" userId="a6bc156bce9c8a43" providerId="LiveId" clId="{7DA56411-71E1-FB4E-A0AB-0434AD4CB8A5}" dt="2024-08-06T18:12:43.731" v="1324"/>
          <ac:spMkLst>
            <pc:docMk/>
            <pc:sldMk cId="876003006" sldId="292"/>
            <ac:spMk id="4" creationId="{7BC28109-8167-15E2-A32F-4F4DDB068779}"/>
          </ac:spMkLst>
        </pc:spChg>
        <pc:spChg chg="add mod">
          <ac:chgData name="Xiliang Luo" userId="a6bc156bce9c8a43" providerId="LiveId" clId="{7DA56411-71E1-FB4E-A0AB-0434AD4CB8A5}" dt="2024-08-06T18:12:43.731" v="1324"/>
          <ac:spMkLst>
            <pc:docMk/>
            <pc:sldMk cId="876003006" sldId="292"/>
            <ac:spMk id="7" creationId="{2F524894-F3A8-6711-8493-DEF89177DE4A}"/>
          </ac:spMkLst>
        </pc:spChg>
      </pc:sldChg>
      <pc:sldChg chg="addSp modSp mod">
        <pc:chgData name="Xiliang Luo" userId="a6bc156bce9c8a43" providerId="LiveId" clId="{7DA56411-71E1-FB4E-A0AB-0434AD4CB8A5}" dt="2024-08-06T18:12:15.225" v="1308"/>
        <pc:sldMkLst>
          <pc:docMk/>
          <pc:sldMk cId="4140093717" sldId="293"/>
        </pc:sldMkLst>
        <pc:spChg chg="add mod">
          <ac:chgData name="Xiliang Luo" userId="a6bc156bce9c8a43" providerId="LiveId" clId="{7DA56411-71E1-FB4E-A0AB-0434AD4CB8A5}" dt="2024-08-06T18:03:32.132" v="1041" actId="20577"/>
          <ac:spMkLst>
            <pc:docMk/>
            <pc:sldMk cId="4140093717" sldId="293"/>
            <ac:spMk id="4" creationId="{C115FC41-8AE1-74DF-1048-2868CF8DA01E}"/>
          </ac:spMkLst>
        </pc:spChg>
        <pc:spChg chg="add mod">
          <ac:chgData name="Xiliang Luo" userId="a6bc156bce9c8a43" providerId="LiveId" clId="{7DA56411-71E1-FB4E-A0AB-0434AD4CB8A5}" dt="2024-08-06T18:03:37.829" v="1054" actId="20577"/>
          <ac:spMkLst>
            <pc:docMk/>
            <pc:sldMk cId="4140093717" sldId="293"/>
            <ac:spMk id="12" creationId="{94D939C7-598B-E071-CE15-224D18F79A30}"/>
          </ac:spMkLst>
        </pc:spChg>
        <pc:spChg chg="add mod">
          <ac:chgData name="Xiliang Luo" userId="a6bc156bce9c8a43" providerId="LiveId" clId="{7DA56411-71E1-FB4E-A0AB-0434AD4CB8A5}" dt="2024-08-06T18:03:05.324" v="1012" actId="14100"/>
          <ac:spMkLst>
            <pc:docMk/>
            <pc:sldMk cId="4140093717" sldId="293"/>
            <ac:spMk id="20" creationId="{DD158057-55D8-552D-CDC2-D5EC077F9D8A}"/>
          </ac:spMkLst>
        </pc:spChg>
        <pc:spChg chg="add mod">
          <ac:chgData name="Xiliang Luo" userId="a6bc156bce9c8a43" providerId="LiveId" clId="{7DA56411-71E1-FB4E-A0AB-0434AD4CB8A5}" dt="2024-08-06T18:02:46.986" v="1007"/>
          <ac:spMkLst>
            <pc:docMk/>
            <pc:sldMk cId="4140093717" sldId="293"/>
            <ac:spMk id="23" creationId="{C1780E7D-8A00-19F7-B52B-EF92898A133B}"/>
          </ac:spMkLst>
        </pc:spChg>
        <pc:spChg chg="add mod">
          <ac:chgData name="Xiliang Luo" userId="a6bc156bce9c8a43" providerId="LiveId" clId="{7DA56411-71E1-FB4E-A0AB-0434AD4CB8A5}" dt="2024-08-06T18:12:15.225" v="1308"/>
          <ac:spMkLst>
            <pc:docMk/>
            <pc:sldMk cId="4140093717" sldId="293"/>
            <ac:spMk id="34" creationId="{C3378C0C-FD50-D519-8C72-0A634F99C986}"/>
          </ac:spMkLst>
        </pc:spChg>
        <pc:spChg chg="add mod">
          <ac:chgData name="Xiliang Luo" userId="a6bc156bce9c8a43" providerId="LiveId" clId="{7DA56411-71E1-FB4E-A0AB-0434AD4CB8A5}" dt="2024-08-06T18:12:15.225" v="1308"/>
          <ac:spMkLst>
            <pc:docMk/>
            <pc:sldMk cId="4140093717" sldId="293"/>
            <ac:spMk id="35" creationId="{08E7DEC9-40B5-B436-D642-6865073EB0F1}"/>
          </ac:spMkLst>
        </pc:spChg>
        <pc:cxnChg chg="mod">
          <ac:chgData name="Xiliang Luo" userId="a6bc156bce9c8a43" providerId="LiveId" clId="{7DA56411-71E1-FB4E-A0AB-0434AD4CB8A5}" dt="2024-07-31T00:29:02.381" v="81" actId="208"/>
          <ac:cxnSpMkLst>
            <pc:docMk/>
            <pc:sldMk cId="4140093717" sldId="293"/>
            <ac:cxnSpMk id="3" creationId="{65DE42A4-F033-577E-2099-B1C945A930B8}"/>
          </ac:cxnSpMkLst>
        </pc:cxnChg>
        <pc:cxnChg chg="mod">
          <ac:chgData name="Xiliang Luo" userId="a6bc156bce9c8a43" providerId="LiveId" clId="{7DA56411-71E1-FB4E-A0AB-0434AD4CB8A5}" dt="2024-07-31T00:29:02.381" v="81" actId="208"/>
          <ac:cxnSpMkLst>
            <pc:docMk/>
            <pc:sldMk cId="4140093717" sldId="293"/>
            <ac:cxnSpMk id="7" creationId="{ABF0F2DA-08E4-B269-82ED-7B12E5668F2C}"/>
          </ac:cxnSpMkLst>
        </pc:cxnChg>
        <pc:cxnChg chg="mod">
          <ac:chgData name="Xiliang Luo" userId="a6bc156bce9c8a43" providerId="LiveId" clId="{7DA56411-71E1-FB4E-A0AB-0434AD4CB8A5}" dt="2024-07-31T00:29:02.381" v="81" actId="208"/>
          <ac:cxnSpMkLst>
            <pc:docMk/>
            <pc:sldMk cId="4140093717" sldId="293"/>
            <ac:cxnSpMk id="8" creationId="{F9E9018A-FFC1-138C-3EF2-817814486F5E}"/>
          </ac:cxnSpMkLst>
        </pc:cxnChg>
        <pc:cxnChg chg="mod">
          <ac:chgData name="Xiliang Luo" userId="a6bc156bce9c8a43" providerId="LiveId" clId="{7DA56411-71E1-FB4E-A0AB-0434AD4CB8A5}" dt="2024-07-31T00:29:02.381" v="81" actId="208"/>
          <ac:cxnSpMkLst>
            <pc:docMk/>
            <pc:sldMk cId="4140093717" sldId="293"/>
            <ac:cxnSpMk id="9" creationId="{339F34D1-05C6-CFC4-16B1-2CE5AE4171CD}"/>
          </ac:cxnSpMkLst>
        </pc:cxnChg>
        <pc:cxnChg chg="mod">
          <ac:chgData name="Xiliang Luo" userId="a6bc156bce9c8a43" providerId="LiveId" clId="{7DA56411-71E1-FB4E-A0AB-0434AD4CB8A5}" dt="2024-07-31T00:29:02.381" v="81" actId="208"/>
          <ac:cxnSpMkLst>
            <pc:docMk/>
            <pc:sldMk cId="4140093717" sldId="293"/>
            <ac:cxnSpMk id="10" creationId="{32B24653-8BED-CC41-E36D-C19567D78779}"/>
          </ac:cxnSpMkLst>
        </pc:cxnChg>
        <pc:cxnChg chg="mod">
          <ac:chgData name="Xiliang Luo" userId="a6bc156bce9c8a43" providerId="LiveId" clId="{7DA56411-71E1-FB4E-A0AB-0434AD4CB8A5}" dt="2024-07-31T00:29:02.381" v="81" actId="208"/>
          <ac:cxnSpMkLst>
            <pc:docMk/>
            <pc:sldMk cId="4140093717" sldId="293"/>
            <ac:cxnSpMk id="11" creationId="{7650CBA7-6A79-4C2F-AC7F-1141A207D234}"/>
          </ac:cxnSpMkLst>
        </pc:cxnChg>
        <pc:cxnChg chg="mod">
          <ac:chgData name="Xiliang Luo" userId="a6bc156bce9c8a43" providerId="LiveId" clId="{7DA56411-71E1-FB4E-A0AB-0434AD4CB8A5}" dt="2024-07-31T00:29:02.381" v="81" actId="208"/>
          <ac:cxnSpMkLst>
            <pc:docMk/>
            <pc:sldMk cId="4140093717" sldId="293"/>
            <ac:cxnSpMk id="24" creationId="{691520BA-9DB0-1884-A233-CA0428311B17}"/>
          </ac:cxnSpMkLst>
        </pc:cxnChg>
        <pc:cxnChg chg="mod">
          <ac:chgData name="Xiliang Luo" userId="a6bc156bce9c8a43" providerId="LiveId" clId="{7DA56411-71E1-FB4E-A0AB-0434AD4CB8A5}" dt="2024-07-31T00:29:02.381" v="81" actId="208"/>
          <ac:cxnSpMkLst>
            <pc:docMk/>
            <pc:sldMk cId="4140093717" sldId="293"/>
            <ac:cxnSpMk id="29" creationId="{3E4AFB3A-5279-2C55-3DE8-8025AE84B81C}"/>
          </ac:cxnSpMkLst>
        </pc:cxnChg>
        <pc:cxnChg chg="mod">
          <ac:chgData name="Xiliang Luo" userId="a6bc156bce9c8a43" providerId="LiveId" clId="{7DA56411-71E1-FB4E-A0AB-0434AD4CB8A5}" dt="2024-07-31T00:29:02.381" v="81" actId="208"/>
          <ac:cxnSpMkLst>
            <pc:docMk/>
            <pc:sldMk cId="4140093717" sldId="293"/>
            <ac:cxnSpMk id="30" creationId="{1DBB8467-D6C9-4198-D2B9-7F3BB4109E8A}"/>
          </ac:cxnSpMkLst>
        </pc:cxnChg>
        <pc:cxnChg chg="mod">
          <ac:chgData name="Xiliang Luo" userId="a6bc156bce9c8a43" providerId="LiveId" clId="{7DA56411-71E1-FB4E-A0AB-0434AD4CB8A5}" dt="2024-07-31T00:29:02.381" v="81" actId="208"/>
          <ac:cxnSpMkLst>
            <pc:docMk/>
            <pc:sldMk cId="4140093717" sldId="293"/>
            <ac:cxnSpMk id="31" creationId="{9E679517-3ABD-9ACC-ED7E-2D1599607E69}"/>
          </ac:cxnSpMkLst>
        </pc:cxnChg>
        <pc:cxnChg chg="mod">
          <ac:chgData name="Xiliang Luo" userId="a6bc156bce9c8a43" providerId="LiveId" clId="{7DA56411-71E1-FB4E-A0AB-0434AD4CB8A5}" dt="2024-07-31T00:29:02.381" v="81" actId="208"/>
          <ac:cxnSpMkLst>
            <pc:docMk/>
            <pc:sldMk cId="4140093717" sldId="293"/>
            <ac:cxnSpMk id="32" creationId="{E51BCBBC-AF78-43AF-430C-27CD5291ACB2}"/>
          </ac:cxnSpMkLst>
        </pc:cxnChg>
        <pc:cxnChg chg="mod">
          <ac:chgData name="Xiliang Luo" userId="a6bc156bce9c8a43" providerId="LiveId" clId="{7DA56411-71E1-FB4E-A0AB-0434AD4CB8A5}" dt="2024-07-31T00:29:02.381" v="81" actId="208"/>
          <ac:cxnSpMkLst>
            <pc:docMk/>
            <pc:sldMk cId="4140093717" sldId="293"/>
            <ac:cxnSpMk id="33" creationId="{15B4F44A-832D-1C1F-7AD2-DF0A7B5C6048}"/>
          </ac:cxnSpMkLst>
        </pc:cxnChg>
      </pc:sldChg>
      <pc:sldChg chg="addSp modSp">
        <pc:chgData name="Xiliang Luo" userId="a6bc156bce9c8a43" providerId="LiveId" clId="{7DA56411-71E1-FB4E-A0AB-0434AD4CB8A5}" dt="2024-08-06T18:12:17.224" v="1309"/>
        <pc:sldMkLst>
          <pc:docMk/>
          <pc:sldMk cId="2281320319" sldId="294"/>
        </pc:sldMkLst>
        <pc:spChg chg="add mod">
          <ac:chgData name="Xiliang Luo" userId="a6bc156bce9c8a43" providerId="LiveId" clId="{7DA56411-71E1-FB4E-A0AB-0434AD4CB8A5}" dt="2024-08-06T18:12:17.224" v="1309"/>
          <ac:spMkLst>
            <pc:docMk/>
            <pc:sldMk cId="2281320319" sldId="294"/>
            <ac:spMk id="4" creationId="{9295841F-C209-A25F-D7F8-89928D18C89C}"/>
          </ac:spMkLst>
        </pc:spChg>
        <pc:spChg chg="add mod">
          <ac:chgData name="Xiliang Luo" userId="a6bc156bce9c8a43" providerId="LiveId" clId="{7DA56411-71E1-FB4E-A0AB-0434AD4CB8A5}" dt="2024-08-06T18:12:17.224" v="1309"/>
          <ac:spMkLst>
            <pc:docMk/>
            <pc:sldMk cId="2281320319" sldId="294"/>
            <ac:spMk id="12" creationId="{73FF216F-D5A7-CC2D-DB88-B500BD89ACDC}"/>
          </ac:spMkLst>
        </pc:spChg>
      </pc:sldChg>
      <pc:sldChg chg="addSp modSp">
        <pc:chgData name="Xiliang Luo" userId="a6bc156bce9c8a43" providerId="LiveId" clId="{7DA56411-71E1-FB4E-A0AB-0434AD4CB8A5}" dt="2024-08-06T18:12:20.403" v="1311"/>
        <pc:sldMkLst>
          <pc:docMk/>
          <pc:sldMk cId="3250860246" sldId="295"/>
        </pc:sldMkLst>
        <pc:spChg chg="add mod">
          <ac:chgData name="Xiliang Luo" userId="a6bc156bce9c8a43" providerId="LiveId" clId="{7DA56411-71E1-FB4E-A0AB-0434AD4CB8A5}" dt="2024-08-06T18:12:20.403" v="1311"/>
          <ac:spMkLst>
            <pc:docMk/>
            <pc:sldMk cId="3250860246" sldId="295"/>
            <ac:spMk id="4" creationId="{0C517C33-FE3E-50D6-0F5A-D5900267AC51}"/>
          </ac:spMkLst>
        </pc:spChg>
        <pc:spChg chg="add mod">
          <ac:chgData name="Xiliang Luo" userId="a6bc156bce9c8a43" providerId="LiveId" clId="{7DA56411-71E1-FB4E-A0AB-0434AD4CB8A5}" dt="2024-08-06T18:12:20.403" v="1311"/>
          <ac:spMkLst>
            <pc:docMk/>
            <pc:sldMk cId="3250860246" sldId="295"/>
            <ac:spMk id="12" creationId="{F37922DF-60F6-B8ED-48D1-0C3E7FAB7137}"/>
          </ac:spMkLst>
        </pc:spChg>
      </pc:sldChg>
      <pc:sldChg chg="addSp modSp">
        <pc:chgData name="Xiliang Luo" userId="a6bc156bce9c8a43" providerId="LiveId" clId="{7DA56411-71E1-FB4E-A0AB-0434AD4CB8A5}" dt="2024-08-06T18:12:19.138" v="1310"/>
        <pc:sldMkLst>
          <pc:docMk/>
          <pc:sldMk cId="3820779313" sldId="296"/>
        </pc:sldMkLst>
        <pc:spChg chg="add mod">
          <ac:chgData name="Xiliang Luo" userId="a6bc156bce9c8a43" providerId="LiveId" clId="{7DA56411-71E1-FB4E-A0AB-0434AD4CB8A5}" dt="2024-08-06T18:12:19.138" v="1310"/>
          <ac:spMkLst>
            <pc:docMk/>
            <pc:sldMk cId="3820779313" sldId="296"/>
            <ac:spMk id="4" creationId="{313A42A2-7DC2-D19C-AAB9-E3260F3FBAF0}"/>
          </ac:spMkLst>
        </pc:spChg>
        <pc:spChg chg="add mod">
          <ac:chgData name="Xiliang Luo" userId="a6bc156bce9c8a43" providerId="LiveId" clId="{7DA56411-71E1-FB4E-A0AB-0434AD4CB8A5}" dt="2024-08-06T18:12:19.138" v="1310"/>
          <ac:spMkLst>
            <pc:docMk/>
            <pc:sldMk cId="3820779313" sldId="296"/>
            <ac:spMk id="12" creationId="{DBAE1C6A-8761-22A0-5C03-BF145065E001}"/>
          </ac:spMkLst>
        </pc:spChg>
      </pc:sldChg>
      <pc:sldChg chg="addSp modSp">
        <pc:chgData name="Xiliang Luo" userId="a6bc156bce9c8a43" providerId="LiveId" clId="{7DA56411-71E1-FB4E-A0AB-0434AD4CB8A5}" dt="2024-08-06T18:12:49.312" v="1326"/>
        <pc:sldMkLst>
          <pc:docMk/>
          <pc:sldMk cId="1922819726" sldId="297"/>
        </pc:sldMkLst>
        <pc:spChg chg="add mod">
          <ac:chgData name="Xiliang Luo" userId="a6bc156bce9c8a43" providerId="LiveId" clId="{7DA56411-71E1-FB4E-A0AB-0434AD4CB8A5}" dt="2024-08-06T18:12:49.312" v="1326"/>
          <ac:spMkLst>
            <pc:docMk/>
            <pc:sldMk cId="1922819726" sldId="297"/>
            <ac:spMk id="3" creationId="{5A57D044-AB5D-DBCA-ABE0-8BF3081EF1EB}"/>
          </ac:spMkLst>
        </pc:spChg>
        <pc:spChg chg="add mod">
          <ac:chgData name="Xiliang Luo" userId="a6bc156bce9c8a43" providerId="LiveId" clId="{7DA56411-71E1-FB4E-A0AB-0434AD4CB8A5}" dt="2024-08-06T18:12:49.312" v="1326"/>
          <ac:spMkLst>
            <pc:docMk/>
            <pc:sldMk cId="1922819726" sldId="297"/>
            <ac:spMk id="4" creationId="{4D78CEEF-DB44-9E7E-5C6D-EC59089C34A4}"/>
          </ac:spMkLst>
        </pc:spChg>
      </pc:sldChg>
      <pc:sldChg chg="addSp modSp">
        <pc:chgData name="Xiliang Luo" userId="a6bc156bce9c8a43" providerId="LiveId" clId="{7DA56411-71E1-FB4E-A0AB-0434AD4CB8A5}" dt="2024-08-06T18:12:45.356" v="1325"/>
        <pc:sldMkLst>
          <pc:docMk/>
          <pc:sldMk cId="1786511382" sldId="299"/>
        </pc:sldMkLst>
        <pc:spChg chg="add mod">
          <ac:chgData name="Xiliang Luo" userId="a6bc156bce9c8a43" providerId="LiveId" clId="{7DA56411-71E1-FB4E-A0AB-0434AD4CB8A5}" dt="2024-08-06T18:12:45.356" v="1325"/>
          <ac:spMkLst>
            <pc:docMk/>
            <pc:sldMk cId="1786511382" sldId="299"/>
            <ac:spMk id="4" creationId="{43AD5B6D-C00A-2C5F-D57C-F789A3282940}"/>
          </ac:spMkLst>
        </pc:spChg>
        <pc:spChg chg="add mod">
          <ac:chgData name="Xiliang Luo" userId="a6bc156bce9c8a43" providerId="LiveId" clId="{7DA56411-71E1-FB4E-A0AB-0434AD4CB8A5}" dt="2024-08-06T18:12:45.356" v="1325"/>
          <ac:spMkLst>
            <pc:docMk/>
            <pc:sldMk cId="1786511382" sldId="299"/>
            <ac:spMk id="7" creationId="{D32E3143-CAEA-2577-472B-AA7792A4C76F}"/>
          </ac:spMkLst>
        </pc:spChg>
      </pc:sldChg>
      <pc:sldChg chg="addSp modSp mod">
        <pc:chgData name="Xiliang Luo" userId="a6bc156bce9c8a43" providerId="LiveId" clId="{7DA56411-71E1-FB4E-A0AB-0434AD4CB8A5}" dt="2024-08-06T18:12:23.324" v="1313"/>
        <pc:sldMkLst>
          <pc:docMk/>
          <pc:sldMk cId="1709216009" sldId="300"/>
        </pc:sldMkLst>
        <pc:spChg chg="add mod">
          <ac:chgData name="Xiliang Luo" userId="a6bc156bce9c8a43" providerId="LiveId" clId="{7DA56411-71E1-FB4E-A0AB-0434AD4CB8A5}" dt="2024-08-06T18:12:23.324" v="1313"/>
          <ac:spMkLst>
            <pc:docMk/>
            <pc:sldMk cId="1709216009" sldId="300"/>
            <ac:spMk id="4" creationId="{1C409B8A-1DDD-4A8F-E96B-A52689250DFC}"/>
          </ac:spMkLst>
        </pc:spChg>
        <pc:spChg chg="mod">
          <ac:chgData name="Xiliang Luo" userId="a6bc156bce9c8a43" providerId="LiveId" clId="{7DA56411-71E1-FB4E-A0AB-0434AD4CB8A5}" dt="2024-08-06T18:02:04.262" v="982" actId="122"/>
          <ac:spMkLst>
            <pc:docMk/>
            <pc:sldMk cId="1709216009" sldId="300"/>
            <ac:spMk id="12" creationId="{44AA3A4E-E6FB-3DD6-038E-B25F52FDB99A}"/>
          </ac:spMkLst>
        </pc:spChg>
        <pc:spChg chg="mod">
          <ac:chgData name="Xiliang Luo" userId="a6bc156bce9c8a43" providerId="LiveId" clId="{7DA56411-71E1-FB4E-A0AB-0434AD4CB8A5}" dt="2024-08-06T18:02:18.913" v="1005" actId="122"/>
          <ac:spMkLst>
            <pc:docMk/>
            <pc:sldMk cId="1709216009" sldId="300"/>
            <ac:spMk id="18" creationId="{0836CF90-CB30-1BB6-7B39-F4FFE5F230EC}"/>
          </ac:spMkLst>
        </pc:spChg>
        <pc:spChg chg="add mod">
          <ac:chgData name="Xiliang Luo" userId="a6bc156bce9c8a43" providerId="LiveId" clId="{7DA56411-71E1-FB4E-A0AB-0434AD4CB8A5}" dt="2024-08-06T18:12:23.324" v="1313"/>
          <ac:spMkLst>
            <pc:docMk/>
            <pc:sldMk cId="1709216009" sldId="300"/>
            <ac:spMk id="34" creationId="{EC4E4B6D-9F68-9F5A-D918-0001D0DB6B3C}"/>
          </ac:spMkLst>
        </pc:spChg>
        <pc:spChg chg="mod">
          <ac:chgData name="Xiliang Luo" userId="a6bc156bce9c8a43" providerId="LiveId" clId="{7DA56411-71E1-FB4E-A0AB-0434AD4CB8A5}" dt="2024-08-06T18:00:58.274" v="949" actId="13926"/>
          <ac:spMkLst>
            <pc:docMk/>
            <pc:sldMk cId="1709216009" sldId="300"/>
            <ac:spMk id="39" creationId="{42DA3C53-07FA-5B61-B1CE-09EE77945345}"/>
          </ac:spMkLst>
        </pc:spChg>
      </pc:sldChg>
      <pc:sldChg chg="addSp modSp">
        <pc:chgData name="Xiliang Luo" userId="a6bc156bce9c8a43" providerId="LiveId" clId="{7DA56411-71E1-FB4E-A0AB-0434AD4CB8A5}" dt="2024-08-06T18:12:26.880" v="1314"/>
        <pc:sldMkLst>
          <pc:docMk/>
          <pc:sldMk cId="4175050959" sldId="301"/>
        </pc:sldMkLst>
        <pc:spChg chg="add mod">
          <ac:chgData name="Xiliang Luo" userId="a6bc156bce9c8a43" providerId="LiveId" clId="{7DA56411-71E1-FB4E-A0AB-0434AD4CB8A5}" dt="2024-08-06T18:12:26.880" v="1314"/>
          <ac:spMkLst>
            <pc:docMk/>
            <pc:sldMk cId="4175050959" sldId="301"/>
            <ac:spMk id="4" creationId="{EB7726C9-9B90-3B03-BD11-05B3C61AD8C1}"/>
          </ac:spMkLst>
        </pc:spChg>
        <pc:spChg chg="add mod">
          <ac:chgData name="Xiliang Luo" userId="a6bc156bce9c8a43" providerId="LiveId" clId="{7DA56411-71E1-FB4E-A0AB-0434AD4CB8A5}" dt="2024-08-06T18:12:26.880" v="1314"/>
          <ac:spMkLst>
            <pc:docMk/>
            <pc:sldMk cId="4175050959" sldId="301"/>
            <ac:spMk id="16" creationId="{2D36F780-9302-7729-53EC-0934383FED5A}"/>
          </ac:spMkLst>
        </pc:spChg>
      </pc:sldChg>
      <pc:sldChg chg="addSp modSp">
        <pc:chgData name="Xiliang Luo" userId="a6bc156bce9c8a43" providerId="LiveId" clId="{7DA56411-71E1-FB4E-A0AB-0434AD4CB8A5}" dt="2024-08-06T18:12:30.285" v="1315"/>
        <pc:sldMkLst>
          <pc:docMk/>
          <pc:sldMk cId="3292834316" sldId="302"/>
        </pc:sldMkLst>
        <pc:spChg chg="add mod">
          <ac:chgData name="Xiliang Luo" userId="a6bc156bce9c8a43" providerId="LiveId" clId="{7DA56411-71E1-FB4E-A0AB-0434AD4CB8A5}" dt="2024-08-06T18:12:30.285" v="1315"/>
          <ac:spMkLst>
            <pc:docMk/>
            <pc:sldMk cId="3292834316" sldId="302"/>
            <ac:spMk id="4" creationId="{A98A380B-04B4-908D-256B-0C7256D2BA67}"/>
          </ac:spMkLst>
        </pc:spChg>
        <pc:spChg chg="add mod">
          <ac:chgData name="Xiliang Luo" userId="a6bc156bce9c8a43" providerId="LiveId" clId="{7DA56411-71E1-FB4E-A0AB-0434AD4CB8A5}" dt="2024-08-06T18:12:30.285" v="1315"/>
          <ac:spMkLst>
            <pc:docMk/>
            <pc:sldMk cId="3292834316" sldId="302"/>
            <ac:spMk id="12" creationId="{3ED21DFB-DC7B-AE55-13A1-3EE6D56CCFCB}"/>
          </ac:spMkLst>
        </pc:spChg>
      </pc:sldChg>
      <pc:sldChg chg="addSp modSp">
        <pc:chgData name="Xiliang Luo" userId="a6bc156bce9c8a43" providerId="LiveId" clId="{7DA56411-71E1-FB4E-A0AB-0434AD4CB8A5}" dt="2024-08-06T18:12:31.425" v="1316"/>
        <pc:sldMkLst>
          <pc:docMk/>
          <pc:sldMk cId="849658263" sldId="303"/>
        </pc:sldMkLst>
        <pc:spChg chg="add mod">
          <ac:chgData name="Xiliang Luo" userId="a6bc156bce9c8a43" providerId="LiveId" clId="{7DA56411-71E1-FB4E-A0AB-0434AD4CB8A5}" dt="2024-08-06T18:12:31.425" v="1316"/>
          <ac:spMkLst>
            <pc:docMk/>
            <pc:sldMk cId="849658263" sldId="303"/>
            <ac:spMk id="4" creationId="{40574605-E6D9-881C-A3B4-F6138696AE25}"/>
          </ac:spMkLst>
        </pc:spChg>
        <pc:spChg chg="add mod">
          <ac:chgData name="Xiliang Luo" userId="a6bc156bce9c8a43" providerId="LiveId" clId="{7DA56411-71E1-FB4E-A0AB-0434AD4CB8A5}" dt="2024-08-06T18:12:31.425" v="1316"/>
          <ac:spMkLst>
            <pc:docMk/>
            <pc:sldMk cId="849658263" sldId="303"/>
            <ac:spMk id="15" creationId="{73B882F8-7614-7B66-F6BF-981CC7EDF52A}"/>
          </ac:spMkLst>
        </pc:spChg>
      </pc:sldChg>
      <pc:sldChg chg="addSp modSp mod">
        <pc:chgData name="Xiliang Luo" userId="a6bc156bce9c8a43" providerId="LiveId" clId="{7DA56411-71E1-FB4E-A0AB-0434AD4CB8A5}" dt="2024-08-06T18:12:38.220" v="1321"/>
        <pc:sldMkLst>
          <pc:docMk/>
          <pc:sldMk cId="1779976754" sldId="304"/>
        </pc:sldMkLst>
        <pc:spChg chg="mod">
          <ac:chgData name="Xiliang Luo" userId="a6bc156bce9c8a43" providerId="LiveId" clId="{7DA56411-71E1-FB4E-A0AB-0434AD4CB8A5}" dt="2024-08-06T18:10:08.100" v="1233" actId="207"/>
          <ac:spMkLst>
            <pc:docMk/>
            <pc:sldMk cId="1779976754" sldId="304"/>
            <ac:spMk id="3" creationId="{CC3C0E83-8548-D04F-D47C-28D518020E31}"/>
          </ac:spMkLst>
        </pc:spChg>
        <pc:spChg chg="add mod">
          <ac:chgData name="Xiliang Luo" userId="a6bc156bce9c8a43" providerId="LiveId" clId="{7DA56411-71E1-FB4E-A0AB-0434AD4CB8A5}" dt="2024-08-06T18:11:26.481" v="1305" actId="1076"/>
          <ac:spMkLst>
            <pc:docMk/>
            <pc:sldMk cId="1779976754" sldId="304"/>
            <ac:spMk id="4" creationId="{CDDA26CA-90CA-FD77-31C9-15034229BCAA}"/>
          </ac:spMkLst>
        </pc:spChg>
        <pc:spChg chg="add mod">
          <ac:chgData name="Xiliang Luo" userId="a6bc156bce9c8a43" providerId="LiveId" clId="{7DA56411-71E1-FB4E-A0AB-0434AD4CB8A5}" dt="2024-08-06T18:12:38.220" v="1321"/>
          <ac:spMkLst>
            <pc:docMk/>
            <pc:sldMk cId="1779976754" sldId="304"/>
            <ac:spMk id="7" creationId="{08493121-5FD5-86C9-459D-FCD7FAF96AF5}"/>
          </ac:spMkLst>
        </pc:spChg>
        <pc:spChg chg="add mod">
          <ac:chgData name="Xiliang Luo" userId="a6bc156bce9c8a43" providerId="LiveId" clId="{7DA56411-71E1-FB4E-A0AB-0434AD4CB8A5}" dt="2024-08-06T18:12:38.220" v="1321"/>
          <ac:spMkLst>
            <pc:docMk/>
            <pc:sldMk cId="1779976754" sldId="304"/>
            <ac:spMk id="8" creationId="{0AD9DD72-E661-4A22-323B-1EB954B6E7C3}"/>
          </ac:spMkLst>
        </pc:spChg>
      </pc:sldChg>
      <pc:sldChg chg="addSp modSp mod">
        <pc:chgData name="Xiliang Luo" userId="a6bc156bce9c8a43" providerId="LiveId" clId="{7DA56411-71E1-FB4E-A0AB-0434AD4CB8A5}" dt="2024-08-06T18:12:35.740" v="1319"/>
        <pc:sldMkLst>
          <pc:docMk/>
          <pc:sldMk cId="3618437046" sldId="305"/>
        </pc:sldMkLst>
        <pc:spChg chg="mod">
          <ac:chgData name="Xiliang Luo" userId="a6bc156bce9c8a43" providerId="LiveId" clId="{7DA56411-71E1-FB4E-A0AB-0434AD4CB8A5}" dt="2024-08-06T18:10:21.348" v="1234" actId="207"/>
          <ac:spMkLst>
            <pc:docMk/>
            <pc:sldMk cId="3618437046" sldId="305"/>
            <ac:spMk id="3" creationId="{CC3C0E83-8548-D04F-D47C-28D518020E31}"/>
          </ac:spMkLst>
        </pc:spChg>
        <pc:spChg chg="add mod">
          <ac:chgData name="Xiliang Luo" userId="a6bc156bce9c8a43" providerId="LiveId" clId="{7DA56411-71E1-FB4E-A0AB-0434AD4CB8A5}" dt="2024-08-06T18:12:35.740" v="1319"/>
          <ac:spMkLst>
            <pc:docMk/>
            <pc:sldMk cId="3618437046" sldId="305"/>
            <ac:spMk id="4" creationId="{731BA4D8-99A0-12B0-8442-5F846E3E67AF}"/>
          </ac:spMkLst>
        </pc:spChg>
        <pc:spChg chg="add mod">
          <ac:chgData name="Xiliang Luo" userId="a6bc156bce9c8a43" providerId="LiveId" clId="{7DA56411-71E1-FB4E-A0AB-0434AD4CB8A5}" dt="2024-08-06T18:12:35.740" v="1319"/>
          <ac:spMkLst>
            <pc:docMk/>
            <pc:sldMk cId="3618437046" sldId="305"/>
            <ac:spMk id="7" creationId="{EDC0641B-2647-0248-B1E4-86D9BD51C052}"/>
          </ac:spMkLst>
        </pc:spChg>
      </pc:sldChg>
      <pc:sldChg chg="addSp modSp">
        <pc:chgData name="Xiliang Luo" userId="a6bc156bce9c8a43" providerId="LiveId" clId="{7DA56411-71E1-FB4E-A0AB-0434AD4CB8A5}" dt="2024-08-06T18:13:09.090" v="1339"/>
        <pc:sldMkLst>
          <pc:docMk/>
          <pc:sldMk cId="1768231680" sldId="308"/>
        </pc:sldMkLst>
        <pc:spChg chg="add mod">
          <ac:chgData name="Xiliang Luo" userId="a6bc156bce9c8a43" providerId="LiveId" clId="{7DA56411-71E1-FB4E-A0AB-0434AD4CB8A5}" dt="2024-08-06T18:13:09.090" v="1339"/>
          <ac:spMkLst>
            <pc:docMk/>
            <pc:sldMk cId="1768231680" sldId="308"/>
            <ac:spMk id="3" creationId="{7839C9CE-0E64-8CD5-1719-4A599BBAC7A4}"/>
          </ac:spMkLst>
        </pc:spChg>
        <pc:spChg chg="add mod">
          <ac:chgData name="Xiliang Luo" userId="a6bc156bce9c8a43" providerId="LiveId" clId="{7DA56411-71E1-FB4E-A0AB-0434AD4CB8A5}" dt="2024-08-06T18:13:09.090" v="1339"/>
          <ac:spMkLst>
            <pc:docMk/>
            <pc:sldMk cId="1768231680" sldId="308"/>
            <ac:spMk id="4" creationId="{B189755F-BC83-BCEE-38C1-C7F83BB3ED15}"/>
          </ac:spMkLst>
        </pc:spChg>
      </pc:sldChg>
      <pc:sldChg chg="addSp modSp">
        <pc:chgData name="Xiliang Luo" userId="a6bc156bce9c8a43" providerId="LiveId" clId="{7DA56411-71E1-FB4E-A0AB-0434AD4CB8A5}" dt="2024-08-06T18:12:52.418" v="1328"/>
        <pc:sldMkLst>
          <pc:docMk/>
          <pc:sldMk cId="875802139" sldId="310"/>
        </pc:sldMkLst>
        <pc:spChg chg="add mod">
          <ac:chgData name="Xiliang Luo" userId="a6bc156bce9c8a43" providerId="LiveId" clId="{7DA56411-71E1-FB4E-A0AB-0434AD4CB8A5}" dt="2024-08-06T18:12:52.418" v="1328"/>
          <ac:spMkLst>
            <pc:docMk/>
            <pc:sldMk cId="875802139" sldId="310"/>
            <ac:spMk id="4" creationId="{40F40E38-DBF3-A9D0-BE25-AF1A68A42EE8}"/>
          </ac:spMkLst>
        </pc:spChg>
        <pc:spChg chg="add mod">
          <ac:chgData name="Xiliang Luo" userId="a6bc156bce9c8a43" providerId="LiveId" clId="{7DA56411-71E1-FB4E-A0AB-0434AD4CB8A5}" dt="2024-08-06T18:12:52.418" v="1328"/>
          <ac:spMkLst>
            <pc:docMk/>
            <pc:sldMk cId="875802139" sldId="310"/>
            <ac:spMk id="7" creationId="{C08C2BD1-C655-3A26-7671-2236C0971BB6}"/>
          </ac:spMkLst>
        </pc:spChg>
      </pc:sldChg>
      <pc:sldChg chg="addSp modSp">
        <pc:chgData name="Xiliang Luo" userId="a6bc156bce9c8a43" providerId="LiveId" clId="{7DA56411-71E1-FB4E-A0AB-0434AD4CB8A5}" dt="2024-08-06T18:12:53.519" v="1329"/>
        <pc:sldMkLst>
          <pc:docMk/>
          <pc:sldMk cId="577224850" sldId="311"/>
        </pc:sldMkLst>
        <pc:spChg chg="add mod">
          <ac:chgData name="Xiliang Luo" userId="a6bc156bce9c8a43" providerId="LiveId" clId="{7DA56411-71E1-FB4E-A0AB-0434AD4CB8A5}" dt="2024-08-06T18:12:53.519" v="1329"/>
          <ac:spMkLst>
            <pc:docMk/>
            <pc:sldMk cId="577224850" sldId="311"/>
            <ac:spMk id="4" creationId="{457EC1A5-AC79-323C-69A2-37F81006B86D}"/>
          </ac:spMkLst>
        </pc:spChg>
        <pc:spChg chg="add mod">
          <ac:chgData name="Xiliang Luo" userId="a6bc156bce9c8a43" providerId="LiveId" clId="{7DA56411-71E1-FB4E-A0AB-0434AD4CB8A5}" dt="2024-08-06T18:12:53.519" v="1329"/>
          <ac:spMkLst>
            <pc:docMk/>
            <pc:sldMk cId="577224850" sldId="311"/>
            <ac:spMk id="9" creationId="{5B1709C3-3C55-9D3C-0A35-555D12A6DE6A}"/>
          </ac:spMkLst>
        </pc:spChg>
      </pc:sldChg>
      <pc:sldChg chg="addSp modSp">
        <pc:chgData name="Xiliang Luo" userId="a6bc156bce9c8a43" providerId="LiveId" clId="{7DA56411-71E1-FB4E-A0AB-0434AD4CB8A5}" dt="2024-08-06T18:12:54.936" v="1330"/>
        <pc:sldMkLst>
          <pc:docMk/>
          <pc:sldMk cId="2444750748" sldId="313"/>
        </pc:sldMkLst>
        <pc:spChg chg="add mod">
          <ac:chgData name="Xiliang Luo" userId="a6bc156bce9c8a43" providerId="LiveId" clId="{7DA56411-71E1-FB4E-A0AB-0434AD4CB8A5}" dt="2024-08-06T18:12:54.936" v="1330"/>
          <ac:spMkLst>
            <pc:docMk/>
            <pc:sldMk cId="2444750748" sldId="313"/>
            <ac:spMk id="3" creationId="{1DE2A33B-2E7D-785D-DA69-64D50F949F33}"/>
          </ac:spMkLst>
        </pc:spChg>
        <pc:spChg chg="add mod">
          <ac:chgData name="Xiliang Luo" userId="a6bc156bce9c8a43" providerId="LiveId" clId="{7DA56411-71E1-FB4E-A0AB-0434AD4CB8A5}" dt="2024-08-06T18:12:54.936" v="1330"/>
          <ac:spMkLst>
            <pc:docMk/>
            <pc:sldMk cId="2444750748" sldId="313"/>
            <ac:spMk id="4" creationId="{6DA1CE4D-20FB-3A8E-816B-2E89AE006C6B}"/>
          </ac:spMkLst>
        </pc:spChg>
      </pc:sldChg>
      <pc:sldChg chg="addSp modSp">
        <pc:chgData name="Xiliang Luo" userId="a6bc156bce9c8a43" providerId="LiveId" clId="{7DA56411-71E1-FB4E-A0AB-0434AD4CB8A5}" dt="2024-08-06T18:12:55.796" v="1331"/>
        <pc:sldMkLst>
          <pc:docMk/>
          <pc:sldMk cId="2935196973" sldId="315"/>
        </pc:sldMkLst>
        <pc:spChg chg="add mod">
          <ac:chgData name="Xiliang Luo" userId="a6bc156bce9c8a43" providerId="LiveId" clId="{7DA56411-71E1-FB4E-A0AB-0434AD4CB8A5}" dt="2024-08-06T18:12:55.796" v="1331"/>
          <ac:spMkLst>
            <pc:docMk/>
            <pc:sldMk cId="2935196973" sldId="315"/>
            <ac:spMk id="4" creationId="{20A1C78E-8E3F-2B5C-7B4D-2FDE395E5A97}"/>
          </ac:spMkLst>
        </pc:spChg>
        <pc:spChg chg="add mod">
          <ac:chgData name="Xiliang Luo" userId="a6bc156bce9c8a43" providerId="LiveId" clId="{7DA56411-71E1-FB4E-A0AB-0434AD4CB8A5}" dt="2024-08-06T18:12:55.796" v="1331"/>
          <ac:spMkLst>
            <pc:docMk/>
            <pc:sldMk cId="2935196973" sldId="315"/>
            <ac:spMk id="7" creationId="{6270C944-F512-E8D4-0798-D2C428E6EB0E}"/>
          </ac:spMkLst>
        </pc:spChg>
      </pc:sldChg>
      <pc:sldChg chg="addSp modSp">
        <pc:chgData name="Xiliang Luo" userId="a6bc156bce9c8a43" providerId="LiveId" clId="{7DA56411-71E1-FB4E-A0AB-0434AD4CB8A5}" dt="2024-08-06T18:12:57.413" v="1332"/>
        <pc:sldMkLst>
          <pc:docMk/>
          <pc:sldMk cId="1084920002" sldId="316"/>
        </pc:sldMkLst>
        <pc:spChg chg="add mod">
          <ac:chgData name="Xiliang Luo" userId="a6bc156bce9c8a43" providerId="LiveId" clId="{7DA56411-71E1-FB4E-A0AB-0434AD4CB8A5}" dt="2024-08-06T18:12:57.413" v="1332"/>
          <ac:spMkLst>
            <pc:docMk/>
            <pc:sldMk cId="1084920002" sldId="316"/>
            <ac:spMk id="4" creationId="{602FE498-931B-4E61-3C45-A978D784A0A9}"/>
          </ac:spMkLst>
        </pc:spChg>
        <pc:spChg chg="add mod">
          <ac:chgData name="Xiliang Luo" userId="a6bc156bce9c8a43" providerId="LiveId" clId="{7DA56411-71E1-FB4E-A0AB-0434AD4CB8A5}" dt="2024-08-06T18:12:57.413" v="1332"/>
          <ac:spMkLst>
            <pc:docMk/>
            <pc:sldMk cId="1084920002" sldId="316"/>
            <ac:spMk id="7" creationId="{8AF416FC-8031-6939-C506-04952B0CD486}"/>
          </ac:spMkLst>
        </pc:spChg>
      </pc:sldChg>
      <pc:sldChg chg="addSp modSp">
        <pc:chgData name="Xiliang Luo" userId="a6bc156bce9c8a43" providerId="LiveId" clId="{7DA56411-71E1-FB4E-A0AB-0434AD4CB8A5}" dt="2024-08-06T18:12:59.260" v="1333"/>
        <pc:sldMkLst>
          <pc:docMk/>
          <pc:sldMk cId="3709815419" sldId="317"/>
        </pc:sldMkLst>
        <pc:spChg chg="add mod">
          <ac:chgData name="Xiliang Luo" userId="a6bc156bce9c8a43" providerId="LiveId" clId="{7DA56411-71E1-FB4E-A0AB-0434AD4CB8A5}" dt="2024-08-06T18:12:59.260" v="1333"/>
          <ac:spMkLst>
            <pc:docMk/>
            <pc:sldMk cId="3709815419" sldId="317"/>
            <ac:spMk id="3" creationId="{21A752E8-5A71-FCB2-D4BC-DB6CF0D4996C}"/>
          </ac:spMkLst>
        </pc:spChg>
        <pc:spChg chg="add mod">
          <ac:chgData name="Xiliang Luo" userId="a6bc156bce9c8a43" providerId="LiveId" clId="{7DA56411-71E1-FB4E-A0AB-0434AD4CB8A5}" dt="2024-08-06T18:12:59.260" v="1333"/>
          <ac:spMkLst>
            <pc:docMk/>
            <pc:sldMk cId="3709815419" sldId="317"/>
            <ac:spMk id="4" creationId="{2AC43285-4BCF-96DB-AD1F-0E3D259335ED}"/>
          </ac:spMkLst>
        </pc:spChg>
      </pc:sldChg>
      <pc:sldChg chg="addSp modSp">
        <pc:chgData name="Xiliang Luo" userId="a6bc156bce9c8a43" providerId="LiveId" clId="{7DA56411-71E1-FB4E-A0AB-0434AD4CB8A5}" dt="2024-08-06T18:13:01.138" v="1334"/>
        <pc:sldMkLst>
          <pc:docMk/>
          <pc:sldMk cId="51741524" sldId="318"/>
        </pc:sldMkLst>
        <pc:spChg chg="add mod">
          <ac:chgData name="Xiliang Luo" userId="a6bc156bce9c8a43" providerId="LiveId" clId="{7DA56411-71E1-FB4E-A0AB-0434AD4CB8A5}" dt="2024-08-06T18:13:01.138" v="1334"/>
          <ac:spMkLst>
            <pc:docMk/>
            <pc:sldMk cId="51741524" sldId="318"/>
            <ac:spMk id="3" creationId="{78070B0C-8B73-4426-C723-A0843E2CBE3F}"/>
          </ac:spMkLst>
        </pc:spChg>
        <pc:spChg chg="add mod">
          <ac:chgData name="Xiliang Luo" userId="a6bc156bce9c8a43" providerId="LiveId" clId="{7DA56411-71E1-FB4E-A0AB-0434AD4CB8A5}" dt="2024-08-06T18:13:01.138" v="1334"/>
          <ac:spMkLst>
            <pc:docMk/>
            <pc:sldMk cId="51741524" sldId="318"/>
            <ac:spMk id="4" creationId="{EF8207CA-62DC-51D2-C94E-10312C8A6A08}"/>
          </ac:spMkLst>
        </pc:spChg>
      </pc:sldChg>
      <pc:sldChg chg="addSp modSp">
        <pc:chgData name="Xiliang Luo" userId="a6bc156bce9c8a43" providerId="LiveId" clId="{7DA56411-71E1-FB4E-A0AB-0434AD4CB8A5}" dt="2024-08-06T18:13:02.611" v="1335"/>
        <pc:sldMkLst>
          <pc:docMk/>
          <pc:sldMk cId="2286218093" sldId="319"/>
        </pc:sldMkLst>
        <pc:spChg chg="add mod">
          <ac:chgData name="Xiliang Luo" userId="a6bc156bce9c8a43" providerId="LiveId" clId="{7DA56411-71E1-FB4E-A0AB-0434AD4CB8A5}" dt="2024-08-06T18:13:02.611" v="1335"/>
          <ac:spMkLst>
            <pc:docMk/>
            <pc:sldMk cId="2286218093" sldId="319"/>
            <ac:spMk id="3" creationId="{6BB5615E-EEB6-D5B2-1BAB-6CCEB1C5CCA9}"/>
          </ac:spMkLst>
        </pc:spChg>
        <pc:spChg chg="add mod">
          <ac:chgData name="Xiliang Luo" userId="a6bc156bce9c8a43" providerId="LiveId" clId="{7DA56411-71E1-FB4E-A0AB-0434AD4CB8A5}" dt="2024-08-06T18:13:02.611" v="1335"/>
          <ac:spMkLst>
            <pc:docMk/>
            <pc:sldMk cId="2286218093" sldId="319"/>
            <ac:spMk id="4" creationId="{408778D3-ABF9-4D8B-103B-2F9EC30473E0}"/>
          </ac:spMkLst>
        </pc:spChg>
      </pc:sldChg>
      <pc:sldChg chg="addSp modSp">
        <pc:chgData name="Xiliang Luo" userId="a6bc156bce9c8a43" providerId="LiveId" clId="{7DA56411-71E1-FB4E-A0AB-0434AD4CB8A5}" dt="2024-08-06T18:12:41.595" v="1322"/>
        <pc:sldMkLst>
          <pc:docMk/>
          <pc:sldMk cId="2238731487" sldId="320"/>
        </pc:sldMkLst>
        <pc:spChg chg="add mod">
          <ac:chgData name="Xiliang Luo" userId="a6bc156bce9c8a43" providerId="LiveId" clId="{7DA56411-71E1-FB4E-A0AB-0434AD4CB8A5}" dt="2024-08-06T18:12:41.595" v="1322"/>
          <ac:spMkLst>
            <pc:docMk/>
            <pc:sldMk cId="2238731487" sldId="320"/>
            <ac:spMk id="3" creationId="{4F144A80-B2C3-115D-78FE-3B97722C49CB}"/>
          </ac:spMkLst>
        </pc:spChg>
        <pc:spChg chg="add mod">
          <ac:chgData name="Xiliang Luo" userId="a6bc156bce9c8a43" providerId="LiveId" clId="{7DA56411-71E1-FB4E-A0AB-0434AD4CB8A5}" dt="2024-08-06T18:12:41.595" v="1322"/>
          <ac:spMkLst>
            <pc:docMk/>
            <pc:sldMk cId="2238731487" sldId="320"/>
            <ac:spMk id="4" creationId="{B3B18288-F999-D359-8001-BE5DA77795DB}"/>
          </ac:spMkLst>
        </pc:spChg>
      </pc:sldChg>
      <pc:sldChg chg="addSp modSp">
        <pc:chgData name="Xiliang Luo" userId="a6bc156bce9c8a43" providerId="LiveId" clId="{7DA56411-71E1-FB4E-A0AB-0434AD4CB8A5}" dt="2024-08-06T18:12:50.987" v="1327"/>
        <pc:sldMkLst>
          <pc:docMk/>
          <pc:sldMk cId="2992005708" sldId="321"/>
        </pc:sldMkLst>
        <pc:spChg chg="add mod">
          <ac:chgData name="Xiliang Luo" userId="a6bc156bce9c8a43" providerId="LiveId" clId="{7DA56411-71E1-FB4E-A0AB-0434AD4CB8A5}" dt="2024-08-06T18:12:50.987" v="1327"/>
          <ac:spMkLst>
            <pc:docMk/>
            <pc:sldMk cId="2992005708" sldId="321"/>
            <ac:spMk id="3" creationId="{D578C35A-0BA5-69FF-A493-1031D2359DE1}"/>
          </ac:spMkLst>
        </pc:spChg>
        <pc:spChg chg="add mod">
          <ac:chgData name="Xiliang Luo" userId="a6bc156bce9c8a43" providerId="LiveId" clId="{7DA56411-71E1-FB4E-A0AB-0434AD4CB8A5}" dt="2024-08-06T18:12:50.987" v="1327"/>
          <ac:spMkLst>
            <pc:docMk/>
            <pc:sldMk cId="2992005708" sldId="321"/>
            <ac:spMk id="4" creationId="{B1E4EFBF-B3B2-5A28-2E84-80C92D235D63}"/>
          </ac:spMkLst>
        </pc:spChg>
      </pc:sldChg>
      <pc:sldChg chg="addSp delSp modSp add mod">
        <pc:chgData name="Xiliang Luo" userId="a6bc156bce9c8a43" providerId="LiveId" clId="{7DA56411-71E1-FB4E-A0AB-0434AD4CB8A5}" dt="2024-08-06T18:12:21.632" v="1312"/>
        <pc:sldMkLst>
          <pc:docMk/>
          <pc:sldMk cId="3502765357" sldId="322"/>
        </pc:sldMkLst>
        <pc:spChg chg="mod">
          <ac:chgData name="Xiliang Luo" userId="a6bc156bce9c8a43" providerId="LiveId" clId="{7DA56411-71E1-FB4E-A0AB-0434AD4CB8A5}" dt="2024-07-31T01:01:38.330" v="790" actId="207"/>
          <ac:spMkLst>
            <pc:docMk/>
            <pc:sldMk cId="3502765357" sldId="322"/>
            <ac:spMk id="2" creationId="{A04CFB4C-AA9B-60A7-8EBC-BBAB40C85BAD}"/>
          </ac:spMkLst>
        </pc:spChg>
        <pc:spChg chg="add mod">
          <ac:chgData name="Xiliang Luo" userId="a6bc156bce9c8a43" providerId="LiveId" clId="{7DA56411-71E1-FB4E-A0AB-0434AD4CB8A5}" dt="2024-08-06T18:12:21.632" v="1312"/>
          <ac:spMkLst>
            <pc:docMk/>
            <pc:sldMk cId="3502765357" sldId="322"/>
            <ac:spMk id="4" creationId="{FC2D4F8B-74B4-BC76-292A-00EE50F8A65D}"/>
          </ac:spMkLst>
        </pc:spChg>
        <pc:spChg chg="del">
          <ac:chgData name="Xiliang Luo" userId="a6bc156bce9c8a43" providerId="LiveId" clId="{7DA56411-71E1-FB4E-A0AB-0434AD4CB8A5}" dt="2024-07-31T00:30:08.315" v="82" actId="478"/>
          <ac:spMkLst>
            <pc:docMk/>
            <pc:sldMk cId="3502765357" sldId="322"/>
            <ac:spMk id="12" creationId="{917E7B4E-7B90-8558-43C6-D5B0A9F102AB}"/>
          </ac:spMkLst>
        </pc:spChg>
        <pc:spChg chg="del">
          <ac:chgData name="Xiliang Luo" userId="a6bc156bce9c8a43" providerId="LiveId" clId="{7DA56411-71E1-FB4E-A0AB-0434AD4CB8A5}" dt="2024-07-31T00:30:10.048" v="83" actId="478"/>
          <ac:spMkLst>
            <pc:docMk/>
            <pc:sldMk cId="3502765357" sldId="322"/>
            <ac:spMk id="20" creationId="{933057CF-EB95-BDD6-01EF-D14FD795111B}"/>
          </ac:spMkLst>
        </pc:spChg>
        <pc:spChg chg="add mod">
          <ac:chgData name="Xiliang Luo" userId="a6bc156bce9c8a43" providerId="LiveId" clId="{7DA56411-71E1-FB4E-A0AB-0434AD4CB8A5}" dt="2024-08-06T18:12:21.632" v="1312"/>
          <ac:spMkLst>
            <pc:docMk/>
            <pc:sldMk cId="3502765357" sldId="322"/>
            <ac:spMk id="34" creationId="{F9F0FD10-D308-405C-8315-6D38362AEBA4}"/>
          </ac:spMkLst>
        </pc:spChg>
        <pc:spChg chg="del">
          <ac:chgData name="Xiliang Luo" userId="a6bc156bce9c8a43" providerId="LiveId" clId="{7DA56411-71E1-FB4E-A0AB-0434AD4CB8A5}" dt="2024-07-31T00:26:40.953" v="65" actId="478"/>
          <ac:spMkLst>
            <pc:docMk/>
            <pc:sldMk cId="3502765357" sldId="322"/>
            <ac:spMk id="39" creationId="{42DA3C53-07FA-5B61-B1CE-09EE77945345}"/>
          </ac:spMkLst>
        </pc:spChg>
        <pc:spChg chg="add mod">
          <ac:chgData name="Xiliang Luo" userId="a6bc156bce9c8a43" providerId="LiveId" clId="{7DA56411-71E1-FB4E-A0AB-0434AD4CB8A5}" dt="2024-07-31T00:38:35.858" v="199" actId="1076"/>
          <ac:spMkLst>
            <pc:docMk/>
            <pc:sldMk cId="3502765357" sldId="322"/>
            <ac:spMk id="63" creationId="{C45093AF-49AB-277D-60EC-1400103F66BA}"/>
          </ac:spMkLst>
        </pc:spChg>
        <pc:cxnChg chg="add mod">
          <ac:chgData name="Xiliang Luo" userId="a6bc156bce9c8a43" providerId="LiveId" clId="{7DA56411-71E1-FB4E-A0AB-0434AD4CB8A5}" dt="2024-07-31T00:30:37.355" v="84"/>
          <ac:cxnSpMkLst>
            <pc:docMk/>
            <pc:sldMk cId="3502765357" sldId="322"/>
            <ac:cxnSpMk id="19" creationId="{74E0E653-6928-620B-C2EA-24A25B43EB7E}"/>
          </ac:cxnSpMkLst>
        </pc:cxnChg>
        <pc:cxnChg chg="add mod">
          <ac:chgData name="Xiliang Luo" userId="a6bc156bce9c8a43" providerId="LiveId" clId="{7DA56411-71E1-FB4E-A0AB-0434AD4CB8A5}" dt="2024-07-31T00:32:15.853" v="101" actId="14100"/>
          <ac:cxnSpMkLst>
            <pc:docMk/>
            <pc:sldMk cId="3502765357" sldId="322"/>
            <ac:cxnSpMk id="21" creationId="{06FF1FBA-CFA2-3920-1730-A62DE34CC059}"/>
          </ac:cxnSpMkLst>
        </pc:cxnChg>
        <pc:cxnChg chg="add mod">
          <ac:chgData name="Xiliang Luo" userId="a6bc156bce9c8a43" providerId="LiveId" clId="{7DA56411-71E1-FB4E-A0AB-0434AD4CB8A5}" dt="2024-07-31T00:32:04.453" v="97"/>
          <ac:cxnSpMkLst>
            <pc:docMk/>
            <pc:sldMk cId="3502765357" sldId="322"/>
            <ac:cxnSpMk id="22" creationId="{543C688B-7029-3BB0-70BC-2E6A535A27D5}"/>
          </ac:cxnSpMkLst>
        </pc:cxnChg>
        <pc:cxnChg chg="add mod">
          <ac:chgData name="Xiliang Luo" userId="a6bc156bce9c8a43" providerId="LiveId" clId="{7DA56411-71E1-FB4E-A0AB-0434AD4CB8A5}" dt="2024-07-31T00:32:21.203" v="103" actId="14100"/>
          <ac:cxnSpMkLst>
            <pc:docMk/>
            <pc:sldMk cId="3502765357" sldId="322"/>
            <ac:cxnSpMk id="41" creationId="{58FCAE13-B329-DC09-E993-8B71BED2971A}"/>
          </ac:cxnSpMkLst>
        </pc:cxnChg>
        <pc:cxnChg chg="add mod">
          <ac:chgData name="Xiliang Luo" userId="a6bc156bce9c8a43" providerId="LiveId" clId="{7DA56411-71E1-FB4E-A0AB-0434AD4CB8A5}" dt="2024-07-31T00:32:23.087" v="105" actId="1036"/>
          <ac:cxnSpMkLst>
            <pc:docMk/>
            <pc:sldMk cId="3502765357" sldId="322"/>
            <ac:cxnSpMk id="44" creationId="{E60EC416-AFC6-1F5A-A5A7-50C711413B19}"/>
          </ac:cxnSpMkLst>
        </pc:cxnChg>
        <pc:cxnChg chg="add mod">
          <ac:chgData name="Xiliang Luo" userId="a6bc156bce9c8a43" providerId="LiveId" clId="{7DA56411-71E1-FB4E-A0AB-0434AD4CB8A5}" dt="2024-07-31T00:32:43.270" v="113" actId="14100"/>
          <ac:cxnSpMkLst>
            <pc:docMk/>
            <pc:sldMk cId="3502765357" sldId="322"/>
            <ac:cxnSpMk id="50" creationId="{EBDCD1B9-5736-FB2E-4ED8-A31852C8D743}"/>
          </ac:cxnSpMkLst>
        </pc:cxnChg>
        <pc:cxnChg chg="add mod">
          <ac:chgData name="Xiliang Luo" userId="a6bc156bce9c8a43" providerId="LiveId" clId="{7DA56411-71E1-FB4E-A0AB-0434AD4CB8A5}" dt="2024-07-31T00:32:37.253" v="111" actId="14100"/>
          <ac:cxnSpMkLst>
            <pc:docMk/>
            <pc:sldMk cId="3502765357" sldId="322"/>
            <ac:cxnSpMk id="51" creationId="{86FD78A1-1E15-0025-D573-234514995E6F}"/>
          </ac:cxnSpMkLst>
        </pc:cxnChg>
        <pc:cxnChg chg="add mod">
          <ac:chgData name="Xiliang Luo" userId="a6bc156bce9c8a43" providerId="LiveId" clId="{7DA56411-71E1-FB4E-A0AB-0434AD4CB8A5}" dt="2024-07-31T00:33:23.371" v="118" actId="14100"/>
          <ac:cxnSpMkLst>
            <pc:docMk/>
            <pc:sldMk cId="3502765357" sldId="322"/>
            <ac:cxnSpMk id="55" creationId="{ED0BDC15-1EB4-E2F3-CCBA-BEFF3F5C6F77}"/>
          </ac:cxnSpMkLst>
        </pc:cxnChg>
        <pc:cxnChg chg="add mod">
          <ac:chgData name="Xiliang Luo" userId="a6bc156bce9c8a43" providerId="LiveId" clId="{7DA56411-71E1-FB4E-A0AB-0434AD4CB8A5}" dt="2024-07-31T00:33:54.004" v="122" actId="14100"/>
          <ac:cxnSpMkLst>
            <pc:docMk/>
            <pc:sldMk cId="3502765357" sldId="322"/>
            <ac:cxnSpMk id="56" creationId="{997461A8-0157-C618-60EB-792F20F3CE93}"/>
          </ac:cxnSpMkLst>
        </pc:cxnChg>
        <pc:cxnChg chg="add mod">
          <ac:chgData name="Xiliang Luo" userId="a6bc156bce9c8a43" providerId="LiveId" clId="{7DA56411-71E1-FB4E-A0AB-0434AD4CB8A5}" dt="2024-07-31T00:33:31.571" v="121" actId="14100"/>
          <ac:cxnSpMkLst>
            <pc:docMk/>
            <pc:sldMk cId="3502765357" sldId="322"/>
            <ac:cxnSpMk id="58" creationId="{6FC6CD16-2F34-36D8-9747-2DC47BA5D9E9}"/>
          </ac:cxnSpMkLst>
        </pc:cxnChg>
        <pc:cxnChg chg="add mod">
          <ac:chgData name="Xiliang Luo" userId="a6bc156bce9c8a43" providerId="LiveId" clId="{7DA56411-71E1-FB4E-A0AB-0434AD4CB8A5}" dt="2024-07-31T00:34:00.754" v="125" actId="14100"/>
          <ac:cxnSpMkLst>
            <pc:docMk/>
            <pc:sldMk cId="3502765357" sldId="322"/>
            <ac:cxnSpMk id="61" creationId="{A62973C0-7AF7-8A97-173D-BABF50A86188}"/>
          </ac:cxnSpMkLst>
        </pc:cxnChg>
      </pc:sldChg>
      <pc:sldChg chg="addSp delSp modSp add mod">
        <pc:chgData name="Xiliang Luo" userId="a6bc156bce9c8a43" providerId="LiveId" clId="{7DA56411-71E1-FB4E-A0AB-0434AD4CB8A5}" dt="2024-08-06T18:12:33" v="1317"/>
        <pc:sldMkLst>
          <pc:docMk/>
          <pc:sldMk cId="1820658684" sldId="323"/>
        </pc:sldMkLst>
        <pc:spChg chg="mod">
          <ac:chgData name="Xiliang Luo" userId="a6bc156bce9c8a43" providerId="LiveId" clId="{7DA56411-71E1-FB4E-A0AB-0434AD4CB8A5}" dt="2024-07-31T01:01:32.797" v="789" actId="207"/>
          <ac:spMkLst>
            <pc:docMk/>
            <pc:sldMk cId="1820658684" sldId="323"/>
            <ac:spMk id="2" creationId="{A04CFB4C-AA9B-60A7-8EBC-BBAB40C85BAD}"/>
          </ac:spMkLst>
        </pc:spChg>
        <pc:spChg chg="add mod">
          <ac:chgData name="Xiliang Luo" userId="a6bc156bce9c8a43" providerId="LiveId" clId="{7DA56411-71E1-FB4E-A0AB-0434AD4CB8A5}" dt="2024-08-06T18:12:33" v="1317"/>
          <ac:spMkLst>
            <pc:docMk/>
            <pc:sldMk cId="1820658684" sldId="323"/>
            <ac:spMk id="4" creationId="{10FFA8D5-96E9-BEA7-54B8-5E64C1713FFD}"/>
          </ac:spMkLst>
        </pc:spChg>
        <pc:spChg chg="del">
          <ac:chgData name="Xiliang Luo" userId="a6bc156bce9c8a43" providerId="LiveId" clId="{7DA56411-71E1-FB4E-A0AB-0434AD4CB8A5}" dt="2024-07-31T00:26:57.735" v="68" actId="478"/>
          <ac:spMkLst>
            <pc:docMk/>
            <pc:sldMk cId="1820658684" sldId="323"/>
            <ac:spMk id="12" creationId="{44AA3A4E-E6FB-3DD6-038E-B25F52FDB99A}"/>
          </ac:spMkLst>
        </pc:spChg>
        <pc:spChg chg="del">
          <ac:chgData name="Xiliang Luo" userId="a6bc156bce9c8a43" providerId="LiveId" clId="{7DA56411-71E1-FB4E-A0AB-0434AD4CB8A5}" dt="2024-07-31T00:27:01.067" v="69" actId="478"/>
          <ac:spMkLst>
            <pc:docMk/>
            <pc:sldMk cId="1820658684" sldId="323"/>
            <ac:spMk id="18" creationId="{0836CF90-CB30-1BB6-7B39-F4FFE5F230EC}"/>
          </ac:spMkLst>
        </pc:spChg>
        <pc:spChg chg="del">
          <ac:chgData name="Xiliang Luo" userId="a6bc156bce9c8a43" providerId="LiveId" clId="{7DA56411-71E1-FB4E-A0AB-0434AD4CB8A5}" dt="2024-07-31T00:35:20.529" v="135" actId="478"/>
          <ac:spMkLst>
            <pc:docMk/>
            <pc:sldMk cId="1820658684" sldId="323"/>
            <ac:spMk id="19" creationId="{2CFD531F-8F83-2633-2449-32AB9DBE2100}"/>
          </ac:spMkLst>
        </pc:spChg>
        <pc:spChg chg="del">
          <ac:chgData name="Xiliang Luo" userId="a6bc156bce9c8a43" providerId="LiveId" clId="{7DA56411-71E1-FB4E-A0AB-0434AD4CB8A5}" dt="2024-07-31T00:35:21.604" v="136" actId="478"/>
          <ac:spMkLst>
            <pc:docMk/>
            <pc:sldMk cId="1820658684" sldId="323"/>
            <ac:spMk id="21" creationId="{0B5BC618-4AA5-F0A9-E811-7BEBB13DDC73}"/>
          </ac:spMkLst>
        </pc:spChg>
        <pc:spChg chg="add mod">
          <ac:chgData name="Xiliang Luo" userId="a6bc156bce9c8a43" providerId="LiveId" clId="{7DA56411-71E1-FB4E-A0AB-0434AD4CB8A5}" dt="2024-08-06T18:12:33" v="1317"/>
          <ac:spMkLst>
            <pc:docMk/>
            <pc:sldMk cId="1820658684" sldId="323"/>
            <ac:spMk id="21" creationId="{3D746A45-648C-D75B-98E5-E2709718E8CB}"/>
          </ac:spMkLst>
        </pc:spChg>
        <pc:spChg chg="del">
          <ac:chgData name="Xiliang Luo" userId="a6bc156bce9c8a43" providerId="LiveId" clId="{7DA56411-71E1-FB4E-A0AB-0434AD4CB8A5}" dt="2024-07-31T00:26:52.536" v="67" actId="478"/>
          <ac:spMkLst>
            <pc:docMk/>
            <pc:sldMk cId="1820658684" sldId="323"/>
            <ac:spMk id="22" creationId="{A9837F28-0AD0-8AC9-32EE-FB688C9C4EE9}"/>
          </ac:spMkLst>
        </pc:spChg>
        <pc:spChg chg="del">
          <ac:chgData name="Xiliang Luo" userId="a6bc156bce9c8a43" providerId="LiveId" clId="{7DA56411-71E1-FB4E-A0AB-0434AD4CB8A5}" dt="2024-07-31T00:27:02.413" v="70" actId="478"/>
          <ac:spMkLst>
            <pc:docMk/>
            <pc:sldMk cId="1820658684" sldId="323"/>
            <ac:spMk id="35" creationId="{02D2CA68-DFB2-C6D9-2541-8997C90D2E1B}"/>
          </ac:spMkLst>
        </pc:spChg>
        <pc:spChg chg="del">
          <ac:chgData name="Xiliang Luo" userId="a6bc156bce9c8a43" providerId="LiveId" clId="{7DA56411-71E1-FB4E-A0AB-0434AD4CB8A5}" dt="2024-07-31T00:26:45.517" v="66" actId="478"/>
          <ac:spMkLst>
            <pc:docMk/>
            <pc:sldMk cId="1820658684" sldId="323"/>
            <ac:spMk id="39" creationId="{42DA3C53-07FA-5B61-B1CE-09EE77945345}"/>
          </ac:spMkLst>
        </pc:spChg>
        <pc:spChg chg="add mod">
          <ac:chgData name="Xiliang Luo" userId="a6bc156bce9c8a43" providerId="LiveId" clId="{7DA56411-71E1-FB4E-A0AB-0434AD4CB8A5}" dt="2024-07-31T00:38:43.310" v="201" actId="1076"/>
          <ac:spMkLst>
            <pc:docMk/>
            <pc:sldMk cId="1820658684" sldId="323"/>
            <ac:spMk id="58" creationId="{5ECC4AF1-E0F9-8AF7-2EAD-5360E1F80749}"/>
          </ac:spMkLst>
        </pc:spChg>
        <pc:picChg chg="mod">
          <ac:chgData name="Xiliang Luo" userId="a6bc156bce9c8a43" providerId="LiveId" clId="{7DA56411-71E1-FB4E-A0AB-0434AD4CB8A5}" dt="2024-07-31T00:35:52.843" v="141" actId="1076"/>
          <ac:picMkLst>
            <pc:docMk/>
            <pc:sldMk cId="1820658684" sldId="323"/>
            <ac:picMk id="20" creationId="{C0E0B450-F6E9-5039-0595-E1AA5A4A70B8}"/>
          </ac:picMkLst>
        </pc:picChg>
        <pc:cxnChg chg="add mod">
          <ac:chgData name="Xiliang Luo" userId="a6bc156bce9c8a43" providerId="LiveId" clId="{7DA56411-71E1-FB4E-A0AB-0434AD4CB8A5}" dt="2024-07-31T00:35:18.357" v="134" actId="1076"/>
          <ac:cxnSpMkLst>
            <pc:docMk/>
            <pc:sldMk cId="1820658684" sldId="323"/>
            <ac:cxnSpMk id="23" creationId="{7F4669FE-85BA-AC34-40A5-C1FE71AB3406}"/>
          </ac:cxnSpMkLst>
        </pc:cxnChg>
        <pc:cxnChg chg="add mod">
          <ac:chgData name="Xiliang Luo" userId="a6bc156bce9c8a43" providerId="LiveId" clId="{7DA56411-71E1-FB4E-A0AB-0434AD4CB8A5}" dt="2024-07-31T00:35:28.472" v="137" actId="1076"/>
          <ac:cxnSpMkLst>
            <pc:docMk/>
            <pc:sldMk cId="1820658684" sldId="323"/>
            <ac:cxnSpMk id="34" creationId="{1EE6D3BD-9911-468A-7A9A-C7B8A9FB59FD}"/>
          </ac:cxnSpMkLst>
        </pc:cxnChg>
        <pc:cxnChg chg="add mod">
          <ac:chgData name="Xiliang Luo" userId="a6bc156bce9c8a43" providerId="LiveId" clId="{7DA56411-71E1-FB4E-A0AB-0434AD4CB8A5}" dt="2024-07-31T00:36:27.239" v="145" actId="14100"/>
          <ac:cxnSpMkLst>
            <pc:docMk/>
            <pc:sldMk cId="1820658684" sldId="323"/>
            <ac:cxnSpMk id="36" creationId="{AA714803-56E5-0813-F910-10B85BB35A72}"/>
          </ac:cxnSpMkLst>
        </pc:cxnChg>
        <pc:cxnChg chg="add mod">
          <ac:chgData name="Xiliang Luo" userId="a6bc156bce9c8a43" providerId="LiveId" clId="{7DA56411-71E1-FB4E-A0AB-0434AD4CB8A5}" dt="2024-07-31T00:58:53.194" v="765" actId="14100"/>
          <ac:cxnSpMkLst>
            <pc:docMk/>
            <pc:sldMk cId="1820658684" sldId="323"/>
            <ac:cxnSpMk id="40" creationId="{042692E4-AA3C-C38D-2309-74964E82D2F8}"/>
          </ac:cxnSpMkLst>
        </pc:cxnChg>
        <pc:cxnChg chg="add mod">
          <ac:chgData name="Xiliang Luo" userId="a6bc156bce9c8a43" providerId="LiveId" clId="{7DA56411-71E1-FB4E-A0AB-0434AD4CB8A5}" dt="2024-07-31T00:36:29.939" v="146" actId="14100"/>
          <ac:cxnSpMkLst>
            <pc:docMk/>
            <pc:sldMk cId="1820658684" sldId="323"/>
            <ac:cxnSpMk id="41" creationId="{D654C779-777A-AD5A-5AB7-113E2DA19B99}"/>
          </ac:cxnSpMkLst>
        </pc:cxnChg>
        <pc:cxnChg chg="add mod">
          <ac:chgData name="Xiliang Luo" userId="a6bc156bce9c8a43" providerId="LiveId" clId="{7DA56411-71E1-FB4E-A0AB-0434AD4CB8A5}" dt="2024-07-31T00:36:35.322" v="147" actId="14100"/>
          <ac:cxnSpMkLst>
            <pc:docMk/>
            <pc:sldMk cId="1820658684" sldId="323"/>
            <ac:cxnSpMk id="43" creationId="{B1190755-73FB-31D2-C1FE-AAA43011CF44}"/>
          </ac:cxnSpMkLst>
        </pc:cxnChg>
        <pc:cxnChg chg="add mod">
          <ac:chgData name="Xiliang Luo" userId="a6bc156bce9c8a43" providerId="LiveId" clId="{7DA56411-71E1-FB4E-A0AB-0434AD4CB8A5}" dt="2024-07-31T00:36:37.953" v="148" actId="14100"/>
          <ac:cxnSpMkLst>
            <pc:docMk/>
            <pc:sldMk cId="1820658684" sldId="323"/>
            <ac:cxnSpMk id="44" creationId="{3FE42764-9F0C-F251-709A-C6B1BC219E12}"/>
          </ac:cxnSpMkLst>
        </pc:cxnChg>
        <pc:cxnChg chg="add mod">
          <ac:chgData name="Xiliang Luo" userId="a6bc156bce9c8a43" providerId="LiveId" clId="{7DA56411-71E1-FB4E-A0AB-0434AD4CB8A5}" dt="2024-07-31T00:35:55.922" v="142" actId="1076"/>
          <ac:cxnSpMkLst>
            <pc:docMk/>
            <pc:sldMk cId="1820658684" sldId="323"/>
            <ac:cxnSpMk id="45" creationId="{B1DED6FF-C46D-0738-CFD2-A194D96E25BD}"/>
          </ac:cxnSpMkLst>
        </pc:cxnChg>
        <pc:cxnChg chg="add mod">
          <ac:chgData name="Xiliang Luo" userId="a6bc156bce9c8a43" providerId="LiveId" clId="{7DA56411-71E1-FB4E-A0AB-0434AD4CB8A5}" dt="2024-07-31T00:36:22.256" v="144" actId="14100"/>
          <ac:cxnSpMkLst>
            <pc:docMk/>
            <pc:sldMk cId="1820658684" sldId="323"/>
            <ac:cxnSpMk id="46" creationId="{D3A19DB7-B64E-640C-7010-763DAD5DE5B1}"/>
          </ac:cxnSpMkLst>
        </pc:cxnChg>
        <pc:cxnChg chg="add mod">
          <ac:chgData name="Xiliang Luo" userId="a6bc156bce9c8a43" providerId="LiveId" clId="{7DA56411-71E1-FB4E-A0AB-0434AD4CB8A5}" dt="2024-07-31T00:36:40.872" v="149" actId="14100"/>
          <ac:cxnSpMkLst>
            <pc:docMk/>
            <pc:sldMk cId="1820658684" sldId="323"/>
            <ac:cxnSpMk id="47" creationId="{C2F14D7F-CE6B-45ED-DD2F-0906377F91A0}"/>
          </ac:cxnSpMkLst>
        </pc:cxnChg>
        <pc:cxnChg chg="add mod">
          <ac:chgData name="Xiliang Luo" userId="a6bc156bce9c8a43" providerId="LiveId" clId="{7DA56411-71E1-FB4E-A0AB-0434AD4CB8A5}" dt="2024-07-31T00:36:43.623" v="150" actId="14100"/>
          <ac:cxnSpMkLst>
            <pc:docMk/>
            <pc:sldMk cId="1820658684" sldId="323"/>
            <ac:cxnSpMk id="50" creationId="{4F581BAC-57F7-79F3-907D-2D5AA3C6C856}"/>
          </ac:cxnSpMkLst>
        </pc:cxnChg>
      </pc:sldChg>
      <pc:sldChg chg="addSp delSp modSp new mod ord">
        <pc:chgData name="Xiliang Luo" userId="a6bc156bce9c8a43" providerId="LiveId" clId="{7DA56411-71E1-FB4E-A0AB-0434AD4CB8A5}" dt="2024-08-06T18:12:33.801" v="1318"/>
        <pc:sldMkLst>
          <pc:docMk/>
          <pc:sldMk cId="49456659" sldId="324"/>
        </pc:sldMkLst>
        <pc:spChg chg="add mod">
          <ac:chgData name="Xiliang Luo" userId="a6bc156bce9c8a43" providerId="LiveId" clId="{7DA56411-71E1-FB4E-A0AB-0434AD4CB8A5}" dt="2024-08-06T18:12:33.801" v="1318"/>
          <ac:spMkLst>
            <pc:docMk/>
            <pc:sldMk cId="49456659" sldId="324"/>
            <ac:spMk id="2" creationId="{44A0761A-75B0-392F-1E00-8264E95C38A0}"/>
          </ac:spMkLst>
        </pc:spChg>
        <pc:spChg chg="del">
          <ac:chgData name="Xiliang Luo" userId="a6bc156bce9c8a43" providerId="LiveId" clId="{7DA56411-71E1-FB4E-A0AB-0434AD4CB8A5}" dt="2024-07-31T00:34:52.333" v="127" actId="478"/>
          <ac:spMkLst>
            <pc:docMk/>
            <pc:sldMk cId="49456659" sldId="324"/>
            <ac:spMk id="2" creationId="{8A24DE04-0343-F5AC-4724-A5EA462FB8B3}"/>
          </ac:spMkLst>
        </pc:spChg>
        <pc:spChg chg="add mod">
          <ac:chgData name="Xiliang Luo" userId="a6bc156bce9c8a43" providerId="LiveId" clId="{7DA56411-71E1-FB4E-A0AB-0434AD4CB8A5}" dt="2024-08-06T18:12:33.801" v="1318"/>
          <ac:spMkLst>
            <pc:docMk/>
            <pc:sldMk cId="49456659" sldId="324"/>
            <ac:spMk id="3" creationId="{61D7938E-6675-DDD6-5CD8-DE6C8CA99BCE}"/>
          </ac:spMkLst>
        </pc:spChg>
        <pc:spChg chg="del">
          <ac:chgData name="Xiliang Luo" userId="a6bc156bce9c8a43" providerId="LiveId" clId="{7DA56411-71E1-FB4E-A0AB-0434AD4CB8A5}" dt="2024-07-31T00:34:52.333" v="127" actId="478"/>
          <ac:spMkLst>
            <pc:docMk/>
            <pc:sldMk cId="49456659" sldId="324"/>
            <ac:spMk id="3" creationId="{A1D1AFEB-2919-ABB1-C5B4-4322067C5DB0}"/>
          </ac:spMkLst>
        </pc:spChg>
        <pc:spChg chg="del">
          <ac:chgData name="Xiliang Luo" userId="a6bc156bce9c8a43" providerId="LiveId" clId="{7DA56411-71E1-FB4E-A0AB-0434AD4CB8A5}" dt="2024-07-31T00:34:52.333" v="127" actId="478"/>
          <ac:spMkLst>
            <pc:docMk/>
            <pc:sldMk cId="49456659" sldId="324"/>
            <ac:spMk id="4" creationId="{D449E795-97A5-D8FD-102B-B4A7AC8BF6B6}"/>
          </ac:spMkLst>
        </pc:spChg>
        <pc:spChg chg="del">
          <ac:chgData name="Xiliang Luo" userId="a6bc156bce9c8a43" providerId="LiveId" clId="{7DA56411-71E1-FB4E-A0AB-0434AD4CB8A5}" dt="2024-07-31T00:34:52.333" v="127" actId="478"/>
          <ac:spMkLst>
            <pc:docMk/>
            <pc:sldMk cId="49456659" sldId="324"/>
            <ac:spMk id="5" creationId="{CCC1E441-72BF-5A90-2822-D28AEC5B55B0}"/>
          </ac:spMkLst>
        </pc:spChg>
        <pc:spChg chg="del">
          <ac:chgData name="Xiliang Luo" userId="a6bc156bce9c8a43" providerId="LiveId" clId="{7DA56411-71E1-FB4E-A0AB-0434AD4CB8A5}" dt="2024-07-31T00:34:52.333" v="127" actId="478"/>
          <ac:spMkLst>
            <pc:docMk/>
            <pc:sldMk cId="49456659" sldId="324"/>
            <ac:spMk id="6" creationId="{EC8B322A-B704-10CE-B820-120D99960973}"/>
          </ac:spMkLst>
        </pc:spChg>
        <pc:spChg chg="add mod">
          <ac:chgData name="Xiliang Luo" userId="a6bc156bce9c8a43" providerId="LiveId" clId="{7DA56411-71E1-FB4E-A0AB-0434AD4CB8A5}" dt="2024-07-31T00:39:50.148" v="244" actId="20577"/>
          <ac:spMkLst>
            <pc:docMk/>
            <pc:sldMk cId="49456659" sldId="324"/>
            <ac:spMk id="23" creationId="{4F5D2276-AE70-CB0F-68CE-744B2896549E}"/>
          </ac:spMkLst>
        </pc:spChg>
        <pc:spChg chg="add mod">
          <ac:chgData name="Xiliang Luo" userId="a6bc156bce9c8a43" providerId="LiveId" clId="{7DA56411-71E1-FB4E-A0AB-0434AD4CB8A5}" dt="2024-07-31T00:39:06.563" v="203"/>
          <ac:spMkLst>
            <pc:docMk/>
            <pc:sldMk cId="49456659" sldId="324"/>
            <ac:spMk id="24" creationId="{19BE3E6A-1A86-AF85-AE88-C6E804EEB230}"/>
          </ac:spMkLst>
        </pc:spChg>
        <pc:spChg chg="add del mod">
          <ac:chgData name="Xiliang Luo" userId="a6bc156bce9c8a43" providerId="LiveId" clId="{7DA56411-71E1-FB4E-A0AB-0434AD4CB8A5}" dt="2024-08-06T18:07:29.896" v="1219" actId="207"/>
          <ac:spMkLst>
            <pc:docMk/>
            <pc:sldMk cId="49456659" sldId="324"/>
            <ac:spMk id="26" creationId="{57CE27A9-CC22-86C6-FC58-3E58AD18590E}"/>
          </ac:spMkLst>
        </pc:spChg>
        <pc:graphicFrameChg chg="add mod modGraphic">
          <ac:chgData name="Xiliang Luo" userId="a6bc156bce9c8a43" providerId="LiveId" clId="{7DA56411-71E1-FB4E-A0AB-0434AD4CB8A5}" dt="2024-08-06T18:06:43.358" v="1212" actId="14100"/>
          <ac:graphicFrameMkLst>
            <pc:docMk/>
            <pc:sldMk cId="49456659" sldId="324"/>
            <ac:graphicFrameMk id="25" creationId="{173F8616-6EA3-5630-39B2-031661D613D2}"/>
          </ac:graphicFrameMkLst>
        </pc:graphicFrameChg>
        <pc:cxnChg chg="add del mod">
          <ac:chgData name="Xiliang Luo" userId="a6bc156bce9c8a43" providerId="LiveId" clId="{7DA56411-71E1-FB4E-A0AB-0434AD4CB8A5}" dt="2024-07-31T00:34:58.880" v="132" actId="478"/>
          <ac:cxnSpMkLst>
            <pc:docMk/>
            <pc:sldMk cId="49456659" sldId="324"/>
            <ac:cxnSpMk id="7" creationId="{02E14133-FFDE-EF77-494B-F363A34ACEA0}"/>
          </ac:cxnSpMkLst>
        </pc:cxnChg>
        <pc:cxnChg chg="add del mod">
          <ac:chgData name="Xiliang Luo" userId="a6bc156bce9c8a43" providerId="LiveId" clId="{7DA56411-71E1-FB4E-A0AB-0434AD4CB8A5}" dt="2024-07-31T00:34:55.822" v="129" actId="478"/>
          <ac:cxnSpMkLst>
            <pc:docMk/>
            <pc:sldMk cId="49456659" sldId="324"/>
            <ac:cxnSpMk id="8" creationId="{7C206ED1-2A94-679D-F161-A865FA9922CD}"/>
          </ac:cxnSpMkLst>
        </pc:cxnChg>
        <pc:cxnChg chg="add del mod">
          <ac:chgData name="Xiliang Luo" userId="a6bc156bce9c8a43" providerId="LiveId" clId="{7DA56411-71E1-FB4E-A0AB-0434AD4CB8A5}" dt="2024-07-31T00:34:56.787" v="130" actId="478"/>
          <ac:cxnSpMkLst>
            <pc:docMk/>
            <pc:sldMk cId="49456659" sldId="324"/>
            <ac:cxnSpMk id="9" creationId="{9A5E9CBC-1273-6BE8-8877-604B5B2B0093}"/>
          </ac:cxnSpMkLst>
        </pc:cxnChg>
        <pc:cxnChg chg="add del mod">
          <ac:chgData name="Xiliang Luo" userId="a6bc156bce9c8a43" providerId="LiveId" clId="{7DA56411-71E1-FB4E-A0AB-0434AD4CB8A5}" dt="2024-07-31T00:34:58.880" v="132" actId="478"/>
          <ac:cxnSpMkLst>
            <pc:docMk/>
            <pc:sldMk cId="49456659" sldId="324"/>
            <ac:cxnSpMk id="10" creationId="{22ADDA5C-46F8-E92C-D8BF-4AA704EE15A9}"/>
          </ac:cxnSpMkLst>
        </pc:cxnChg>
        <pc:cxnChg chg="add del mod">
          <ac:chgData name="Xiliang Luo" userId="a6bc156bce9c8a43" providerId="LiveId" clId="{7DA56411-71E1-FB4E-A0AB-0434AD4CB8A5}" dt="2024-07-31T00:34:57.526" v="131" actId="478"/>
          <ac:cxnSpMkLst>
            <pc:docMk/>
            <pc:sldMk cId="49456659" sldId="324"/>
            <ac:cxnSpMk id="11" creationId="{144DE54E-4385-3572-0495-6C46C87DEDC4}"/>
          </ac:cxnSpMkLst>
        </pc:cxnChg>
        <pc:cxnChg chg="add del mod">
          <ac:chgData name="Xiliang Luo" userId="a6bc156bce9c8a43" providerId="LiveId" clId="{7DA56411-71E1-FB4E-A0AB-0434AD4CB8A5}" dt="2024-07-31T00:38:58.491" v="202" actId="478"/>
          <ac:cxnSpMkLst>
            <pc:docMk/>
            <pc:sldMk cId="49456659" sldId="324"/>
            <ac:cxnSpMk id="12" creationId="{28F41518-CD21-1839-DC4E-207D41F1FC48}"/>
          </ac:cxnSpMkLst>
        </pc:cxnChg>
        <pc:cxnChg chg="add del mod">
          <ac:chgData name="Xiliang Luo" userId="a6bc156bce9c8a43" providerId="LiveId" clId="{7DA56411-71E1-FB4E-A0AB-0434AD4CB8A5}" dt="2024-07-31T00:38:58.491" v="202" actId="478"/>
          <ac:cxnSpMkLst>
            <pc:docMk/>
            <pc:sldMk cId="49456659" sldId="324"/>
            <ac:cxnSpMk id="13" creationId="{37F7B3ED-72B8-C874-E0DD-E7F7AB93021D}"/>
          </ac:cxnSpMkLst>
        </pc:cxnChg>
        <pc:cxnChg chg="add del mod">
          <ac:chgData name="Xiliang Luo" userId="a6bc156bce9c8a43" providerId="LiveId" clId="{7DA56411-71E1-FB4E-A0AB-0434AD4CB8A5}" dt="2024-07-31T00:38:58.491" v="202" actId="478"/>
          <ac:cxnSpMkLst>
            <pc:docMk/>
            <pc:sldMk cId="49456659" sldId="324"/>
            <ac:cxnSpMk id="14" creationId="{1AC58C98-1951-6B7E-57E6-CCC891B26BA6}"/>
          </ac:cxnSpMkLst>
        </pc:cxnChg>
        <pc:cxnChg chg="add del mod">
          <ac:chgData name="Xiliang Luo" userId="a6bc156bce9c8a43" providerId="LiveId" clId="{7DA56411-71E1-FB4E-A0AB-0434AD4CB8A5}" dt="2024-07-31T00:38:58.491" v="202" actId="478"/>
          <ac:cxnSpMkLst>
            <pc:docMk/>
            <pc:sldMk cId="49456659" sldId="324"/>
            <ac:cxnSpMk id="15" creationId="{0F2B96F4-7CF4-E361-FB36-A65D09878078}"/>
          </ac:cxnSpMkLst>
        </pc:cxnChg>
        <pc:cxnChg chg="add del mod">
          <ac:chgData name="Xiliang Luo" userId="a6bc156bce9c8a43" providerId="LiveId" clId="{7DA56411-71E1-FB4E-A0AB-0434AD4CB8A5}" dt="2024-07-31T00:38:58.491" v="202" actId="478"/>
          <ac:cxnSpMkLst>
            <pc:docMk/>
            <pc:sldMk cId="49456659" sldId="324"/>
            <ac:cxnSpMk id="16" creationId="{7C5EF4FF-E1C8-B013-494E-961AFB8A4B99}"/>
          </ac:cxnSpMkLst>
        </pc:cxnChg>
        <pc:cxnChg chg="add del mod">
          <ac:chgData name="Xiliang Luo" userId="a6bc156bce9c8a43" providerId="LiveId" clId="{7DA56411-71E1-FB4E-A0AB-0434AD4CB8A5}" dt="2024-07-31T00:38:58.491" v="202" actId="478"/>
          <ac:cxnSpMkLst>
            <pc:docMk/>
            <pc:sldMk cId="49456659" sldId="324"/>
            <ac:cxnSpMk id="17" creationId="{F433DA04-4EB9-6766-4734-7CEDCE91E921}"/>
          </ac:cxnSpMkLst>
        </pc:cxnChg>
        <pc:cxnChg chg="add del mod">
          <ac:chgData name="Xiliang Luo" userId="a6bc156bce9c8a43" providerId="LiveId" clId="{7DA56411-71E1-FB4E-A0AB-0434AD4CB8A5}" dt="2024-07-31T00:38:58.491" v="202" actId="478"/>
          <ac:cxnSpMkLst>
            <pc:docMk/>
            <pc:sldMk cId="49456659" sldId="324"/>
            <ac:cxnSpMk id="18" creationId="{82EE014C-B041-C615-D2BC-B30D61089B72}"/>
          </ac:cxnSpMkLst>
        </pc:cxnChg>
        <pc:cxnChg chg="add del mod">
          <ac:chgData name="Xiliang Luo" userId="a6bc156bce9c8a43" providerId="LiveId" clId="{7DA56411-71E1-FB4E-A0AB-0434AD4CB8A5}" dt="2024-07-31T00:38:58.491" v="202" actId="478"/>
          <ac:cxnSpMkLst>
            <pc:docMk/>
            <pc:sldMk cId="49456659" sldId="324"/>
            <ac:cxnSpMk id="19" creationId="{772B1D8F-EBFB-8EF4-3C35-C11FED9C8784}"/>
          </ac:cxnSpMkLst>
        </pc:cxnChg>
        <pc:cxnChg chg="add del mod">
          <ac:chgData name="Xiliang Luo" userId="a6bc156bce9c8a43" providerId="LiveId" clId="{7DA56411-71E1-FB4E-A0AB-0434AD4CB8A5}" dt="2024-07-31T00:38:58.491" v="202" actId="478"/>
          <ac:cxnSpMkLst>
            <pc:docMk/>
            <pc:sldMk cId="49456659" sldId="324"/>
            <ac:cxnSpMk id="20" creationId="{A5456CC5-CAA5-7635-F11B-AA1079A454FF}"/>
          </ac:cxnSpMkLst>
        </pc:cxnChg>
        <pc:cxnChg chg="add del mod">
          <ac:chgData name="Xiliang Luo" userId="a6bc156bce9c8a43" providerId="LiveId" clId="{7DA56411-71E1-FB4E-A0AB-0434AD4CB8A5}" dt="2024-07-31T00:38:58.491" v="202" actId="478"/>
          <ac:cxnSpMkLst>
            <pc:docMk/>
            <pc:sldMk cId="49456659" sldId="324"/>
            <ac:cxnSpMk id="21" creationId="{FB6564CD-030E-12E4-AB09-1F7E4098A847}"/>
          </ac:cxnSpMkLst>
        </pc:cxnChg>
        <pc:cxnChg chg="add del mod">
          <ac:chgData name="Xiliang Luo" userId="a6bc156bce9c8a43" providerId="LiveId" clId="{7DA56411-71E1-FB4E-A0AB-0434AD4CB8A5}" dt="2024-07-31T00:38:58.491" v="202" actId="478"/>
          <ac:cxnSpMkLst>
            <pc:docMk/>
            <pc:sldMk cId="49456659" sldId="324"/>
            <ac:cxnSpMk id="22" creationId="{50171E85-871E-61BF-D937-E0388487F4EF}"/>
          </ac:cxnSpMkLst>
        </pc:cxnChg>
      </pc:sldChg>
      <pc:sldChg chg="addSp modSp">
        <pc:chgData name="Xiliang Luo" userId="a6bc156bce9c8a43" providerId="LiveId" clId="{7DA56411-71E1-FB4E-A0AB-0434AD4CB8A5}" dt="2024-08-06T18:12:12.218" v="1307"/>
        <pc:sldMkLst>
          <pc:docMk/>
          <pc:sldMk cId="851380269" sldId="325"/>
        </pc:sldMkLst>
        <pc:spChg chg="add mod">
          <ac:chgData name="Xiliang Luo" userId="a6bc156bce9c8a43" providerId="LiveId" clId="{7DA56411-71E1-FB4E-A0AB-0434AD4CB8A5}" dt="2024-08-06T18:12:12.218" v="1307"/>
          <ac:spMkLst>
            <pc:docMk/>
            <pc:sldMk cId="851380269" sldId="325"/>
            <ac:spMk id="3" creationId="{FACA4561-21BD-1B05-9A1E-DE3B6F0BE2A6}"/>
          </ac:spMkLst>
        </pc:spChg>
        <pc:spChg chg="add mod">
          <ac:chgData name="Xiliang Luo" userId="a6bc156bce9c8a43" providerId="LiveId" clId="{7DA56411-71E1-FB4E-A0AB-0434AD4CB8A5}" dt="2024-08-06T18:12:12.218" v="1307"/>
          <ac:spMkLst>
            <pc:docMk/>
            <pc:sldMk cId="851380269" sldId="325"/>
            <ac:spMk id="4" creationId="{F9A9934D-DD39-E1DC-CE7E-8E7407A1448E}"/>
          </ac:spMkLst>
        </pc:spChg>
      </pc:sldChg>
      <pc:sldChg chg="addSp modSp add">
        <pc:chgData name="Xiliang Luo" userId="a6bc156bce9c8a43" providerId="LiveId" clId="{7DA56411-71E1-FB4E-A0AB-0434AD4CB8A5}" dt="2024-08-06T18:13:10.395" v="1340"/>
        <pc:sldMkLst>
          <pc:docMk/>
          <pc:sldMk cId="314092846" sldId="326"/>
        </pc:sldMkLst>
        <pc:spChg chg="add mod">
          <ac:chgData name="Xiliang Luo" userId="a6bc156bce9c8a43" providerId="LiveId" clId="{7DA56411-71E1-FB4E-A0AB-0434AD4CB8A5}" dt="2024-08-06T18:13:10.395" v="1340"/>
          <ac:spMkLst>
            <pc:docMk/>
            <pc:sldMk cId="314092846" sldId="326"/>
            <ac:spMk id="4" creationId="{BDAB20BE-CF0E-912E-E3F4-97030F72108E}"/>
          </ac:spMkLst>
        </pc:spChg>
        <pc:spChg chg="add mod">
          <ac:chgData name="Xiliang Luo" userId="a6bc156bce9c8a43" providerId="LiveId" clId="{7DA56411-71E1-FB4E-A0AB-0434AD4CB8A5}" dt="2024-08-06T18:13:10.395" v="1340"/>
          <ac:spMkLst>
            <pc:docMk/>
            <pc:sldMk cId="314092846" sldId="326"/>
            <ac:spMk id="12" creationId="{B0CF527C-9710-3D01-6DF5-BE47D24153A6}"/>
          </ac:spMkLst>
        </pc:spChg>
      </pc:sldChg>
      <pc:sldChg chg="addSp modSp add">
        <pc:chgData name="Xiliang Luo" userId="a6bc156bce9c8a43" providerId="LiveId" clId="{7DA56411-71E1-FB4E-A0AB-0434AD4CB8A5}" dt="2024-08-06T18:13:12.153" v="1342"/>
        <pc:sldMkLst>
          <pc:docMk/>
          <pc:sldMk cId="3381544137" sldId="327"/>
        </pc:sldMkLst>
        <pc:spChg chg="add mod">
          <ac:chgData name="Xiliang Luo" userId="a6bc156bce9c8a43" providerId="LiveId" clId="{7DA56411-71E1-FB4E-A0AB-0434AD4CB8A5}" dt="2024-08-06T18:13:12.153" v="1342"/>
          <ac:spMkLst>
            <pc:docMk/>
            <pc:sldMk cId="3381544137" sldId="327"/>
            <ac:spMk id="4" creationId="{BC7DBA04-0A83-8BF6-8A4A-CBDC523FF26A}"/>
          </ac:spMkLst>
        </pc:spChg>
        <pc:spChg chg="add mod">
          <ac:chgData name="Xiliang Luo" userId="a6bc156bce9c8a43" providerId="LiveId" clId="{7DA56411-71E1-FB4E-A0AB-0434AD4CB8A5}" dt="2024-08-06T18:13:12.153" v="1342"/>
          <ac:spMkLst>
            <pc:docMk/>
            <pc:sldMk cId="3381544137" sldId="327"/>
            <ac:spMk id="34" creationId="{4DE6342D-A02F-5058-A6D0-60F3C7EF2252}"/>
          </ac:spMkLst>
        </pc:spChg>
      </pc:sldChg>
      <pc:sldChg chg="addSp delSp modSp add mod">
        <pc:chgData name="Xiliang Luo" userId="a6bc156bce9c8a43" providerId="LiveId" clId="{7DA56411-71E1-FB4E-A0AB-0434AD4CB8A5}" dt="2024-08-06T18:13:11.202" v="1341"/>
        <pc:sldMkLst>
          <pc:docMk/>
          <pc:sldMk cId="763132868" sldId="328"/>
        </pc:sldMkLst>
        <pc:spChg chg="mod">
          <ac:chgData name="Xiliang Luo" userId="a6bc156bce9c8a43" providerId="LiveId" clId="{7DA56411-71E1-FB4E-A0AB-0434AD4CB8A5}" dt="2024-08-01T16:00:38.462" v="854" actId="1076"/>
          <ac:spMkLst>
            <pc:docMk/>
            <pc:sldMk cId="763132868" sldId="328"/>
            <ac:spMk id="13" creationId="{26D3D530-12C8-4866-F813-A7A3282D0C92}"/>
          </ac:spMkLst>
        </pc:spChg>
        <pc:spChg chg="mod">
          <ac:chgData name="Xiliang Luo" userId="a6bc156bce9c8a43" providerId="LiveId" clId="{7DA56411-71E1-FB4E-A0AB-0434AD4CB8A5}" dt="2024-08-01T16:01:20.129" v="864" actId="1076"/>
          <ac:spMkLst>
            <pc:docMk/>
            <pc:sldMk cId="763132868" sldId="328"/>
            <ac:spMk id="14" creationId="{F7CA9AF1-CDE6-9A16-473B-91CBB61E4614}"/>
          </ac:spMkLst>
        </pc:spChg>
        <pc:spChg chg="mod">
          <ac:chgData name="Xiliang Luo" userId="a6bc156bce9c8a43" providerId="LiveId" clId="{7DA56411-71E1-FB4E-A0AB-0434AD4CB8A5}" dt="2024-08-01T16:00:46.529" v="856" actId="1076"/>
          <ac:spMkLst>
            <pc:docMk/>
            <pc:sldMk cId="763132868" sldId="328"/>
            <ac:spMk id="15" creationId="{277293F7-6EBD-7F93-335D-D00270DECA9C}"/>
          </ac:spMkLst>
        </pc:spChg>
        <pc:spChg chg="mod">
          <ac:chgData name="Xiliang Luo" userId="a6bc156bce9c8a43" providerId="LiveId" clId="{7DA56411-71E1-FB4E-A0AB-0434AD4CB8A5}" dt="2024-08-01T16:00:42.563" v="855" actId="1076"/>
          <ac:spMkLst>
            <pc:docMk/>
            <pc:sldMk cId="763132868" sldId="328"/>
            <ac:spMk id="16" creationId="{E5D6A57E-968F-89AB-758F-A406C1FFA27B}"/>
          </ac:spMkLst>
        </pc:spChg>
        <pc:spChg chg="mod">
          <ac:chgData name="Xiliang Luo" userId="a6bc156bce9c8a43" providerId="LiveId" clId="{7DA56411-71E1-FB4E-A0AB-0434AD4CB8A5}" dt="2024-08-01T16:01:37.079" v="869" actId="1076"/>
          <ac:spMkLst>
            <pc:docMk/>
            <pc:sldMk cId="763132868" sldId="328"/>
            <ac:spMk id="17" creationId="{9DFE706B-BD6B-5DE4-060C-7398ABE477C1}"/>
          </ac:spMkLst>
        </pc:spChg>
        <pc:spChg chg="del mod">
          <ac:chgData name="Xiliang Luo" userId="a6bc156bce9c8a43" providerId="LiveId" clId="{7DA56411-71E1-FB4E-A0AB-0434AD4CB8A5}" dt="2024-08-01T16:01:00.566" v="859" actId="478"/>
          <ac:spMkLst>
            <pc:docMk/>
            <pc:sldMk cId="763132868" sldId="328"/>
            <ac:spMk id="19" creationId="{EA197495-6481-BCF9-6BBD-4EEEDC8103BA}"/>
          </ac:spMkLst>
        </pc:spChg>
        <pc:spChg chg="add mod">
          <ac:chgData name="Xiliang Luo" userId="a6bc156bce9c8a43" providerId="LiveId" clId="{7DA56411-71E1-FB4E-A0AB-0434AD4CB8A5}" dt="2024-08-06T18:13:11.202" v="1341"/>
          <ac:spMkLst>
            <pc:docMk/>
            <pc:sldMk cId="763132868" sldId="328"/>
            <ac:spMk id="20" creationId="{177D0DEC-F842-B7E7-5340-EFB2A558125C}"/>
          </ac:spMkLst>
        </pc:spChg>
        <pc:spChg chg="add mod">
          <ac:chgData name="Xiliang Luo" userId="a6bc156bce9c8a43" providerId="LiveId" clId="{7DA56411-71E1-FB4E-A0AB-0434AD4CB8A5}" dt="2024-08-06T18:13:11.202" v="1341"/>
          <ac:spMkLst>
            <pc:docMk/>
            <pc:sldMk cId="763132868" sldId="328"/>
            <ac:spMk id="21" creationId="{09D4D318-11F6-AF9D-C32B-E394022E4B6C}"/>
          </ac:spMkLst>
        </pc:spChg>
        <pc:spChg chg="del mod">
          <ac:chgData name="Xiliang Luo" userId="a6bc156bce9c8a43" providerId="LiveId" clId="{7DA56411-71E1-FB4E-A0AB-0434AD4CB8A5}" dt="2024-08-01T16:01:01.508" v="860" actId="478"/>
          <ac:spMkLst>
            <pc:docMk/>
            <pc:sldMk cId="763132868" sldId="328"/>
            <ac:spMk id="21" creationId="{C22770E1-4523-65E7-01CC-E0087757FE71}"/>
          </ac:spMkLst>
        </pc:spChg>
        <pc:spChg chg="del mod">
          <ac:chgData name="Xiliang Luo" userId="a6bc156bce9c8a43" providerId="LiveId" clId="{7DA56411-71E1-FB4E-A0AB-0434AD4CB8A5}" dt="2024-08-01T16:01:02.332" v="861" actId="478"/>
          <ac:spMkLst>
            <pc:docMk/>
            <pc:sldMk cId="763132868" sldId="328"/>
            <ac:spMk id="22" creationId="{8DB46DE3-3088-0B75-D502-73981307DBC0}"/>
          </ac:spMkLst>
        </pc:spChg>
        <pc:spChg chg="mod">
          <ac:chgData name="Xiliang Luo" userId="a6bc156bce9c8a43" providerId="LiveId" clId="{7DA56411-71E1-FB4E-A0AB-0434AD4CB8A5}" dt="2024-08-01T16:00:51.445" v="857" actId="1076"/>
          <ac:spMkLst>
            <pc:docMk/>
            <pc:sldMk cId="763132868" sldId="328"/>
            <ac:spMk id="25" creationId="{B0F94B57-A214-5691-65D9-8CAAD77D9718}"/>
          </ac:spMkLst>
        </pc:spChg>
        <pc:spChg chg="mod">
          <ac:chgData name="Xiliang Luo" userId="a6bc156bce9c8a43" providerId="LiveId" clId="{7DA56411-71E1-FB4E-A0AB-0434AD4CB8A5}" dt="2024-08-01T16:00:42.563" v="855" actId="1076"/>
          <ac:spMkLst>
            <pc:docMk/>
            <pc:sldMk cId="763132868" sldId="328"/>
            <ac:spMk id="26" creationId="{0DB60A97-6009-7455-0CC7-61E4D56C8C08}"/>
          </ac:spMkLst>
        </pc:spChg>
        <pc:spChg chg="mod">
          <ac:chgData name="Xiliang Luo" userId="a6bc156bce9c8a43" providerId="LiveId" clId="{7DA56411-71E1-FB4E-A0AB-0434AD4CB8A5}" dt="2024-08-01T16:01:20.129" v="864" actId="1076"/>
          <ac:spMkLst>
            <pc:docMk/>
            <pc:sldMk cId="763132868" sldId="328"/>
            <ac:spMk id="27" creationId="{B042DA29-4C05-566F-41DE-31A8DB3B1D39}"/>
          </ac:spMkLst>
        </pc:spChg>
        <pc:spChg chg="mod">
          <ac:chgData name="Xiliang Luo" userId="a6bc156bce9c8a43" providerId="LiveId" clId="{7DA56411-71E1-FB4E-A0AB-0434AD4CB8A5}" dt="2024-08-01T16:01:37.079" v="869" actId="1076"/>
          <ac:spMkLst>
            <pc:docMk/>
            <pc:sldMk cId="763132868" sldId="328"/>
            <ac:spMk id="28" creationId="{CA8B0E36-DE8B-964F-14BD-185E17E33D68}"/>
          </ac:spMkLst>
        </pc:spChg>
        <pc:spChg chg="mod">
          <ac:chgData name="Xiliang Luo" userId="a6bc156bce9c8a43" providerId="LiveId" clId="{7DA56411-71E1-FB4E-A0AB-0434AD4CB8A5}" dt="2024-08-01T16:00:46.529" v="856" actId="1076"/>
          <ac:spMkLst>
            <pc:docMk/>
            <pc:sldMk cId="763132868" sldId="328"/>
            <ac:spMk id="37" creationId="{6B72F15D-515A-79E7-93E1-6A84399917DD}"/>
          </ac:spMkLst>
        </pc:spChg>
        <pc:spChg chg="mod">
          <ac:chgData name="Xiliang Luo" userId="a6bc156bce9c8a43" providerId="LiveId" clId="{7DA56411-71E1-FB4E-A0AB-0434AD4CB8A5}" dt="2024-08-01T16:00:51.445" v="857" actId="1076"/>
          <ac:spMkLst>
            <pc:docMk/>
            <pc:sldMk cId="763132868" sldId="328"/>
            <ac:spMk id="38" creationId="{16FF37A3-4163-3C5B-62A7-903E54A8715A}"/>
          </ac:spMkLst>
        </pc:spChg>
        <pc:spChg chg="del">
          <ac:chgData name="Xiliang Luo" userId="a6bc156bce9c8a43" providerId="LiveId" clId="{7DA56411-71E1-FB4E-A0AB-0434AD4CB8A5}" dt="2024-08-01T15:57:24.120" v="810" actId="478"/>
          <ac:spMkLst>
            <pc:docMk/>
            <pc:sldMk cId="763132868" sldId="328"/>
            <ac:spMk id="39" creationId="{42DA3C53-07FA-5B61-B1CE-09EE77945345}"/>
          </ac:spMkLst>
        </pc:spChg>
        <pc:spChg chg="mod">
          <ac:chgData name="Xiliang Luo" userId="a6bc156bce9c8a43" providerId="LiveId" clId="{7DA56411-71E1-FB4E-A0AB-0434AD4CB8A5}" dt="2024-08-01T16:00:38.462" v="854" actId="1076"/>
          <ac:spMkLst>
            <pc:docMk/>
            <pc:sldMk cId="763132868" sldId="328"/>
            <ac:spMk id="42" creationId="{4C0331A6-BA9C-18E3-1986-7BCB43A36AED}"/>
          </ac:spMkLst>
        </pc:spChg>
        <pc:spChg chg="mod">
          <ac:chgData name="Xiliang Luo" userId="a6bc156bce9c8a43" providerId="LiveId" clId="{7DA56411-71E1-FB4E-A0AB-0434AD4CB8A5}" dt="2024-08-01T15:59:23.828" v="841" actId="1076"/>
          <ac:spMkLst>
            <pc:docMk/>
            <pc:sldMk cId="763132868" sldId="328"/>
            <ac:spMk id="48" creationId="{B6EA9830-C180-EDD6-DB1C-9C0700C6093D}"/>
          </ac:spMkLst>
        </pc:spChg>
        <pc:spChg chg="mod">
          <ac:chgData name="Xiliang Luo" userId="a6bc156bce9c8a43" providerId="LiveId" clId="{7DA56411-71E1-FB4E-A0AB-0434AD4CB8A5}" dt="2024-08-01T15:59:20.175" v="840" actId="1076"/>
          <ac:spMkLst>
            <pc:docMk/>
            <pc:sldMk cId="763132868" sldId="328"/>
            <ac:spMk id="49" creationId="{9FDB9EDE-8ED2-0ED8-3ECF-507468008CA4}"/>
          </ac:spMkLst>
        </pc:spChg>
        <pc:picChg chg="add mod">
          <ac:chgData name="Xiliang Luo" userId="a6bc156bce9c8a43" providerId="LiveId" clId="{7DA56411-71E1-FB4E-A0AB-0434AD4CB8A5}" dt="2024-08-01T15:57:57.332" v="817" actId="167"/>
          <ac:picMkLst>
            <pc:docMk/>
            <pc:sldMk cId="763132868" sldId="328"/>
            <ac:picMk id="4" creationId="{FCA75F47-06D6-4A84-ECE7-9329D91132E9}"/>
          </ac:picMkLst>
        </pc:picChg>
        <pc:picChg chg="del">
          <ac:chgData name="Xiliang Luo" userId="a6bc156bce9c8a43" providerId="LiveId" clId="{7DA56411-71E1-FB4E-A0AB-0434AD4CB8A5}" dt="2024-08-01T15:57:10.990" v="806" actId="478"/>
          <ac:picMkLst>
            <pc:docMk/>
            <pc:sldMk cId="763132868" sldId="328"/>
            <ac:picMk id="18" creationId="{9C61F6CE-C1AD-F62D-B3C6-CD7ABA19D309}"/>
          </ac:picMkLst>
        </pc:picChg>
        <pc:cxnChg chg="mod">
          <ac:chgData name="Xiliang Luo" userId="a6bc156bce9c8a43" providerId="LiveId" clId="{7DA56411-71E1-FB4E-A0AB-0434AD4CB8A5}" dt="2024-08-01T16:00:11.012" v="850" actId="166"/>
          <ac:cxnSpMkLst>
            <pc:docMk/>
            <pc:sldMk cId="763132868" sldId="328"/>
            <ac:cxnSpMk id="3" creationId="{65DE42A4-F033-577E-2099-B1C945A930B8}"/>
          </ac:cxnSpMkLst>
        </pc:cxnChg>
        <pc:cxnChg chg="mod">
          <ac:chgData name="Xiliang Luo" userId="a6bc156bce9c8a43" providerId="LiveId" clId="{7DA56411-71E1-FB4E-A0AB-0434AD4CB8A5}" dt="2024-08-01T16:01:50.293" v="873" actId="1076"/>
          <ac:cxnSpMkLst>
            <pc:docMk/>
            <pc:sldMk cId="763132868" sldId="328"/>
            <ac:cxnSpMk id="7" creationId="{ABF0F2DA-08E4-B269-82ED-7B12E5668F2C}"/>
          </ac:cxnSpMkLst>
        </pc:cxnChg>
        <pc:cxnChg chg="mod">
          <ac:chgData name="Xiliang Luo" userId="a6bc156bce9c8a43" providerId="LiveId" clId="{7DA56411-71E1-FB4E-A0AB-0434AD4CB8A5}" dt="2024-08-01T15:59:15.176" v="838" actId="1076"/>
          <ac:cxnSpMkLst>
            <pc:docMk/>
            <pc:sldMk cId="763132868" sldId="328"/>
            <ac:cxnSpMk id="8" creationId="{F9E9018A-FFC1-138C-3EF2-817814486F5E}"/>
          </ac:cxnSpMkLst>
        </pc:cxnChg>
        <pc:cxnChg chg="mod">
          <ac:chgData name="Xiliang Luo" userId="a6bc156bce9c8a43" providerId="LiveId" clId="{7DA56411-71E1-FB4E-A0AB-0434AD4CB8A5}" dt="2024-08-01T16:01:13.409" v="863" actId="1076"/>
          <ac:cxnSpMkLst>
            <pc:docMk/>
            <pc:sldMk cId="763132868" sldId="328"/>
            <ac:cxnSpMk id="9" creationId="{339F34D1-05C6-CFC4-16B1-2CE5AE4171CD}"/>
          </ac:cxnSpMkLst>
        </pc:cxnChg>
        <pc:cxnChg chg="mod">
          <ac:chgData name="Xiliang Luo" userId="a6bc156bce9c8a43" providerId="LiveId" clId="{7DA56411-71E1-FB4E-A0AB-0434AD4CB8A5}" dt="2024-08-01T16:02:17.262" v="879" actId="1076"/>
          <ac:cxnSpMkLst>
            <pc:docMk/>
            <pc:sldMk cId="763132868" sldId="328"/>
            <ac:cxnSpMk id="10" creationId="{32B24653-8BED-CC41-E36D-C19567D78779}"/>
          </ac:cxnSpMkLst>
        </pc:cxnChg>
        <pc:cxnChg chg="mod">
          <ac:chgData name="Xiliang Luo" userId="a6bc156bce9c8a43" providerId="LiveId" clId="{7DA56411-71E1-FB4E-A0AB-0434AD4CB8A5}" dt="2024-08-01T16:02:13.085" v="878" actId="1076"/>
          <ac:cxnSpMkLst>
            <pc:docMk/>
            <pc:sldMk cId="763132868" sldId="328"/>
            <ac:cxnSpMk id="11" creationId="{7650CBA7-6A79-4C2F-AC7F-1141A207D234}"/>
          </ac:cxnSpMkLst>
        </pc:cxnChg>
        <pc:cxnChg chg="mod">
          <ac:chgData name="Xiliang Luo" userId="a6bc156bce9c8a43" providerId="LiveId" clId="{7DA56411-71E1-FB4E-A0AB-0434AD4CB8A5}" dt="2024-08-01T16:00:31.637" v="853" actId="1076"/>
          <ac:cxnSpMkLst>
            <pc:docMk/>
            <pc:sldMk cId="763132868" sldId="328"/>
            <ac:cxnSpMk id="24" creationId="{691520BA-9DB0-1884-A233-CA0428311B17}"/>
          </ac:cxnSpMkLst>
        </pc:cxnChg>
        <pc:cxnChg chg="mod">
          <ac:chgData name="Xiliang Luo" userId="a6bc156bce9c8a43" providerId="LiveId" clId="{7DA56411-71E1-FB4E-A0AB-0434AD4CB8A5}" dt="2024-08-01T16:01:29.357" v="866" actId="1076"/>
          <ac:cxnSpMkLst>
            <pc:docMk/>
            <pc:sldMk cId="763132868" sldId="328"/>
            <ac:cxnSpMk id="29" creationId="{3E4AFB3A-5279-2C55-3DE8-8025AE84B81C}"/>
          </ac:cxnSpMkLst>
        </pc:cxnChg>
        <pc:cxnChg chg="mod">
          <ac:chgData name="Xiliang Luo" userId="a6bc156bce9c8a43" providerId="LiveId" clId="{7DA56411-71E1-FB4E-A0AB-0434AD4CB8A5}" dt="2024-08-01T15:59:12.927" v="837" actId="1076"/>
          <ac:cxnSpMkLst>
            <pc:docMk/>
            <pc:sldMk cId="763132868" sldId="328"/>
            <ac:cxnSpMk id="30" creationId="{1DBB8467-D6C9-4198-D2B9-7F3BB4109E8A}"/>
          </ac:cxnSpMkLst>
        </pc:cxnChg>
        <pc:cxnChg chg="mod">
          <ac:chgData name="Xiliang Luo" userId="a6bc156bce9c8a43" providerId="LiveId" clId="{7DA56411-71E1-FB4E-A0AB-0434AD4CB8A5}" dt="2024-08-01T16:01:09.944" v="862" actId="1076"/>
          <ac:cxnSpMkLst>
            <pc:docMk/>
            <pc:sldMk cId="763132868" sldId="328"/>
            <ac:cxnSpMk id="31" creationId="{9E679517-3ABD-9ACC-ED7E-2D1599607E69}"/>
          </ac:cxnSpMkLst>
        </pc:cxnChg>
        <pc:cxnChg chg="mod">
          <ac:chgData name="Xiliang Luo" userId="a6bc156bce9c8a43" providerId="LiveId" clId="{7DA56411-71E1-FB4E-A0AB-0434AD4CB8A5}" dt="2024-08-01T15:59:42.979" v="846" actId="1076"/>
          <ac:cxnSpMkLst>
            <pc:docMk/>
            <pc:sldMk cId="763132868" sldId="328"/>
            <ac:cxnSpMk id="32" creationId="{E51BCBBC-AF78-43AF-430C-27CD5291ACB2}"/>
          </ac:cxnSpMkLst>
        </pc:cxnChg>
        <pc:cxnChg chg="mod">
          <ac:chgData name="Xiliang Luo" userId="a6bc156bce9c8a43" providerId="LiveId" clId="{7DA56411-71E1-FB4E-A0AB-0434AD4CB8A5}" dt="2024-08-01T16:02:05.662" v="876" actId="1076"/>
          <ac:cxnSpMkLst>
            <pc:docMk/>
            <pc:sldMk cId="763132868" sldId="328"/>
            <ac:cxnSpMk id="33" creationId="{15B4F44A-832D-1C1F-7AD2-DF0A7B5C6048}"/>
          </ac:cxnSpMkLst>
        </pc:cxnChg>
      </pc:sldChg>
      <pc:sldChg chg="addSp delSp modSp add mod">
        <pc:chgData name="Xiliang Luo" userId="a6bc156bce9c8a43" providerId="LiveId" clId="{7DA56411-71E1-FB4E-A0AB-0434AD4CB8A5}" dt="2024-08-06T18:13:12.976" v="1343"/>
        <pc:sldMkLst>
          <pc:docMk/>
          <pc:sldMk cId="4059073720" sldId="329"/>
        </pc:sldMkLst>
        <pc:spChg chg="mod">
          <ac:chgData name="Xiliang Luo" userId="a6bc156bce9c8a43" providerId="LiveId" clId="{7DA56411-71E1-FB4E-A0AB-0434AD4CB8A5}" dt="2024-08-01T16:06:42.894" v="905" actId="1076"/>
          <ac:spMkLst>
            <pc:docMk/>
            <pc:sldMk cId="4059073720" sldId="329"/>
            <ac:spMk id="12" creationId="{44AA3A4E-E6FB-3DD6-038E-B25F52FDB99A}"/>
          </ac:spMkLst>
        </pc:spChg>
        <pc:spChg chg="mod">
          <ac:chgData name="Xiliang Luo" userId="a6bc156bce9c8a43" providerId="LiveId" clId="{7DA56411-71E1-FB4E-A0AB-0434AD4CB8A5}" dt="2024-08-01T16:05:55.714" v="900" actId="1076"/>
          <ac:spMkLst>
            <pc:docMk/>
            <pc:sldMk cId="4059073720" sldId="329"/>
            <ac:spMk id="13" creationId="{26D3D530-12C8-4866-F813-A7A3282D0C92}"/>
          </ac:spMkLst>
        </pc:spChg>
        <pc:spChg chg="mod">
          <ac:chgData name="Xiliang Luo" userId="a6bc156bce9c8a43" providerId="LiveId" clId="{7DA56411-71E1-FB4E-A0AB-0434AD4CB8A5}" dt="2024-08-01T16:08:50.082" v="926" actId="1076"/>
          <ac:spMkLst>
            <pc:docMk/>
            <pc:sldMk cId="4059073720" sldId="329"/>
            <ac:spMk id="14" creationId="{F7CA9AF1-CDE6-9A16-473B-91CBB61E4614}"/>
          </ac:spMkLst>
        </pc:spChg>
        <pc:spChg chg="mod">
          <ac:chgData name="Xiliang Luo" userId="a6bc156bce9c8a43" providerId="LiveId" clId="{7DA56411-71E1-FB4E-A0AB-0434AD4CB8A5}" dt="2024-08-01T16:05:46.298" v="895" actId="1076"/>
          <ac:spMkLst>
            <pc:docMk/>
            <pc:sldMk cId="4059073720" sldId="329"/>
            <ac:spMk id="15" creationId="{277293F7-6EBD-7F93-335D-D00270DECA9C}"/>
          </ac:spMkLst>
        </pc:spChg>
        <pc:spChg chg="mod">
          <ac:chgData name="Xiliang Luo" userId="a6bc156bce9c8a43" providerId="LiveId" clId="{7DA56411-71E1-FB4E-A0AB-0434AD4CB8A5}" dt="2024-08-01T16:06:37.016" v="904" actId="1076"/>
          <ac:spMkLst>
            <pc:docMk/>
            <pc:sldMk cId="4059073720" sldId="329"/>
            <ac:spMk id="16" creationId="{E5D6A57E-968F-89AB-758F-A406C1FFA27B}"/>
          </ac:spMkLst>
        </pc:spChg>
        <pc:spChg chg="mod">
          <ac:chgData name="Xiliang Luo" userId="a6bc156bce9c8a43" providerId="LiveId" clId="{7DA56411-71E1-FB4E-A0AB-0434AD4CB8A5}" dt="2024-08-01T16:09:02.215" v="927" actId="1076"/>
          <ac:spMkLst>
            <pc:docMk/>
            <pc:sldMk cId="4059073720" sldId="329"/>
            <ac:spMk id="17" creationId="{9DFE706B-BD6B-5DE4-060C-7398ABE477C1}"/>
          </ac:spMkLst>
        </pc:spChg>
        <pc:spChg chg="del">
          <ac:chgData name="Xiliang Luo" userId="a6bc156bce9c8a43" providerId="LiveId" clId="{7DA56411-71E1-FB4E-A0AB-0434AD4CB8A5}" dt="2024-08-01T16:04:48.713" v="889" actId="478"/>
          <ac:spMkLst>
            <pc:docMk/>
            <pc:sldMk cId="4059073720" sldId="329"/>
            <ac:spMk id="19" creationId="{2CFD531F-8F83-2633-2449-32AB9DBE2100}"/>
          </ac:spMkLst>
        </pc:spChg>
        <pc:spChg chg="del mod">
          <ac:chgData name="Xiliang Luo" userId="a6bc156bce9c8a43" providerId="LiveId" clId="{7DA56411-71E1-FB4E-A0AB-0434AD4CB8A5}" dt="2024-08-01T16:04:48.087" v="888" actId="478"/>
          <ac:spMkLst>
            <pc:docMk/>
            <pc:sldMk cId="4059073720" sldId="329"/>
            <ac:spMk id="21" creationId="{0B5BC618-4AA5-F0A9-E811-7BEBB13DDC73}"/>
          </ac:spMkLst>
        </pc:spChg>
        <pc:spChg chg="add mod">
          <ac:chgData name="Xiliang Luo" userId="a6bc156bce9c8a43" providerId="LiveId" clId="{7DA56411-71E1-FB4E-A0AB-0434AD4CB8A5}" dt="2024-08-06T18:13:12.976" v="1343"/>
          <ac:spMkLst>
            <pc:docMk/>
            <pc:sldMk cId="4059073720" sldId="329"/>
            <ac:spMk id="21" creationId="{49DF0631-BBA4-33C2-C238-2BE793D16DF6}"/>
          </ac:spMkLst>
        </pc:spChg>
        <pc:spChg chg="mod">
          <ac:chgData name="Xiliang Luo" userId="a6bc156bce9c8a43" providerId="LiveId" clId="{7DA56411-71E1-FB4E-A0AB-0434AD4CB8A5}" dt="2024-08-01T16:06:42.894" v="905" actId="1076"/>
          <ac:spMkLst>
            <pc:docMk/>
            <pc:sldMk cId="4059073720" sldId="329"/>
            <ac:spMk id="22" creationId="{A9837F28-0AD0-8AC9-32EE-FB688C9C4EE9}"/>
          </ac:spMkLst>
        </pc:spChg>
        <pc:spChg chg="del mod">
          <ac:chgData name="Xiliang Luo" userId="a6bc156bce9c8a43" providerId="LiveId" clId="{7DA56411-71E1-FB4E-A0AB-0434AD4CB8A5}" dt="2024-08-01T16:10:32.521" v="937" actId="478"/>
          <ac:spMkLst>
            <pc:docMk/>
            <pc:sldMk cId="4059073720" sldId="329"/>
            <ac:spMk id="23" creationId="{1C6906C7-DC9E-0E58-71BF-9C2E5F5FB596}"/>
          </ac:spMkLst>
        </pc:spChg>
        <pc:spChg chg="add mod">
          <ac:chgData name="Xiliang Luo" userId="a6bc156bce9c8a43" providerId="LiveId" clId="{7DA56411-71E1-FB4E-A0AB-0434AD4CB8A5}" dt="2024-08-06T18:13:12.976" v="1343"/>
          <ac:spMkLst>
            <pc:docMk/>
            <pc:sldMk cId="4059073720" sldId="329"/>
            <ac:spMk id="23" creationId="{B550656E-0909-1FC0-74D4-53F1CF0B66B3}"/>
          </ac:spMkLst>
        </pc:spChg>
        <pc:spChg chg="mod">
          <ac:chgData name="Xiliang Luo" userId="a6bc156bce9c8a43" providerId="LiveId" clId="{7DA56411-71E1-FB4E-A0AB-0434AD4CB8A5}" dt="2024-08-01T16:06:54.931" v="907" actId="1076"/>
          <ac:spMkLst>
            <pc:docMk/>
            <pc:sldMk cId="4059073720" sldId="329"/>
            <ac:spMk id="25" creationId="{B0F94B57-A214-5691-65D9-8CAAD77D9718}"/>
          </ac:spMkLst>
        </pc:spChg>
        <pc:spChg chg="mod">
          <ac:chgData name="Xiliang Luo" userId="a6bc156bce9c8a43" providerId="LiveId" clId="{7DA56411-71E1-FB4E-A0AB-0434AD4CB8A5}" dt="2024-08-01T16:06:59.947" v="908" actId="1076"/>
          <ac:spMkLst>
            <pc:docMk/>
            <pc:sldMk cId="4059073720" sldId="329"/>
            <ac:spMk id="26" creationId="{0DB60A97-6009-7455-0CC7-61E4D56C8C08}"/>
          </ac:spMkLst>
        </pc:spChg>
        <pc:spChg chg="mod">
          <ac:chgData name="Xiliang Luo" userId="a6bc156bce9c8a43" providerId="LiveId" clId="{7DA56411-71E1-FB4E-A0AB-0434AD4CB8A5}" dt="2024-08-01T16:08:23.698" v="923" actId="1076"/>
          <ac:spMkLst>
            <pc:docMk/>
            <pc:sldMk cId="4059073720" sldId="329"/>
            <ac:spMk id="27" creationId="{B042DA29-4C05-566F-41DE-31A8DB3B1D39}"/>
          </ac:spMkLst>
        </pc:spChg>
        <pc:spChg chg="mod">
          <ac:chgData name="Xiliang Luo" userId="a6bc156bce9c8a43" providerId="LiveId" clId="{7DA56411-71E1-FB4E-A0AB-0434AD4CB8A5}" dt="2024-08-01T16:08:31.016" v="924" actId="1076"/>
          <ac:spMkLst>
            <pc:docMk/>
            <pc:sldMk cId="4059073720" sldId="329"/>
            <ac:spMk id="28" creationId="{CA8B0E36-DE8B-964F-14BD-185E17E33D68}"/>
          </ac:spMkLst>
        </pc:spChg>
        <pc:spChg chg="mod">
          <ac:chgData name="Xiliang Luo" userId="a6bc156bce9c8a43" providerId="LiveId" clId="{7DA56411-71E1-FB4E-A0AB-0434AD4CB8A5}" dt="2024-08-01T16:09:59.948" v="932" actId="1076"/>
          <ac:spMkLst>
            <pc:docMk/>
            <pc:sldMk cId="4059073720" sldId="329"/>
            <ac:spMk id="37" creationId="{6B72F15D-515A-79E7-93E1-6A84399917DD}"/>
          </ac:spMkLst>
        </pc:spChg>
        <pc:spChg chg="mod">
          <ac:chgData name="Xiliang Luo" userId="a6bc156bce9c8a43" providerId="LiveId" clId="{7DA56411-71E1-FB4E-A0AB-0434AD4CB8A5}" dt="2024-08-01T16:10:13.378" v="935" actId="1076"/>
          <ac:spMkLst>
            <pc:docMk/>
            <pc:sldMk cId="4059073720" sldId="329"/>
            <ac:spMk id="38" creationId="{16FF37A3-4163-3C5B-62A7-903E54A8715A}"/>
          </ac:spMkLst>
        </pc:spChg>
        <pc:spChg chg="del mod">
          <ac:chgData name="Xiliang Luo" userId="a6bc156bce9c8a43" providerId="LiveId" clId="{7DA56411-71E1-FB4E-A0AB-0434AD4CB8A5}" dt="2024-08-01T16:04:20.639" v="882" actId="478"/>
          <ac:spMkLst>
            <pc:docMk/>
            <pc:sldMk cId="4059073720" sldId="329"/>
            <ac:spMk id="39" creationId="{42DA3C53-07FA-5B61-B1CE-09EE77945345}"/>
          </ac:spMkLst>
        </pc:spChg>
        <pc:spChg chg="mod">
          <ac:chgData name="Xiliang Luo" userId="a6bc156bce9c8a43" providerId="LiveId" clId="{7DA56411-71E1-FB4E-A0AB-0434AD4CB8A5}" dt="2024-08-01T16:10:03.495" v="933" actId="1076"/>
          <ac:spMkLst>
            <pc:docMk/>
            <pc:sldMk cId="4059073720" sldId="329"/>
            <ac:spMk id="42" creationId="{4C0331A6-BA9C-18E3-1986-7BCB43A36AED}"/>
          </ac:spMkLst>
        </pc:spChg>
        <pc:spChg chg="mod">
          <ac:chgData name="Xiliang Luo" userId="a6bc156bce9c8a43" providerId="LiveId" clId="{7DA56411-71E1-FB4E-A0AB-0434AD4CB8A5}" dt="2024-08-01T16:07:38.281" v="915" actId="1076"/>
          <ac:spMkLst>
            <pc:docMk/>
            <pc:sldMk cId="4059073720" sldId="329"/>
            <ac:spMk id="48" creationId="{B6EA9830-C180-EDD6-DB1C-9C0700C6093D}"/>
          </ac:spMkLst>
        </pc:spChg>
        <pc:spChg chg="mod">
          <ac:chgData name="Xiliang Luo" userId="a6bc156bce9c8a43" providerId="LiveId" clId="{7DA56411-71E1-FB4E-A0AB-0434AD4CB8A5}" dt="2024-08-01T16:07:46.645" v="917" actId="1076"/>
          <ac:spMkLst>
            <pc:docMk/>
            <pc:sldMk cId="4059073720" sldId="329"/>
            <ac:spMk id="49" creationId="{9FDB9EDE-8ED2-0ED8-3ECF-507468008CA4}"/>
          </ac:spMkLst>
        </pc:spChg>
        <pc:picChg chg="add mod">
          <ac:chgData name="Xiliang Luo" userId="a6bc156bce9c8a43" providerId="LiveId" clId="{7DA56411-71E1-FB4E-A0AB-0434AD4CB8A5}" dt="2024-08-01T16:04:59.954" v="891" actId="167"/>
          <ac:picMkLst>
            <pc:docMk/>
            <pc:sldMk cId="4059073720" sldId="329"/>
            <ac:picMk id="4" creationId="{37B61CAD-1DFC-C621-4C03-83216B8B7B02}"/>
          </ac:picMkLst>
        </pc:picChg>
        <pc:picChg chg="del">
          <ac:chgData name="Xiliang Luo" userId="a6bc156bce9c8a43" providerId="LiveId" clId="{7DA56411-71E1-FB4E-A0AB-0434AD4CB8A5}" dt="2024-08-01T16:04:16.881" v="880" actId="478"/>
          <ac:picMkLst>
            <pc:docMk/>
            <pc:sldMk cId="4059073720" sldId="329"/>
            <ac:picMk id="20" creationId="{C0E0B450-F6E9-5039-0595-E1AA5A4A70B8}"/>
          </ac:picMkLst>
        </pc:picChg>
        <pc:cxnChg chg="mod">
          <ac:chgData name="Xiliang Luo" userId="a6bc156bce9c8a43" providerId="LiveId" clId="{7DA56411-71E1-FB4E-A0AB-0434AD4CB8A5}" dt="2024-08-01T16:06:37.016" v="904" actId="1076"/>
          <ac:cxnSpMkLst>
            <pc:docMk/>
            <pc:sldMk cId="4059073720" sldId="329"/>
            <ac:cxnSpMk id="3" creationId="{65DE42A4-F033-577E-2099-B1C945A930B8}"/>
          </ac:cxnSpMkLst>
        </pc:cxnChg>
        <pc:cxnChg chg="mod">
          <ac:chgData name="Xiliang Luo" userId="a6bc156bce9c8a43" providerId="LiveId" clId="{7DA56411-71E1-FB4E-A0AB-0434AD4CB8A5}" dt="2024-08-01T16:08:31.016" v="924" actId="1076"/>
          <ac:cxnSpMkLst>
            <pc:docMk/>
            <pc:sldMk cId="4059073720" sldId="329"/>
            <ac:cxnSpMk id="7" creationId="{ABF0F2DA-08E4-B269-82ED-7B12E5668F2C}"/>
          </ac:cxnSpMkLst>
        </pc:cxnChg>
        <pc:cxnChg chg="mod">
          <ac:chgData name="Xiliang Luo" userId="a6bc156bce9c8a43" providerId="LiveId" clId="{7DA56411-71E1-FB4E-A0AB-0434AD4CB8A5}" dt="2024-08-01T16:06:54.931" v="907" actId="1076"/>
          <ac:cxnSpMkLst>
            <pc:docMk/>
            <pc:sldMk cId="4059073720" sldId="329"/>
            <ac:cxnSpMk id="8" creationId="{F9E9018A-FFC1-138C-3EF2-817814486F5E}"/>
          </ac:cxnSpMkLst>
        </pc:cxnChg>
        <pc:cxnChg chg="mod">
          <ac:chgData name="Xiliang Luo" userId="a6bc156bce9c8a43" providerId="LiveId" clId="{7DA56411-71E1-FB4E-A0AB-0434AD4CB8A5}" dt="2024-08-01T16:07:35.762" v="914" actId="1076"/>
          <ac:cxnSpMkLst>
            <pc:docMk/>
            <pc:sldMk cId="4059073720" sldId="329"/>
            <ac:cxnSpMk id="9" creationId="{339F34D1-05C6-CFC4-16B1-2CE5AE4171CD}"/>
          </ac:cxnSpMkLst>
        </pc:cxnChg>
        <pc:cxnChg chg="mod">
          <ac:chgData name="Xiliang Luo" userId="a6bc156bce9c8a43" providerId="LiveId" clId="{7DA56411-71E1-FB4E-A0AB-0434AD4CB8A5}" dt="2024-08-01T16:09:48.266" v="931" actId="1076"/>
          <ac:cxnSpMkLst>
            <pc:docMk/>
            <pc:sldMk cId="4059073720" sldId="329"/>
            <ac:cxnSpMk id="10" creationId="{32B24653-8BED-CC41-E36D-C19567D78779}"/>
          </ac:cxnSpMkLst>
        </pc:cxnChg>
        <pc:cxnChg chg="mod">
          <ac:chgData name="Xiliang Luo" userId="a6bc156bce9c8a43" providerId="LiveId" clId="{7DA56411-71E1-FB4E-A0AB-0434AD4CB8A5}" dt="2024-08-01T16:09:42.222" v="930" actId="1076"/>
          <ac:cxnSpMkLst>
            <pc:docMk/>
            <pc:sldMk cId="4059073720" sldId="329"/>
            <ac:cxnSpMk id="11" creationId="{7650CBA7-6A79-4C2F-AC7F-1141A207D234}"/>
          </ac:cxnSpMkLst>
        </pc:cxnChg>
        <pc:cxnChg chg="mod">
          <ac:chgData name="Xiliang Luo" userId="a6bc156bce9c8a43" providerId="LiveId" clId="{7DA56411-71E1-FB4E-A0AB-0434AD4CB8A5}" dt="2024-08-01T16:06:21.555" v="903" actId="1076"/>
          <ac:cxnSpMkLst>
            <pc:docMk/>
            <pc:sldMk cId="4059073720" sldId="329"/>
            <ac:cxnSpMk id="24" creationId="{691520BA-9DB0-1884-A233-CA0428311B17}"/>
          </ac:cxnSpMkLst>
        </pc:cxnChg>
        <pc:cxnChg chg="mod">
          <ac:chgData name="Xiliang Luo" userId="a6bc156bce9c8a43" providerId="LiveId" clId="{7DA56411-71E1-FB4E-A0AB-0434AD4CB8A5}" dt="2024-08-01T16:08:38.457" v="925" actId="1076"/>
          <ac:cxnSpMkLst>
            <pc:docMk/>
            <pc:sldMk cId="4059073720" sldId="329"/>
            <ac:cxnSpMk id="29" creationId="{3E4AFB3A-5279-2C55-3DE8-8025AE84B81C}"/>
          </ac:cxnSpMkLst>
        </pc:cxnChg>
        <pc:cxnChg chg="mod">
          <ac:chgData name="Xiliang Luo" userId="a6bc156bce9c8a43" providerId="LiveId" clId="{7DA56411-71E1-FB4E-A0AB-0434AD4CB8A5}" dt="2024-08-01T16:05:46.298" v="895" actId="1076"/>
          <ac:cxnSpMkLst>
            <pc:docMk/>
            <pc:sldMk cId="4059073720" sldId="329"/>
            <ac:cxnSpMk id="30" creationId="{1DBB8467-D6C9-4198-D2B9-7F3BB4109E8A}"/>
          </ac:cxnSpMkLst>
        </pc:cxnChg>
        <pc:cxnChg chg="mod">
          <ac:chgData name="Xiliang Luo" userId="a6bc156bce9c8a43" providerId="LiveId" clId="{7DA56411-71E1-FB4E-A0AB-0434AD4CB8A5}" dt="2024-08-01T16:07:32.797" v="913" actId="1076"/>
          <ac:cxnSpMkLst>
            <pc:docMk/>
            <pc:sldMk cId="4059073720" sldId="329"/>
            <ac:cxnSpMk id="31" creationId="{9E679517-3ABD-9ACC-ED7E-2D1599607E69}"/>
          </ac:cxnSpMkLst>
        </pc:cxnChg>
        <pc:cxnChg chg="mod">
          <ac:chgData name="Xiliang Luo" userId="a6bc156bce9c8a43" providerId="LiveId" clId="{7DA56411-71E1-FB4E-A0AB-0434AD4CB8A5}" dt="2024-08-01T16:08:14.370" v="921" actId="1076"/>
          <ac:cxnSpMkLst>
            <pc:docMk/>
            <pc:sldMk cId="4059073720" sldId="329"/>
            <ac:cxnSpMk id="32" creationId="{E51BCBBC-AF78-43AF-430C-27CD5291ACB2}"/>
          </ac:cxnSpMkLst>
        </pc:cxnChg>
        <pc:cxnChg chg="mod">
          <ac:chgData name="Xiliang Luo" userId="a6bc156bce9c8a43" providerId="LiveId" clId="{7DA56411-71E1-FB4E-A0AB-0434AD4CB8A5}" dt="2024-08-01T16:08:09.131" v="920" actId="1076"/>
          <ac:cxnSpMkLst>
            <pc:docMk/>
            <pc:sldMk cId="4059073720" sldId="329"/>
            <ac:cxnSpMk id="33" creationId="{15B4F44A-832D-1C1F-7AD2-DF0A7B5C6048}"/>
          </ac:cxnSpMkLst>
        </pc:cxnChg>
      </pc:sldChg>
    </pc:docChg>
  </pc:docChgLst>
  <pc:docChgLst>
    <pc:chgData name="Xiliang Luo" userId="a6bc156bce9c8a43" providerId="LiveId" clId="{6D5628DB-BB96-2843-AAB7-194E146C4BA2}"/>
    <pc:docChg chg="modSld">
      <pc:chgData name="Xiliang Luo" userId="a6bc156bce9c8a43" providerId="LiveId" clId="{6D5628DB-BB96-2843-AAB7-194E146C4BA2}" dt="2024-08-01T17:07:59.620" v="57" actId="1076"/>
      <pc:docMkLst>
        <pc:docMk/>
      </pc:docMkLst>
      <pc:sldChg chg="addSp modSp mod">
        <pc:chgData name="Xiliang Luo" userId="a6bc156bce9c8a43" providerId="LiveId" clId="{6D5628DB-BB96-2843-AAB7-194E146C4BA2}" dt="2024-08-01T17:07:59.620" v="57" actId="1076"/>
        <pc:sldMkLst>
          <pc:docMk/>
          <pc:sldMk cId="763132868" sldId="328"/>
        </pc:sldMkLst>
        <pc:spChg chg="add mod">
          <ac:chgData name="Xiliang Luo" userId="a6bc156bce9c8a43" providerId="LiveId" clId="{6D5628DB-BB96-2843-AAB7-194E146C4BA2}" dt="2024-08-01T16:17:26.839" v="31" actId="1076"/>
          <ac:spMkLst>
            <pc:docMk/>
            <pc:sldMk cId="763132868" sldId="328"/>
            <ac:spMk id="12" creationId="{A13E897A-8229-1D23-0876-A2CC783BB891}"/>
          </ac:spMkLst>
        </pc:spChg>
        <pc:spChg chg="add mod">
          <ac:chgData name="Xiliang Luo" userId="a6bc156bce9c8a43" providerId="LiveId" clId="{6D5628DB-BB96-2843-AAB7-194E146C4BA2}" dt="2024-08-01T17:03:34.575" v="34" actId="1076"/>
          <ac:spMkLst>
            <pc:docMk/>
            <pc:sldMk cId="763132868" sldId="328"/>
            <ac:spMk id="18" creationId="{2AAEAEFA-19D3-AD1E-A86C-15981606686C}"/>
          </ac:spMkLst>
        </pc:spChg>
        <pc:spChg chg="add mod">
          <ac:chgData name="Xiliang Luo" userId="a6bc156bce9c8a43" providerId="LiveId" clId="{6D5628DB-BB96-2843-AAB7-194E146C4BA2}" dt="2024-08-01T16:17:15.624" v="27" actId="14100"/>
          <ac:spMkLst>
            <pc:docMk/>
            <pc:sldMk cId="763132868" sldId="328"/>
            <ac:spMk id="19" creationId="{EF9286F4-345F-976D-1C8D-4097BDA66479}"/>
          </ac:spMkLst>
        </pc:spChg>
        <pc:cxnChg chg="mod">
          <ac:chgData name="Xiliang Luo" userId="a6bc156bce9c8a43" providerId="LiveId" clId="{6D5628DB-BB96-2843-AAB7-194E146C4BA2}" dt="2024-08-01T17:03:24.986" v="33" actId="1076"/>
          <ac:cxnSpMkLst>
            <pc:docMk/>
            <pc:sldMk cId="763132868" sldId="328"/>
            <ac:cxnSpMk id="8" creationId="{F9E9018A-FFC1-138C-3EF2-817814486F5E}"/>
          </ac:cxnSpMkLst>
        </pc:cxnChg>
        <pc:cxnChg chg="mod">
          <ac:chgData name="Xiliang Luo" userId="a6bc156bce9c8a43" providerId="LiveId" clId="{6D5628DB-BB96-2843-AAB7-194E146C4BA2}" dt="2024-08-01T17:07:59.620" v="57" actId="1076"/>
          <ac:cxnSpMkLst>
            <pc:docMk/>
            <pc:sldMk cId="763132868" sldId="328"/>
            <ac:cxnSpMk id="33" creationId="{15B4F44A-832D-1C1F-7AD2-DF0A7B5C6048}"/>
          </ac:cxnSpMkLst>
        </pc:cxnChg>
      </pc:sldChg>
      <pc:sldChg chg="addSp delSp modSp mod">
        <pc:chgData name="Xiliang Luo" userId="a6bc156bce9c8a43" providerId="LiveId" clId="{6D5628DB-BB96-2843-AAB7-194E146C4BA2}" dt="2024-08-01T17:06:17.489" v="56" actId="14100"/>
        <pc:sldMkLst>
          <pc:docMk/>
          <pc:sldMk cId="4059073720" sldId="329"/>
        </pc:sldMkLst>
        <pc:spChg chg="mod">
          <ac:chgData name="Xiliang Luo" userId="a6bc156bce9c8a43" providerId="LiveId" clId="{6D5628DB-BB96-2843-AAB7-194E146C4BA2}" dt="2024-08-01T16:15:51.024" v="15" actId="1076"/>
          <ac:spMkLst>
            <pc:docMk/>
            <pc:sldMk cId="4059073720" sldId="329"/>
            <ac:spMk id="12" creationId="{44AA3A4E-E6FB-3DD6-038E-B25F52FDB99A}"/>
          </ac:spMkLst>
        </pc:spChg>
        <pc:spChg chg="mod">
          <ac:chgData name="Xiliang Luo" userId="a6bc156bce9c8a43" providerId="LiveId" clId="{6D5628DB-BB96-2843-AAB7-194E146C4BA2}" dt="2024-08-01T16:16:00.375" v="16" actId="1076"/>
          <ac:spMkLst>
            <pc:docMk/>
            <pc:sldMk cId="4059073720" sldId="329"/>
            <ac:spMk id="18" creationId="{0836CF90-CB30-1BB6-7B39-F4FFE5F230EC}"/>
          </ac:spMkLst>
        </pc:spChg>
        <pc:spChg chg="add mod">
          <ac:chgData name="Xiliang Luo" userId="a6bc156bce9c8a43" providerId="LiveId" clId="{6D5628DB-BB96-2843-AAB7-194E146C4BA2}" dt="2024-08-01T16:15:08.740" v="9" actId="14100"/>
          <ac:spMkLst>
            <pc:docMk/>
            <pc:sldMk cId="4059073720" sldId="329"/>
            <ac:spMk id="19" creationId="{084CEB3B-16E1-5B93-7211-668D1AE165CC}"/>
          </ac:spMkLst>
        </pc:spChg>
        <pc:spChg chg="add mod">
          <ac:chgData name="Xiliang Luo" userId="a6bc156bce9c8a43" providerId="LiveId" clId="{6D5628DB-BB96-2843-AAB7-194E146C4BA2}" dt="2024-08-01T16:15:26.267" v="14" actId="1038"/>
          <ac:spMkLst>
            <pc:docMk/>
            <pc:sldMk cId="4059073720" sldId="329"/>
            <ac:spMk id="20" creationId="{0F39AAF9-2000-E748-71BC-63134CD8EC09}"/>
          </ac:spMkLst>
        </pc:spChg>
        <pc:spChg chg="mod">
          <ac:chgData name="Xiliang Luo" userId="a6bc156bce9c8a43" providerId="LiveId" clId="{6D5628DB-BB96-2843-AAB7-194E146C4BA2}" dt="2024-08-01T16:15:51.024" v="15" actId="1076"/>
          <ac:spMkLst>
            <pc:docMk/>
            <pc:sldMk cId="4059073720" sldId="329"/>
            <ac:spMk id="22" creationId="{A9837F28-0AD0-8AC9-32EE-FB688C9C4EE9}"/>
          </ac:spMkLst>
        </pc:spChg>
        <pc:spChg chg="mod">
          <ac:chgData name="Xiliang Luo" userId="a6bc156bce9c8a43" providerId="LiveId" clId="{6D5628DB-BB96-2843-AAB7-194E146C4BA2}" dt="2024-08-01T16:16:00.375" v="16" actId="1076"/>
          <ac:spMkLst>
            <pc:docMk/>
            <pc:sldMk cId="4059073720" sldId="329"/>
            <ac:spMk id="35" creationId="{02D2CA68-DFB2-C6D9-2541-8997C90D2E1B}"/>
          </ac:spMkLst>
        </pc:spChg>
        <pc:spChg chg="add mod">
          <ac:chgData name="Xiliang Luo" userId="a6bc156bce9c8a43" providerId="LiveId" clId="{6D5628DB-BB96-2843-AAB7-194E146C4BA2}" dt="2024-08-01T17:06:17.489" v="56" actId="14100"/>
          <ac:spMkLst>
            <pc:docMk/>
            <pc:sldMk cId="4059073720" sldId="329"/>
            <ac:spMk id="41" creationId="{157A2340-6406-C322-EEA6-9CEA1CF5AA88}"/>
          </ac:spMkLst>
        </pc:spChg>
        <pc:cxnChg chg="mod">
          <ac:chgData name="Xiliang Luo" userId="a6bc156bce9c8a43" providerId="LiveId" clId="{6D5628DB-BB96-2843-AAB7-194E146C4BA2}" dt="2024-08-01T17:05:36.699" v="50" actId="1076"/>
          <ac:cxnSpMkLst>
            <pc:docMk/>
            <pc:sldMk cId="4059073720" sldId="329"/>
            <ac:cxnSpMk id="7" creationId="{ABF0F2DA-08E4-B269-82ED-7B12E5668F2C}"/>
          </ac:cxnSpMkLst>
        </pc:cxnChg>
        <pc:cxnChg chg="mod">
          <ac:chgData name="Xiliang Luo" userId="a6bc156bce9c8a43" providerId="LiveId" clId="{6D5628DB-BB96-2843-AAB7-194E146C4BA2}" dt="2024-08-01T17:04:00.113" v="35" actId="1076"/>
          <ac:cxnSpMkLst>
            <pc:docMk/>
            <pc:sldMk cId="4059073720" sldId="329"/>
            <ac:cxnSpMk id="9" creationId="{339F34D1-05C6-CFC4-16B1-2CE5AE4171CD}"/>
          </ac:cxnSpMkLst>
        </pc:cxnChg>
        <pc:cxnChg chg="mod">
          <ac:chgData name="Xiliang Luo" userId="a6bc156bce9c8a43" providerId="LiveId" clId="{6D5628DB-BB96-2843-AAB7-194E146C4BA2}" dt="2024-08-01T16:16:36.006" v="20" actId="14100"/>
          <ac:cxnSpMkLst>
            <pc:docMk/>
            <pc:sldMk cId="4059073720" sldId="329"/>
            <ac:cxnSpMk id="31" creationId="{9E679517-3ABD-9ACC-ED7E-2D1599607E69}"/>
          </ac:cxnSpMkLst>
        </pc:cxnChg>
        <pc:cxnChg chg="del mod">
          <ac:chgData name="Xiliang Luo" userId="a6bc156bce9c8a43" providerId="LiveId" clId="{6D5628DB-BB96-2843-AAB7-194E146C4BA2}" dt="2024-08-01T17:04:39.816" v="42" actId="478"/>
          <ac:cxnSpMkLst>
            <pc:docMk/>
            <pc:sldMk cId="4059073720" sldId="329"/>
            <ac:cxnSpMk id="32" creationId="{E51BCBBC-AF78-43AF-430C-27CD5291ACB2}"/>
          </ac:cxnSpMkLst>
        </pc:cxnChg>
        <pc:cxnChg chg="del mod">
          <ac:chgData name="Xiliang Luo" userId="a6bc156bce9c8a43" providerId="LiveId" clId="{6D5628DB-BB96-2843-AAB7-194E146C4BA2}" dt="2024-08-01T17:04:31.842" v="40" actId="478"/>
          <ac:cxnSpMkLst>
            <pc:docMk/>
            <pc:sldMk cId="4059073720" sldId="329"/>
            <ac:cxnSpMk id="33" creationId="{15B4F44A-832D-1C1F-7AD2-DF0A7B5C6048}"/>
          </ac:cxnSpMkLst>
        </pc:cxnChg>
        <pc:cxnChg chg="add mod">
          <ac:chgData name="Xiliang Luo" userId="a6bc156bce9c8a43" providerId="LiveId" clId="{6D5628DB-BB96-2843-AAB7-194E146C4BA2}" dt="2024-08-01T17:05:12.619" v="48" actId="1076"/>
          <ac:cxnSpMkLst>
            <pc:docMk/>
            <pc:sldMk cId="4059073720" sldId="329"/>
            <ac:cxnSpMk id="36" creationId="{304298A8-F187-A010-E02B-94453FA6B0A0}"/>
          </ac:cxnSpMkLst>
        </pc:cxnChg>
        <pc:cxnChg chg="add mod">
          <ac:chgData name="Xiliang Luo" userId="a6bc156bce9c8a43" providerId="LiveId" clId="{6D5628DB-BB96-2843-AAB7-194E146C4BA2}" dt="2024-08-01T17:05:00.860" v="46" actId="1076"/>
          <ac:cxnSpMkLst>
            <pc:docMk/>
            <pc:sldMk cId="4059073720" sldId="329"/>
            <ac:cxnSpMk id="40" creationId="{F170B355-7D97-6084-231D-4D9FBDBEA87C}"/>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922C2AB-4AC9-824D-A45B-50EB04AF2BC9}"/>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15-22-0392-00-04ab</a:t>
            </a:r>
          </a:p>
        </p:txBody>
      </p:sp>
      <p:sp>
        <p:nvSpPr>
          <p:cNvPr id="3075" name="Rectangle 3">
            <a:extLst>
              <a:ext uri="{FF2B5EF4-FFF2-40B4-BE49-F238E27FC236}">
                <a16:creationId xmlns:a16="http://schemas.microsoft.com/office/drawing/2014/main" id="{E08EBB9C-95DF-F84D-9225-25CB813E397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3076" name="Rectangle 4">
            <a:extLst>
              <a:ext uri="{FF2B5EF4-FFF2-40B4-BE49-F238E27FC236}">
                <a16:creationId xmlns:a16="http://schemas.microsoft.com/office/drawing/2014/main" id="{BA81207C-BBAC-7248-BAD7-A9502CDC7126}"/>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en-US"/>
              <a:t>&lt;author&gt;, &lt;company&gt;</a:t>
            </a:r>
          </a:p>
        </p:txBody>
      </p:sp>
      <p:sp>
        <p:nvSpPr>
          <p:cNvPr id="3077" name="Rectangle 5">
            <a:extLst>
              <a:ext uri="{FF2B5EF4-FFF2-40B4-BE49-F238E27FC236}">
                <a16:creationId xmlns:a16="http://schemas.microsoft.com/office/drawing/2014/main" id="{83E08450-A247-494D-BD1B-24D45AD06C29}"/>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78AFD5B0-E215-4D4A-A87D-809E0C7B938D}" type="slidenum">
              <a:rPr lang="en-US" altLang="en-US"/>
              <a:pPr/>
              <a:t>‹#›</a:t>
            </a:fld>
            <a:endParaRPr lang="en-US" altLang="en-US"/>
          </a:p>
        </p:txBody>
      </p:sp>
      <p:sp>
        <p:nvSpPr>
          <p:cNvPr id="3078" name="Line 6">
            <a:extLst>
              <a:ext uri="{FF2B5EF4-FFF2-40B4-BE49-F238E27FC236}">
                <a16:creationId xmlns:a16="http://schemas.microsoft.com/office/drawing/2014/main" id="{7EF95304-BDC6-DD48-B8C8-71ECA11D1225}"/>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a:extLst>
              <a:ext uri="{FF2B5EF4-FFF2-40B4-BE49-F238E27FC236}">
                <a16:creationId xmlns:a16="http://schemas.microsoft.com/office/drawing/2014/main" id="{113A101C-71D7-D94E-9C10-0023E442690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a:t>Submission</a:t>
            </a:r>
          </a:p>
        </p:txBody>
      </p:sp>
      <p:sp>
        <p:nvSpPr>
          <p:cNvPr id="3080" name="Line 8">
            <a:extLst>
              <a:ext uri="{FF2B5EF4-FFF2-40B4-BE49-F238E27FC236}">
                <a16:creationId xmlns:a16="http://schemas.microsoft.com/office/drawing/2014/main" id="{40BAF072-79A2-824A-B60F-440BF9B8D257}"/>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D5E113B-6111-7C4F-9622-9CB2DCB8F143}"/>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15-22-0392-00-04ab</a:t>
            </a:r>
          </a:p>
        </p:txBody>
      </p:sp>
      <p:sp>
        <p:nvSpPr>
          <p:cNvPr id="2051" name="Rectangle 3">
            <a:extLst>
              <a:ext uri="{FF2B5EF4-FFF2-40B4-BE49-F238E27FC236}">
                <a16:creationId xmlns:a16="http://schemas.microsoft.com/office/drawing/2014/main" id="{C53E6873-DBEE-E34D-A628-6D34CDA6E565}"/>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2052" name="Rectangle 4">
            <a:extLst>
              <a:ext uri="{FF2B5EF4-FFF2-40B4-BE49-F238E27FC236}">
                <a16:creationId xmlns:a16="http://schemas.microsoft.com/office/drawing/2014/main" id="{7E893918-BD46-E948-B9D2-0EFF065E884F}"/>
              </a:ext>
            </a:extLst>
          </p:cNvPr>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35D405D2-C9DB-D844-B07C-E487783517E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Rectangle 6">
            <a:extLst>
              <a:ext uri="{FF2B5EF4-FFF2-40B4-BE49-F238E27FC236}">
                <a16:creationId xmlns:a16="http://schemas.microsoft.com/office/drawing/2014/main" id="{DD30C3BD-59AF-5B4B-8845-3507468E069F}"/>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en-US"/>
              <a:t>&lt;author&gt;, &lt;company&gt;</a:t>
            </a:r>
          </a:p>
        </p:txBody>
      </p:sp>
      <p:sp>
        <p:nvSpPr>
          <p:cNvPr id="2055" name="Rectangle 7">
            <a:extLst>
              <a:ext uri="{FF2B5EF4-FFF2-40B4-BE49-F238E27FC236}">
                <a16:creationId xmlns:a16="http://schemas.microsoft.com/office/drawing/2014/main" id="{036C5AB3-73CE-3E40-B9C2-8700AA83B79F}"/>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7F27CDF5-B92C-6C40-A902-5EE8CAB1D457}" type="slidenum">
              <a:rPr lang="en-US" altLang="en-US"/>
              <a:pPr/>
              <a:t>‹#›</a:t>
            </a:fld>
            <a:endParaRPr lang="en-US" altLang="en-US"/>
          </a:p>
        </p:txBody>
      </p:sp>
      <p:sp>
        <p:nvSpPr>
          <p:cNvPr id="2056" name="Rectangle 8">
            <a:extLst>
              <a:ext uri="{FF2B5EF4-FFF2-40B4-BE49-F238E27FC236}">
                <a16:creationId xmlns:a16="http://schemas.microsoft.com/office/drawing/2014/main" id="{FBE34519-D350-FC4B-B6BA-F7B6A8C0E84D}"/>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a:extLst>
              <a:ext uri="{FF2B5EF4-FFF2-40B4-BE49-F238E27FC236}">
                <a16:creationId xmlns:a16="http://schemas.microsoft.com/office/drawing/2014/main" id="{D49E69D7-E1AD-A549-BFAF-A2BE7733B977}"/>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a:extLst>
              <a:ext uri="{FF2B5EF4-FFF2-40B4-BE49-F238E27FC236}">
                <a16:creationId xmlns:a16="http://schemas.microsoft.com/office/drawing/2014/main" id="{86AEDB70-C875-3841-B5AC-241C61D2498C}"/>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f sldNum="0"/>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15-22-0392-00-04ab</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Tree>
    <p:extLst>
      <p:ext uri="{BB962C8B-B14F-4D97-AF65-F5344CB8AC3E}">
        <p14:creationId xmlns:p14="http://schemas.microsoft.com/office/powerpoint/2010/main" val="2079021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15-22-0392-00-04ab</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Tree>
    <p:extLst>
      <p:ext uri="{BB962C8B-B14F-4D97-AF65-F5344CB8AC3E}">
        <p14:creationId xmlns:p14="http://schemas.microsoft.com/office/powerpoint/2010/main" val="2834872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15-22-0392-00-04ab</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Tree>
    <p:extLst>
      <p:ext uri="{BB962C8B-B14F-4D97-AF65-F5344CB8AC3E}">
        <p14:creationId xmlns:p14="http://schemas.microsoft.com/office/powerpoint/2010/main" val="3985912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15-22-0392-00-04ab</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Tree>
    <p:extLst>
      <p:ext uri="{BB962C8B-B14F-4D97-AF65-F5344CB8AC3E}">
        <p14:creationId xmlns:p14="http://schemas.microsoft.com/office/powerpoint/2010/main" val="2274669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15-22-0392-00-04ab</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Tree>
    <p:extLst>
      <p:ext uri="{BB962C8B-B14F-4D97-AF65-F5344CB8AC3E}">
        <p14:creationId xmlns:p14="http://schemas.microsoft.com/office/powerpoint/2010/main" val="1564440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15-22-0392-00-04ab</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Tree>
    <p:extLst>
      <p:ext uri="{BB962C8B-B14F-4D97-AF65-F5344CB8AC3E}">
        <p14:creationId xmlns:p14="http://schemas.microsoft.com/office/powerpoint/2010/main" val="510296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15-22-0392-00-04ab</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Tree>
    <p:extLst>
      <p:ext uri="{BB962C8B-B14F-4D97-AF65-F5344CB8AC3E}">
        <p14:creationId xmlns:p14="http://schemas.microsoft.com/office/powerpoint/2010/main" val="1099922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15-22-0392-00-04ab</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Tree>
    <p:extLst>
      <p:ext uri="{BB962C8B-B14F-4D97-AF65-F5344CB8AC3E}">
        <p14:creationId xmlns:p14="http://schemas.microsoft.com/office/powerpoint/2010/main" val="1646342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15-22-0392-00-04ab</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Tree>
    <p:extLst>
      <p:ext uri="{BB962C8B-B14F-4D97-AF65-F5344CB8AC3E}">
        <p14:creationId xmlns:p14="http://schemas.microsoft.com/office/powerpoint/2010/main" val="2127832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15-22-0392-00-04ab</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Tree>
    <p:extLst>
      <p:ext uri="{BB962C8B-B14F-4D97-AF65-F5344CB8AC3E}">
        <p14:creationId xmlns:p14="http://schemas.microsoft.com/office/powerpoint/2010/main" val="3352041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15-22-0392-00-04ab</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Tree>
    <p:extLst>
      <p:ext uri="{BB962C8B-B14F-4D97-AF65-F5344CB8AC3E}">
        <p14:creationId xmlns:p14="http://schemas.microsoft.com/office/powerpoint/2010/main" val="875738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15-22-0392-00-04ab</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Tree>
    <p:extLst>
      <p:ext uri="{BB962C8B-B14F-4D97-AF65-F5344CB8AC3E}">
        <p14:creationId xmlns:p14="http://schemas.microsoft.com/office/powerpoint/2010/main" val="2698058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15-22-0392-00-04ab</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Tree>
    <p:extLst>
      <p:ext uri="{BB962C8B-B14F-4D97-AF65-F5344CB8AC3E}">
        <p14:creationId xmlns:p14="http://schemas.microsoft.com/office/powerpoint/2010/main" val="1192234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15-22-0392-00-04ab</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Tree>
    <p:extLst>
      <p:ext uri="{BB962C8B-B14F-4D97-AF65-F5344CB8AC3E}">
        <p14:creationId xmlns:p14="http://schemas.microsoft.com/office/powerpoint/2010/main" val="2873591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15-22-0392-00-04ab</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Tree>
    <p:extLst>
      <p:ext uri="{BB962C8B-B14F-4D97-AF65-F5344CB8AC3E}">
        <p14:creationId xmlns:p14="http://schemas.microsoft.com/office/powerpoint/2010/main" val="3519411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15-22-0392-00-04ab</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Tree>
    <p:extLst>
      <p:ext uri="{BB962C8B-B14F-4D97-AF65-F5344CB8AC3E}">
        <p14:creationId xmlns:p14="http://schemas.microsoft.com/office/powerpoint/2010/main" val="150911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doc: 15-22-0392-00-04ab</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Tree>
    <p:extLst>
      <p:ext uri="{BB962C8B-B14F-4D97-AF65-F5344CB8AC3E}">
        <p14:creationId xmlns:p14="http://schemas.microsoft.com/office/powerpoint/2010/main" val="3066651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doc: 15-22-0392-00-04ab</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Tree>
    <p:extLst>
      <p:ext uri="{BB962C8B-B14F-4D97-AF65-F5344CB8AC3E}">
        <p14:creationId xmlns:p14="http://schemas.microsoft.com/office/powerpoint/2010/main" val="3009541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15-22-0392-00-04ab</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Tree>
    <p:extLst>
      <p:ext uri="{BB962C8B-B14F-4D97-AF65-F5344CB8AC3E}">
        <p14:creationId xmlns:p14="http://schemas.microsoft.com/office/powerpoint/2010/main" val="145108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15-22-0392-00-04ab</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Tree>
    <p:extLst>
      <p:ext uri="{BB962C8B-B14F-4D97-AF65-F5344CB8AC3E}">
        <p14:creationId xmlns:p14="http://schemas.microsoft.com/office/powerpoint/2010/main" val="1129892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15-22-0392-00-04ab</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Tree>
    <p:extLst>
      <p:ext uri="{BB962C8B-B14F-4D97-AF65-F5344CB8AC3E}">
        <p14:creationId xmlns:p14="http://schemas.microsoft.com/office/powerpoint/2010/main" val="332805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15-22-0392-00-04ab</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Tree>
    <p:extLst>
      <p:ext uri="{BB962C8B-B14F-4D97-AF65-F5344CB8AC3E}">
        <p14:creationId xmlns:p14="http://schemas.microsoft.com/office/powerpoint/2010/main" val="2685519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15-22-0392-00-04ab</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Tree>
    <p:extLst>
      <p:ext uri="{BB962C8B-B14F-4D97-AF65-F5344CB8AC3E}">
        <p14:creationId xmlns:p14="http://schemas.microsoft.com/office/powerpoint/2010/main" val="975521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15-22-0392-00-04ab</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Tree>
    <p:extLst>
      <p:ext uri="{BB962C8B-B14F-4D97-AF65-F5344CB8AC3E}">
        <p14:creationId xmlns:p14="http://schemas.microsoft.com/office/powerpoint/2010/main" val="3907113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15-22-0392-00-04ab</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Tree>
    <p:extLst>
      <p:ext uri="{BB962C8B-B14F-4D97-AF65-F5344CB8AC3E}">
        <p14:creationId xmlns:p14="http://schemas.microsoft.com/office/powerpoint/2010/main" val="374954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6B557-C64A-AC45-B486-97CB45B7EC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B8B72A-8C94-3342-B36B-ADC54A58E0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5D8A7A-5251-7345-B20D-9908F6391B89}"/>
              </a:ext>
            </a:extLst>
          </p:cNvPr>
          <p:cNvSpPr>
            <a:spLocks noGrp="1"/>
          </p:cNvSpPr>
          <p:nvPr>
            <p:ph type="dt" sz="half" idx="10"/>
          </p:nvPr>
        </p:nvSpPr>
        <p:spPr/>
        <p:txBody>
          <a:bodyPr/>
          <a:lstStyle>
            <a:lvl1pPr>
              <a:defRPr/>
            </a:lvl1pPr>
          </a:lstStyle>
          <a:p>
            <a:r>
              <a:rPr lang="en-US" altLang="en-US" dirty="0"/>
              <a:t>August 2024</a:t>
            </a:r>
          </a:p>
        </p:txBody>
      </p:sp>
      <p:sp>
        <p:nvSpPr>
          <p:cNvPr id="5" name="Footer Placeholder 4">
            <a:extLst>
              <a:ext uri="{FF2B5EF4-FFF2-40B4-BE49-F238E27FC236}">
                <a16:creationId xmlns:a16="http://schemas.microsoft.com/office/drawing/2014/main" id="{52EA886B-BDBA-D942-8C51-972D4E926460}"/>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CD05388-353A-D441-BD7C-668C2B19D81B}"/>
              </a:ext>
            </a:extLst>
          </p:cNvPr>
          <p:cNvSpPr>
            <a:spLocks noGrp="1"/>
          </p:cNvSpPr>
          <p:nvPr>
            <p:ph type="sldNum" sz="quarter" idx="12"/>
          </p:nvPr>
        </p:nvSpPr>
        <p:spPr/>
        <p:txBody>
          <a:bodyPr/>
          <a:lstStyle>
            <a:lvl1pPr>
              <a:defRPr/>
            </a:lvl1pPr>
          </a:lstStyle>
          <a:p>
            <a:r>
              <a:rPr lang="en-US" altLang="en-US"/>
              <a:t>Slide </a:t>
            </a:r>
            <a:fld id="{96EDDC46-E58E-0248-8CAF-96DF08F8D1CD}" type="slidenum">
              <a:rPr lang="en-US" altLang="en-US"/>
              <a:pPr/>
              <a:t>‹#›</a:t>
            </a:fld>
            <a:endParaRPr lang="en-US" altLang="en-US"/>
          </a:p>
        </p:txBody>
      </p:sp>
    </p:spTree>
    <p:extLst>
      <p:ext uri="{BB962C8B-B14F-4D97-AF65-F5344CB8AC3E}">
        <p14:creationId xmlns:p14="http://schemas.microsoft.com/office/powerpoint/2010/main" val="3815049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3146-BDE0-DE46-8065-5931B8D6B5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60C85D-B9B5-2241-B12E-D33CE33663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26BB63-BC75-CD4F-B133-44784E43CF60}"/>
              </a:ext>
            </a:extLst>
          </p:cNvPr>
          <p:cNvSpPr>
            <a:spLocks noGrp="1"/>
          </p:cNvSpPr>
          <p:nvPr>
            <p:ph type="dt" sz="half" idx="10"/>
          </p:nvPr>
        </p:nvSpPr>
        <p:spPr/>
        <p:txBody>
          <a:bodyPr/>
          <a:lstStyle>
            <a:lvl1pPr>
              <a:defRPr/>
            </a:lvl1pPr>
          </a:lstStyle>
          <a:p>
            <a:r>
              <a:rPr lang="en-US" altLang="en-US" dirty="0"/>
              <a:t>August 2024</a:t>
            </a:r>
          </a:p>
        </p:txBody>
      </p:sp>
      <p:sp>
        <p:nvSpPr>
          <p:cNvPr id="5" name="Footer Placeholder 4">
            <a:extLst>
              <a:ext uri="{FF2B5EF4-FFF2-40B4-BE49-F238E27FC236}">
                <a16:creationId xmlns:a16="http://schemas.microsoft.com/office/drawing/2014/main" id="{7C1C4B96-1877-6945-9A23-23412CE20695}"/>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83871C01-01BA-1342-B01E-C5EFE63E18FF}"/>
              </a:ext>
            </a:extLst>
          </p:cNvPr>
          <p:cNvSpPr>
            <a:spLocks noGrp="1"/>
          </p:cNvSpPr>
          <p:nvPr>
            <p:ph type="sldNum" sz="quarter" idx="12"/>
          </p:nvPr>
        </p:nvSpPr>
        <p:spPr/>
        <p:txBody>
          <a:bodyPr/>
          <a:lstStyle>
            <a:lvl1pPr>
              <a:defRPr/>
            </a:lvl1pPr>
          </a:lstStyle>
          <a:p>
            <a:r>
              <a:rPr lang="en-US" altLang="en-US"/>
              <a:t>Slide </a:t>
            </a:r>
            <a:fld id="{A622640C-26C0-B64B-992C-7F0921EFB056}" type="slidenum">
              <a:rPr lang="en-US" altLang="en-US"/>
              <a:pPr/>
              <a:t>‹#›</a:t>
            </a:fld>
            <a:endParaRPr lang="en-US" altLang="en-US"/>
          </a:p>
        </p:txBody>
      </p:sp>
    </p:spTree>
    <p:extLst>
      <p:ext uri="{BB962C8B-B14F-4D97-AF65-F5344CB8AC3E}">
        <p14:creationId xmlns:p14="http://schemas.microsoft.com/office/powerpoint/2010/main" val="344217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ADE19C8E-11B3-6445-B2FB-59E8421A9081}"/>
              </a:ext>
            </a:extLst>
          </p:cNvPr>
          <p:cNvSpPr>
            <a:spLocks noGrp="1"/>
          </p:cNvSpPr>
          <p:nvPr>
            <p:ph type="body" orient="vert" idx="1"/>
          </p:nvPr>
        </p:nvSpPr>
        <p:spPr>
          <a:xfrm>
            <a:off x="914400" y="685800"/>
            <a:ext cx="7569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31E10-477C-5448-817A-FAD1B61C0C4F}"/>
              </a:ext>
            </a:extLst>
          </p:cNvPr>
          <p:cNvSpPr>
            <a:spLocks noGrp="1"/>
          </p:cNvSpPr>
          <p:nvPr>
            <p:ph type="dt" sz="half" idx="10"/>
          </p:nvPr>
        </p:nvSpPr>
        <p:spPr>
          <a:xfrm>
            <a:off x="914400" y="378281"/>
            <a:ext cx="2133600" cy="215444"/>
          </a:xfrm>
        </p:spPr>
        <p:txBody>
          <a:bodyPr/>
          <a:lstStyle>
            <a:lvl1pPr>
              <a:defRPr/>
            </a:lvl1pPr>
          </a:lstStyle>
          <a:p>
            <a:r>
              <a:rPr lang="en-US" altLang="en-US" dirty="0"/>
              <a:t>August 2024</a:t>
            </a:r>
          </a:p>
        </p:txBody>
      </p:sp>
      <p:sp>
        <p:nvSpPr>
          <p:cNvPr id="5" name="Footer Placeholder 4">
            <a:extLst>
              <a:ext uri="{FF2B5EF4-FFF2-40B4-BE49-F238E27FC236}">
                <a16:creationId xmlns:a16="http://schemas.microsoft.com/office/drawing/2014/main" id="{DE13F5C4-62D8-1F48-929D-8089C19311B1}"/>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5DECEF57-5D92-8745-AD87-76A6E0758B45}"/>
              </a:ext>
            </a:extLst>
          </p:cNvPr>
          <p:cNvSpPr>
            <a:spLocks noGrp="1"/>
          </p:cNvSpPr>
          <p:nvPr>
            <p:ph type="sldNum" sz="quarter" idx="12"/>
          </p:nvPr>
        </p:nvSpPr>
        <p:spPr/>
        <p:txBody>
          <a:bodyPr/>
          <a:lstStyle>
            <a:lvl1pPr>
              <a:defRPr/>
            </a:lvl1pPr>
          </a:lstStyle>
          <a:p>
            <a:r>
              <a:rPr lang="en-US" altLang="en-US"/>
              <a:t>Slide </a:t>
            </a:r>
            <a:fld id="{6CB914C0-33B1-C140-8CAF-EF8A52E689BE}" type="slidenum">
              <a:rPr lang="en-US" altLang="en-US"/>
              <a:pPr/>
              <a:t>‹#›</a:t>
            </a:fld>
            <a:endParaRPr lang="en-US" altLang="en-US"/>
          </a:p>
        </p:txBody>
      </p:sp>
    </p:spTree>
    <p:extLst>
      <p:ext uri="{BB962C8B-B14F-4D97-AF65-F5344CB8AC3E}">
        <p14:creationId xmlns:p14="http://schemas.microsoft.com/office/powerpoint/2010/main" val="115564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6465-152E-3B42-9625-7BAAFDCAF8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1A23240-305A-7D44-BD72-8AC798B36E9D}"/>
              </a:ext>
            </a:extLst>
          </p:cNvPr>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804BF1C-A555-2B4A-9490-EEEF5706705D}"/>
              </a:ext>
            </a:extLst>
          </p:cNvPr>
          <p:cNvSpPr>
            <a:spLocks noGrp="1"/>
          </p:cNvSpPr>
          <p:nvPr>
            <p:ph type="dt" sz="half" idx="10"/>
          </p:nvPr>
        </p:nvSpPr>
        <p:spPr>
          <a:xfrm>
            <a:off x="914400" y="378281"/>
            <a:ext cx="2133600" cy="215444"/>
          </a:xfrm>
        </p:spPr>
        <p:txBody>
          <a:bodyPr/>
          <a:lstStyle>
            <a:lvl1pPr>
              <a:defRPr/>
            </a:lvl1pPr>
          </a:lstStyle>
          <a:p>
            <a:r>
              <a:rPr lang="en-US" altLang="en-US" dirty="0"/>
              <a:t>August 2024</a:t>
            </a:r>
          </a:p>
        </p:txBody>
      </p:sp>
      <p:sp>
        <p:nvSpPr>
          <p:cNvPr id="5" name="Footer Placeholder 4">
            <a:extLst>
              <a:ext uri="{FF2B5EF4-FFF2-40B4-BE49-F238E27FC236}">
                <a16:creationId xmlns:a16="http://schemas.microsoft.com/office/drawing/2014/main" id="{E68673D0-ABED-4649-AEBC-82D582925FB0}"/>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6151E9C-D999-5F4A-9A45-F327ED1A46AA}"/>
              </a:ext>
            </a:extLst>
          </p:cNvPr>
          <p:cNvSpPr>
            <a:spLocks noGrp="1"/>
          </p:cNvSpPr>
          <p:nvPr>
            <p:ph type="sldNum" sz="quarter" idx="12"/>
          </p:nvPr>
        </p:nvSpPr>
        <p:spPr/>
        <p:txBody>
          <a:bodyPr/>
          <a:lstStyle>
            <a:lvl1pPr>
              <a:defRPr/>
            </a:lvl1pPr>
          </a:lstStyle>
          <a:p>
            <a:r>
              <a:rPr lang="en-US" altLang="en-US"/>
              <a:t>Slide </a:t>
            </a:r>
            <a:fld id="{402C19D2-AFCD-5441-8B74-E6F734CFFA69}" type="slidenum">
              <a:rPr lang="en-US" altLang="en-US"/>
              <a:pPr/>
              <a:t>‹#›</a:t>
            </a:fld>
            <a:endParaRPr lang="en-US" altLang="en-US"/>
          </a:p>
        </p:txBody>
      </p:sp>
    </p:spTree>
    <p:extLst>
      <p:ext uri="{BB962C8B-B14F-4D97-AF65-F5344CB8AC3E}">
        <p14:creationId xmlns:p14="http://schemas.microsoft.com/office/powerpoint/2010/main" val="206435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8CC6E-600A-4E48-9E57-2640962CA6EF}"/>
              </a:ext>
            </a:extLst>
          </p:cNvPr>
          <p:cNvSpPr>
            <a:spLocks noGrp="1"/>
          </p:cNvSpPr>
          <p:nvPr>
            <p:ph type="title"/>
          </p:nvPr>
        </p:nvSpPr>
        <p:spPr>
          <a:xfrm>
            <a:off x="831851" y="1709742"/>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959538D-B2E5-A945-9929-87B8B2464BF8}"/>
              </a:ext>
            </a:extLst>
          </p:cNvPr>
          <p:cNvSpPr>
            <a:spLocks noGrp="1"/>
          </p:cNvSpPr>
          <p:nvPr>
            <p:ph type="body" idx="1"/>
          </p:nvPr>
        </p:nvSpPr>
        <p:spPr>
          <a:xfrm>
            <a:off x="831851" y="4589467"/>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Date Placeholder 3">
            <a:extLst>
              <a:ext uri="{FF2B5EF4-FFF2-40B4-BE49-F238E27FC236}">
                <a16:creationId xmlns:a16="http://schemas.microsoft.com/office/drawing/2014/main" id="{66138FFA-EC09-224A-9E3B-105E7E9700D7}"/>
              </a:ext>
            </a:extLst>
          </p:cNvPr>
          <p:cNvSpPr>
            <a:spLocks noGrp="1"/>
          </p:cNvSpPr>
          <p:nvPr>
            <p:ph type="dt" sz="half" idx="10"/>
          </p:nvPr>
        </p:nvSpPr>
        <p:spPr/>
        <p:txBody>
          <a:bodyPr/>
          <a:lstStyle>
            <a:lvl1pPr>
              <a:defRPr/>
            </a:lvl1pPr>
          </a:lstStyle>
          <a:p>
            <a:r>
              <a:rPr lang="en-US" altLang="en-US" dirty="0"/>
              <a:t>August 2024</a:t>
            </a:r>
          </a:p>
        </p:txBody>
      </p:sp>
      <p:sp>
        <p:nvSpPr>
          <p:cNvPr id="5" name="Footer Placeholder 4">
            <a:extLst>
              <a:ext uri="{FF2B5EF4-FFF2-40B4-BE49-F238E27FC236}">
                <a16:creationId xmlns:a16="http://schemas.microsoft.com/office/drawing/2014/main" id="{0CDAE072-0686-F34F-854D-7B3C2B69CA6B}"/>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55603578-424E-1240-93F9-4A97F119DD76}"/>
              </a:ext>
            </a:extLst>
          </p:cNvPr>
          <p:cNvSpPr>
            <a:spLocks noGrp="1"/>
          </p:cNvSpPr>
          <p:nvPr>
            <p:ph type="sldNum" sz="quarter" idx="12"/>
          </p:nvPr>
        </p:nvSpPr>
        <p:spPr/>
        <p:txBody>
          <a:bodyPr/>
          <a:lstStyle>
            <a:lvl1pPr>
              <a:defRPr/>
            </a:lvl1pPr>
          </a:lstStyle>
          <a:p>
            <a:r>
              <a:rPr lang="en-US" altLang="en-US"/>
              <a:t>Slide </a:t>
            </a:r>
            <a:fld id="{803D2693-486B-CF43-97CA-1505E804D4FA}" type="slidenum">
              <a:rPr lang="en-US" altLang="en-US"/>
              <a:pPr/>
              <a:t>‹#›</a:t>
            </a:fld>
            <a:endParaRPr lang="en-US" altLang="en-US"/>
          </a:p>
        </p:txBody>
      </p:sp>
    </p:spTree>
    <p:extLst>
      <p:ext uri="{BB962C8B-B14F-4D97-AF65-F5344CB8AC3E}">
        <p14:creationId xmlns:p14="http://schemas.microsoft.com/office/powerpoint/2010/main" val="497142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9443-9002-6744-95D2-B5F378C5D7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98D729-564B-654F-B78A-B2CBC028157D}"/>
              </a:ext>
            </a:extLst>
          </p:cNvPr>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3D398D-D8E5-F54E-8BC7-8852D9382E8B}"/>
              </a:ext>
            </a:extLst>
          </p:cNvPr>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4DF80B-DF85-7841-B6C7-C6BE77BFA959}"/>
              </a:ext>
            </a:extLst>
          </p:cNvPr>
          <p:cNvSpPr>
            <a:spLocks noGrp="1"/>
          </p:cNvSpPr>
          <p:nvPr>
            <p:ph type="dt" sz="half" idx="10"/>
          </p:nvPr>
        </p:nvSpPr>
        <p:spPr/>
        <p:txBody>
          <a:bodyPr/>
          <a:lstStyle>
            <a:lvl1pPr>
              <a:defRPr/>
            </a:lvl1pPr>
          </a:lstStyle>
          <a:p>
            <a:r>
              <a:rPr lang="en-US" altLang="en-US" dirty="0"/>
              <a:t>August 2024</a:t>
            </a:r>
          </a:p>
        </p:txBody>
      </p:sp>
      <p:sp>
        <p:nvSpPr>
          <p:cNvPr id="6" name="Footer Placeholder 5">
            <a:extLst>
              <a:ext uri="{FF2B5EF4-FFF2-40B4-BE49-F238E27FC236}">
                <a16:creationId xmlns:a16="http://schemas.microsoft.com/office/drawing/2014/main" id="{5940BA05-107D-5546-8A3E-780586C626BA}"/>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7" name="Slide Number Placeholder 6">
            <a:extLst>
              <a:ext uri="{FF2B5EF4-FFF2-40B4-BE49-F238E27FC236}">
                <a16:creationId xmlns:a16="http://schemas.microsoft.com/office/drawing/2014/main" id="{177B82C8-FA2C-E647-BDAF-82BEF8F6F770}"/>
              </a:ext>
            </a:extLst>
          </p:cNvPr>
          <p:cNvSpPr>
            <a:spLocks noGrp="1"/>
          </p:cNvSpPr>
          <p:nvPr>
            <p:ph type="sldNum" sz="quarter" idx="12"/>
          </p:nvPr>
        </p:nvSpPr>
        <p:spPr/>
        <p:txBody>
          <a:bodyPr/>
          <a:lstStyle>
            <a:lvl1pPr>
              <a:defRPr/>
            </a:lvl1pPr>
          </a:lstStyle>
          <a:p>
            <a:r>
              <a:rPr lang="en-US" altLang="en-US"/>
              <a:t>Slide </a:t>
            </a:r>
            <a:fld id="{22E37F2C-6518-F842-93CC-1FF16BEFAC3A}" type="slidenum">
              <a:rPr lang="en-US" altLang="en-US"/>
              <a:pPr/>
              <a:t>‹#›</a:t>
            </a:fld>
            <a:endParaRPr lang="en-US" altLang="en-US"/>
          </a:p>
        </p:txBody>
      </p:sp>
    </p:spTree>
    <p:extLst>
      <p:ext uri="{BB962C8B-B14F-4D97-AF65-F5344CB8AC3E}">
        <p14:creationId xmlns:p14="http://schemas.microsoft.com/office/powerpoint/2010/main" val="116775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75803-D7BB-A54E-9D35-0CE1B6C557D4}"/>
              </a:ext>
            </a:extLst>
          </p:cNvPr>
          <p:cNvSpPr>
            <a:spLocks noGrp="1"/>
          </p:cNvSpPr>
          <p:nvPr>
            <p:ph type="title"/>
          </p:nvPr>
        </p:nvSpPr>
        <p:spPr>
          <a:xfrm>
            <a:off x="840317"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DCAE0F-59A0-9341-9AE6-9779756C8BB7}"/>
              </a:ext>
            </a:extLst>
          </p:cNvPr>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82DD08-DB7A-D442-B18D-D6E28EE5B0B6}"/>
              </a:ext>
            </a:extLst>
          </p:cNvPr>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109ECD-8DAE-4D40-ACE1-5978A57D598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92EDDC-5878-524C-94E9-B39186CBA2E8}"/>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16B5B3-29CD-1E42-93DD-A81032CE0F03}"/>
              </a:ext>
            </a:extLst>
          </p:cNvPr>
          <p:cNvSpPr>
            <a:spLocks noGrp="1"/>
          </p:cNvSpPr>
          <p:nvPr>
            <p:ph type="dt" sz="half" idx="10"/>
          </p:nvPr>
        </p:nvSpPr>
        <p:spPr/>
        <p:txBody>
          <a:bodyPr/>
          <a:lstStyle>
            <a:lvl1pPr>
              <a:defRPr/>
            </a:lvl1pPr>
          </a:lstStyle>
          <a:p>
            <a:r>
              <a:rPr lang="en-US" altLang="en-US" dirty="0"/>
              <a:t>August 2024</a:t>
            </a:r>
          </a:p>
        </p:txBody>
      </p:sp>
      <p:sp>
        <p:nvSpPr>
          <p:cNvPr id="8" name="Footer Placeholder 7">
            <a:extLst>
              <a:ext uri="{FF2B5EF4-FFF2-40B4-BE49-F238E27FC236}">
                <a16:creationId xmlns:a16="http://schemas.microsoft.com/office/drawing/2014/main" id="{F8D657B8-E9B5-2646-84B6-245CC2FA6FC2}"/>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9" name="Slide Number Placeholder 8">
            <a:extLst>
              <a:ext uri="{FF2B5EF4-FFF2-40B4-BE49-F238E27FC236}">
                <a16:creationId xmlns:a16="http://schemas.microsoft.com/office/drawing/2014/main" id="{D34A3290-28C5-B744-AA90-2A455266C17D}"/>
              </a:ext>
            </a:extLst>
          </p:cNvPr>
          <p:cNvSpPr>
            <a:spLocks noGrp="1"/>
          </p:cNvSpPr>
          <p:nvPr>
            <p:ph type="sldNum" sz="quarter" idx="12"/>
          </p:nvPr>
        </p:nvSpPr>
        <p:spPr/>
        <p:txBody>
          <a:bodyPr/>
          <a:lstStyle>
            <a:lvl1pPr>
              <a:defRPr/>
            </a:lvl1pPr>
          </a:lstStyle>
          <a:p>
            <a:r>
              <a:rPr lang="en-US" altLang="en-US"/>
              <a:t>Slide </a:t>
            </a:r>
            <a:fld id="{B864E71C-C555-EE49-9306-E8E95BC0B58A}" type="slidenum">
              <a:rPr lang="en-US" altLang="en-US"/>
              <a:pPr/>
              <a:t>‹#›</a:t>
            </a:fld>
            <a:endParaRPr lang="en-US" altLang="en-US"/>
          </a:p>
        </p:txBody>
      </p:sp>
    </p:spTree>
    <p:extLst>
      <p:ext uri="{BB962C8B-B14F-4D97-AF65-F5344CB8AC3E}">
        <p14:creationId xmlns:p14="http://schemas.microsoft.com/office/powerpoint/2010/main" val="28951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19D99-0C75-2447-8257-A2E7DA17AA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955439-0F68-F347-87D7-F0502F239B4C}"/>
              </a:ext>
            </a:extLst>
          </p:cNvPr>
          <p:cNvSpPr>
            <a:spLocks noGrp="1"/>
          </p:cNvSpPr>
          <p:nvPr>
            <p:ph type="dt" sz="half" idx="10"/>
          </p:nvPr>
        </p:nvSpPr>
        <p:spPr/>
        <p:txBody>
          <a:bodyPr/>
          <a:lstStyle>
            <a:lvl1pPr>
              <a:defRPr/>
            </a:lvl1pPr>
          </a:lstStyle>
          <a:p>
            <a:r>
              <a:rPr lang="en-US" altLang="en-US" dirty="0"/>
              <a:t>August 2024</a:t>
            </a:r>
          </a:p>
        </p:txBody>
      </p:sp>
      <p:sp>
        <p:nvSpPr>
          <p:cNvPr id="4" name="Footer Placeholder 3">
            <a:extLst>
              <a:ext uri="{FF2B5EF4-FFF2-40B4-BE49-F238E27FC236}">
                <a16:creationId xmlns:a16="http://schemas.microsoft.com/office/drawing/2014/main" id="{BDDE28B6-16BE-5F49-8C55-36B506BD9C20}"/>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5" name="Slide Number Placeholder 4">
            <a:extLst>
              <a:ext uri="{FF2B5EF4-FFF2-40B4-BE49-F238E27FC236}">
                <a16:creationId xmlns:a16="http://schemas.microsoft.com/office/drawing/2014/main" id="{1ED6F899-D479-5248-B650-CA8E8EC3F7D9}"/>
              </a:ext>
            </a:extLst>
          </p:cNvPr>
          <p:cNvSpPr>
            <a:spLocks noGrp="1"/>
          </p:cNvSpPr>
          <p:nvPr>
            <p:ph type="sldNum" sz="quarter" idx="12"/>
          </p:nvPr>
        </p:nvSpPr>
        <p:spPr/>
        <p:txBody>
          <a:bodyPr/>
          <a:lstStyle>
            <a:lvl1pPr>
              <a:defRPr/>
            </a:lvl1pPr>
          </a:lstStyle>
          <a:p>
            <a:r>
              <a:rPr lang="en-US" altLang="en-US"/>
              <a:t>Slide </a:t>
            </a:r>
            <a:fld id="{455243F7-3A58-5D46-A4D6-1FD576FC16FA}" type="slidenum">
              <a:rPr lang="en-US" altLang="en-US"/>
              <a:pPr/>
              <a:t>‹#›</a:t>
            </a:fld>
            <a:endParaRPr lang="en-US" altLang="en-US"/>
          </a:p>
        </p:txBody>
      </p:sp>
    </p:spTree>
    <p:extLst>
      <p:ext uri="{BB962C8B-B14F-4D97-AF65-F5344CB8AC3E}">
        <p14:creationId xmlns:p14="http://schemas.microsoft.com/office/powerpoint/2010/main" val="3191755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9A7050-4F49-2E4E-8786-A8C03B6C0772}"/>
              </a:ext>
            </a:extLst>
          </p:cNvPr>
          <p:cNvSpPr>
            <a:spLocks noGrp="1"/>
          </p:cNvSpPr>
          <p:nvPr>
            <p:ph type="dt" sz="half" idx="10"/>
          </p:nvPr>
        </p:nvSpPr>
        <p:spPr>
          <a:xfrm>
            <a:off x="914400" y="378281"/>
            <a:ext cx="2133600" cy="215444"/>
          </a:xfrm>
        </p:spPr>
        <p:txBody>
          <a:bodyPr/>
          <a:lstStyle>
            <a:lvl1pPr>
              <a:defRPr/>
            </a:lvl1pPr>
          </a:lstStyle>
          <a:p>
            <a:r>
              <a:rPr lang="en-US" altLang="en-US" dirty="0"/>
              <a:t>August 2024</a:t>
            </a:r>
          </a:p>
        </p:txBody>
      </p:sp>
      <p:sp>
        <p:nvSpPr>
          <p:cNvPr id="3" name="Footer Placeholder 2">
            <a:extLst>
              <a:ext uri="{FF2B5EF4-FFF2-40B4-BE49-F238E27FC236}">
                <a16:creationId xmlns:a16="http://schemas.microsoft.com/office/drawing/2014/main" id="{9EF6059B-0602-6542-BEFC-E3478CA26633}"/>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4" name="Slide Number Placeholder 3">
            <a:extLst>
              <a:ext uri="{FF2B5EF4-FFF2-40B4-BE49-F238E27FC236}">
                <a16:creationId xmlns:a16="http://schemas.microsoft.com/office/drawing/2014/main" id="{AAC47346-FEEC-2344-BF3C-FC33F657B9CC}"/>
              </a:ext>
            </a:extLst>
          </p:cNvPr>
          <p:cNvSpPr>
            <a:spLocks noGrp="1"/>
          </p:cNvSpPr>
          <p:nvPr>
            <p:ph type="sldNum" sz="quarter" idx="12"/>
          </p:nvPr>
        </p:nvSpPr>
        <p:spPr/>
        <p:txBody>
          <a:bodyPr/>
          <a:lstStyle>
            <a:lvl1pPr>
              <a:defRPr/>
            </a:lvl1pPr>
          </a:lstStyle>
          <a:p>
            <a:r>
              <a:rPr lang="en-US" altLang="en-US"/>
              <a:t>Slide </a:t>
            </a:r>
            <a:fld id="{D63F0650-F2B3-6741-A45C-FCE309717EFE}" type="slidenum">
              <a:rPr lang="en-US" altLang="en-US"/>
              <a:pPr/>
              <a:t>‹#›</a:t>
            </a:fld>
            <a:endParaRPr lang="en-US" altLang="en-US"/>
          </a:p>
        </p:txBody>
      </p:sp>
    </p:spTree>
    <p:extLst>
      <p:ext uri="{BB962C8B-B14F-4D97-AF65-F5344CB8AC3E}">
        <p14:creationId xmlns:p14="http://schemas.microsoft.com/office/powerpoint/2010/main" val="293293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E4D2F-20EB-504E-AB02-D87E8600A9D1}"/>
              </a:ext>
            </a:extLst>
          </p:cNvPr>
          <p:cNvSpPr>
            <a:spLocks noGrp="1"/>
          </p:cNvSpPr>
          <p:nvPr>
            <p:ph type="title"/>
          </p:nvPr>
        </p:nvSpPr>
        <p:spPr>
          <a:xfrm>
            <a:off x="840321"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F63EE9-DE99-684D-8327-BC9FC9B63230}"/>
              </a:ext>
            </a:extLst>
          </p:cNvPr>
          <p:cNvSpPr>
            <a:spLocks noGrp="1"/>
          </p:cNvSpPr>
          <p:nvPr>
            <p:ph idx="1"/>
          </p:nvPr>
        </p:nvSpPr>
        <p:spPr>
          <a:xfrm>
            <a:off x="5183717"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1F727C-F542-0743-A000-B193F0090C57}"/>
              </a:ext>
            </a:extLst>
          </p:cNvPr>
          <p:cNvSpPr>
            <a:spLocks noGrp="1"/>
          </p:cNvSpPr>
          <p:nvPr>
            <p:ph type="body" sz="half" idx="2"/>
          </p:nvPr>
        </p:nvSpPr>
        <p:spPr>
          <a:xfrm>
            <a:off x="840321"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154122-F278-564A-962E-652394D50AAC}"/>
              </a:ext>
            </a:extLst>
          </p:cNvPr>
          <p:cNvSpPr>
            <a:spLocks noGrp="1"/>
          </p:cNvSpPr>
          <p:nvPr>
            <p:ph type="dt" sz="half" idx="10"/>
          </p:nvPr>
        </p:nvSpPr>
        <p:spPr/>
        <p:txBody>
          <a:bodyPr/>
          <a:lstStyle>
            <a:lvl1pPr>
              <a:defRPr/>
            </a:lvl1pPr>
          </a:lstStyle>
          <a:p>
            <a:r>
              <a:rPr lang="en-US" altLang="en-US" dirty="0"/>
              <a:t>August 2024</a:t>
            </a:r>
          </a:p>
        </p:txBody>
      </p:sp>
      <p:sp>
        <p:nvSpPr>
          <p:cNvPr id="6" name="Footer Placeholder 5">
            <a:extLst>
              <a:ext uri="{FF2B5EF4-FFF2-40B4-BE49-F238E27FC236}">
                <a16:creationId xmlns:a16="http://schemas.microsoft.com/office/drawing/2014/main" id="{BBDF74D7-1698-DD45-8B54-423EF7E328A4}"/>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7" name="Slide Number Placeholder 6">
            <a:extLst>
              <a:ext uri="{FF2B5EF4-FFF2-40B4-BE49-F238E27FC236}">
                <a16:creationId xmlns:a16="http://schemas.microsoft.com/office/drawing/2014/main" id="{A32FAAD5-E278-7745-B9D4-F0F330A8632F}"/>
              </a:ext>
            </a:extLst>
          </p:cNvPr>
          <p:cNvSpPr>
            <a:spLocks noGrp="1"/>
          </p:cNvSpPr>
          <p:nvPr>
            <p:ph type="sldNum" sz="quarter" idx="12"/>
          </p:nvPr>
        </p:nvSpPr>
        <p:spPr/>
        <p:txBody>
          <a:bodyPr/>
          <a:lstStyle>
            <a:lvl1pPr>
              <a:defRPr/>
            </a:lvl1pPr>
          </a:lstStyle>
          <a:p>
            <a:r>
              <a:rPr lang="en-US" altLang="en-US"/>
              <a:t>Slide </a:t>
            </a:r>
            <a:fld id="{3EC79C22-0088-EA43-A45F-2C554AA23403}" type="slidenum">
              <a:rPr lang="en-US" altLang="en-US"/>
              <a:pPr/>
              <a:t>‹#›</a:t>
            </a:fld>
            <a:endParaRPr lang="en-US" altLang="en-US"/>
          </a:p>
        </p:txBody>
      </p:sp>
    </p:spTree>
    <p:extLst>
      <p:ext uri="{BB962C8B-B14F-4D97-AF65-F5344CB8AC3E}">
        <p14:creationId xmlns:p14="http://schemas.microsoft.com/office/powerpoint/2010/main" val="414690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1C0AF-3A20-8A4D-BEEB-CCF72E591B5A}"/>
              </a:ext>
            </a:extLst>
          </p:cNvPr>
          <p:cNvSpPr>
            <a:spLocks noGrp="1"/>
          </p:cNvSpPr>
          <p:nvPr>
            <p:ph type="title"/>
          </p:nvPr>
        </p:nvSpPr>
        <p:spPr>
          <a:xfrm>
            <a:off x="840321"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0EB4E2-8B4F-864D-9861-129A90201D24}"/>
              </a:ext>
            </a:extLst>
          </p:cNvPr>
          <p:cNvSpPr>
            <a:spLocks noGrp="1"/>
          </p:cNvSpPr>
          <p:nvPr>
            <p:ph type="pic" idx="1"/>
          </p:nvPr>
        </p:nvSpPr>
        <p:spPr>
          <a:xfrm>
            <a:off x="5183717"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3ED83C0-5DA3-8544-AE4D-CA9825DAC1F1}"/>
              </a:ext>
            </a:extLst>
          </p:cNvPr>
          <p:cNvSpPr>
            <a:spLocks noGrp="1"/>
          </p:cNvSpPr>
          <p:nvPr>
            <p:ph type="body" sz="half" idx="2"/>
          </p:nvPr>
        </p:nvSpPr>
        <p:spPr>
          <a:xfrm>
            <a:off x="840321"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E84A7-0E2D-C64E-8406-BD4384DA8A0A}"/>
              </a:ext>
            </a:extLst>
          </p:cNvPr>
          <p:cNvSpPr>
            <a:spLocks noGrp="1"/>
          </p:cNvSpPr>
          <p:nvPr>
            <p:ph type="dt" sz="half" idx="10"/>
          </p:nvPr>
        </p:nvSpPr>
        <p:spPr/>
        <p:txBody>
          <a:bodyPr/>
          <a:lstStyle>
            <a:lvl1pPr>
              <a:defRPr/>
            </a:lvl1pPr>
          </a:lstStyle>
          <a:p>
            <a:r>
              <a:rPr lang="en-US" altLang="en-US" dirty="0"/>
              <a:t>August 2024</a:t>
            </a:r>
          </a:p>
        </p:txBody>
      </p:sp>
      <p:sp>
        <p:nvSpPr>
          <p:cNvPr id="6" name="Footer Placeholder 5">
            <a:extLst>
              <a:ext uri="{FF2B5EF4-FFF2-40B4-BE49-F238E27FC236}">
                <a16:creationId xmlns:a16="http://schemas.microsoft.com/office/drawing/2014/main" id="{05830EEC-2DF2-E443-9291-D75738763C32}"/>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7" name="Slide Number Placeholder 6">
            <a:extLst>
              <a:ext uri="{FF2B5EF4-FFF2-40B4-BE49-F238E27FC236}">
                <a16:creationId xmlns:a16="http://schemas.microsoft.com/office/drawing/2014/main" id="{D2605D79-88DB-5B43-AB97-97F91BA43E45}"/>
              </a:ext>
            </a:extLst>
          </p:cNvPr>
          <p:cNvSpPr>
            <a:spLocks noGrp="1"/>
          </p:cNvSpPr>
          <p:nvPr>
            <p:ph type="sldNum" sz="quarter" idx="12"/>
          </p:nvPr>
        </p:nvSpPr>
        <p:spPr/>
        <p:txBody>
          <a:bodyPr/>
          <a:lstStyle>
            <a:lvl1pPr>
              <a:defRPr/>
            </a:lvl1pPr>
          </a:lstStyle>
          <a:p>
            <a:r>
              <a:rPr lang="en-US" altLang="en-US"/>
              <a:t>Slide </a:t>
            </a:r>
            <a:fld id="{5507784F-50EC-3549-9BB3-3620C88A949B}" type="slidenum">
              <a:rPr lang="en-US" altLang="en-US"/>
              <a:pPr/>
              <a:t>‹#›</a:t>
            </a:fld>
            <a:endParaRPr lang="en-US" altLang="en-US"/>
          </a:p>
        </p:txBody>
      </p:sp>
    </p:spTree>
    <p:extLst>
      <p:ext uri="{BB962C8B-B14F-4D97-AF65-F5344CB8AC3E}">
        <p14:creationId xmlns:p14="http://schemas.microsoft.com/office/powerpoint/2010/main" val="4129100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9793AFB-F610-664D-A54E-5CEFD5497847}"/>
              </a:ext>
            </a:extLst>
          </p:cNvPr>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0D882F62-0B77-6E4E-98C7-42660C9FC8F3}"/>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9DA607F-E2E6-5D4F-B8AE-B2CFDA0569A7}"/>
              </a:ext>
            </a:extLst>
          </p:cNvPr>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en-US" dirty="0"/>
              <a:t>August 2024</a:t>
            </a:r>
          </a:p>
        </p:txBody>
      </p:sp>
      <p:sp>
        <p:nvSpPr>
          <p:cNvPr id="1029" name="Rectangle 5">
            <a:extLst>
              <a:ext uri="{FF2B5EF4-FFF2-40B4-BE49-F238E27FC236}">
                <a16:creationId xmlns:a16="http://schemas.microsoft.com/office/drawing/2014/main" id="{BEF03822-BD5E-4F45-929E-743E4C7FA5D2}"/>
              </a:ext>
            </a:extLst>
          </p:cNvPr>
          <p:cNvSpPr>
            <a:spLocks noGrp="1" noChangeArrowheads="1"/>
          </p:cNvSpPr>
          <p:nvPr>
            <p:ph type="ftr" sz="quarter" idx="3"/>
          </p:nvPr>
        </p:nvSpPr>
        <p:spPr bwMode="auto">
          <a:xfrm>
            <a:off x="7315200" y="6475413"/>
            <a:ext cx="4165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en-US" dirty="0"/>
              <a:t>X. Luo, et al</a:t>
            </a:r>
          </a:p>
        </p:txBody>
      </p:sp>
      <p:sp>
        <p:nvSpPr>
          <p:cNvPr id="1030" name="Rectangle 6">
            <a:extLst>
              <a:ext uri="{FF2B5EF4-FFF2-40B4-BE49-F238E27FC236}">
                <a16:creationId xmlns:a16="http://schemas.microsoft.com/office/drawing/2014/main" id="{7C5D5A5E-EED1-7244-9E37-FC71B45FE356}"/>
              </a:ext>
            </a:extLst>
          </p:cNvPr>
          <p:cNvSpPr>
            <a:spLocks noGrp="1" noChangeArrowheads="1"/>
          </p:cNvSpPr>
          <p:nvPr>
            <p:ph type="sldNum" sz="quarter" idx="4"/>
          </p:nvPr>
        </p:nvSpPr>
        <p:spPr bwMode="auto">
          <a:xfrm>
            <a:off x="5879101"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124E2FAF-A846-F04A-BBEF-9BB2A7C87EEF}" type="slidenum">
              <a:rPr lang="en-US" altLang="en-US"/>
              <a:pPr/>
              <a:t>‹#›</a:t>
            </a:fld>
            <a:endParaRPr lang="en-US" altLang="en-US"/>
          </a:p>
        </p:txBody>
      </p:sp>
      <p:sp>
        <p:nvSpPr>
          <p:cNvPr id="1032" name="Line 8">
            <a:extLst>
              <a:ext uri="{FF2B5EF4-FFF2-40B4-BE49-F238E27FC236}">
                <a16:creationId xmlns:a16="http://schemas.microsoft.com/office/drawing/2014/main" id="{EE537263-CB36-E544-95A0-5F9C502B4379}"/>
              </a:ext>
            </a:extLst>
          </p:cNvPr>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1033" name="Rectangle 9">
            <a:extLst>
              <a:ext uri="{FF2B5EF4-FFF2-40B4-BE49-F238E27FC236}">
                <a16:creationId xmlns:a16="http://schemas.microsoft.com/office/drawing/2014/main" id="{F0D0F26C-6B68-D64B-ABFD-559C7369AAFF}"/>
              </a:ext>
            </a:extLst>
          </p:cNvPr>
          <p:cNvSpPr>
            <a:spLocks noChangeArrowheads="1"/>
          </p:cNvSpPr>
          <p:nvPr userDrawn="1"/>
        </p:nvSpPr>
        <p:spPr bwMode="auto">
          <a:xfrm>
            <a:off x="914400" y="6475413"/>
            <a:ext cx="3759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en-US" sz="1200" dirty="0"/>
              <a:t>Submission</a:t>
            </a:r>
            <a:endParaRPr lang="en-US" altLang="en-US" sz="1400" dirty="0"/>
          </a:p>
        </p:txBody>
      </p:sp>
      <p:sp>
        <p:nvSpPr>
          <p:cNvPr id="1034" name="Line 10">
            <a:extLst>
              <a:ext uri="{FF2B5EF4-FFF2-40B4-BE49-F238E27FC236}">
                <a16:creationId xmlns:a16="http://schemas.microsoft.com/office/drawing/2014/main" id="{D91B9B40-9D91-234E-AC82-7BC564C1F1F7}"/>
              </a:ext>
            </a:extLst>
          </p:cNvPr>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60">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CF3C118-7B24-C152-CCEC-F3319FDC1704}"/>
              </a:ext>
            </a:extLst>
          </p:cNvPr>
          <p:cNvSpPr>
            <a:spLocks noGrp="1"/>
          </p:cNvSpPr>
          <p:nvPr>
            <p:ph type="dt" sz="half" idx="10"/>
          </p:nvPr>
        </p:nvSpPr>
        <p:spPr/>
        <p:txBody>
          <a:bodyPr/>
          <a:lstStyle/>
          <a:p>
            <a:r>
              <a:rPr lang="en-US" altLang="en-US" dirty="0"/>
              <a:t>August 2024</a:t>
            </a:r>
          </a:p>
        </p:txBody>
      </p:sp>
      <p:sp>
        <p:nvSpPr>
          <p:cNvPr id="5" name="Footer Placeholder 4">
            <a:extLst>
              <a:ext uri="{FF2B5EF4-FFF2-40B4-BE49-F238E27FC236}">
                <a16:creationId xmlns:a16="http://schemas.microsoft.com/office/drawing/2014/main" id="{B04B500C-795C-3700-54D8-24381F08947B}"/>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1306ACF3-0138-B8F6-D304-482AD6A9DE19}"/>
              </a:ext>
            </a:extLst>
          </p:cNvPr>
          <p:cNvSpPr>
            <a:spLocks noGrp="1"/>
          </p:cNvSpPr>
          <p:nvPr>
            <p:ph type="sldNum" sz="quarter" idx="12"/>
          </p:nvPr>
        </p:nvSpPr>
        <p:spPr/>
        <p:txBody>
          <a:bodyPr/>
          <a:lstStyle/>
          <a:p>
            <a:r>
              <a:rPr lang="en-US" altLang="en-US"/>
              <a:t>Slide </a:t>
            </a:r>
            <a:fld id="{96EDDC46-E58E-0248-8CAF-96DF08F8D1CD}" type="slidenum">
              <a:rPr lang="en-US" altLang="en-US" smtClean="0"/>
              <a:pPr/>
              <a:t>1</a:t>
            </a:fld>
            <a:endParaRPr lang="en-US" altLang="en-US"/>
          </a:p>
        </p:txBody>
      </p:sp>
      <p:sp>
        <p:nvSpPr>
          <p:cNvPr id="7" name="Rectangle 3">
            <a:extLst>
              <a:ext uri="{FF2B5EF4-FFF2-40B4-BE49-F238E27FC236}">
                <a16:creationId xmlns:a16="http://schemas.microsoft.com/office/drawing/2014/main" id="{ADBC4A04-37D9-65FB-8E38-DDFB7596A322}"/>
              </a:ext>
            </a:extLst>
          </p:cNvPr>
          <p:cNvSpPr>
            <a:spLocks noChangeArrowheads="1"/>
          </p:cNvSpPr>
          <p:nvPr/>
        </p:nvSpPr>
        <p:spPr bwMode="auto">
          <a:xfrm>
            <a:off x="914400" y="838199"/>
            <a:ext cx="10363200" cy="533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ctr">
              <a:spcBef>
                <a:spcPts val="2000"/>
              </a:spcBef>
            </a:pPr>
            <a:r>
              <a:rPr lang="en-US" altLang="en-US" sz="20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800" b="1" dirty="0">
              <a:solidFill>
                <a:schemeClr val="tx2"/>
              </a:solidFill>
            </a:endParaRPr>
          </a:p>
          <a:p>
            <a:pPr>
              <a:spcBef>
                <a:spcPts val="2000"/>
              </a:spcBef>
            </a:pPr>
            <a:r>
              <a:rPr lang="en-US" altLang="en-US" sz="1800" b="1" dirty="0"/>
              <a:t>Submission Title:</a:t>
            </a:r>
            <a:r>
              <a:rPr lang="en-US" altLang="en-US" sz="1800" dirty="0"/>
              <a:t> 	</a:t>
            </a:r>
            <a:r>
              <a:rPr lang="en-US" altLang="en-US" sz="1800" dirty="0">
                <a:solidFill>
                  <a:srgbClr val="0432FF"/>
                </a:solidFill>
              </a:rPr>
              <a:t>Ranging Report for DS-TWR with UWB MMS Packets</a:t>
            </a:r>
          </a:p>
          <a:p>
            <a:pPr>
              <a:spcBef>
                <a:spcPts val="500"/>
              </a:spcBef>
            </a:pPr>
            <a:r>
              <a:rPr lang="en-US" altLang="en-US" sz="1800" b="1" dirty="0"/>
              <a:t>Date Submitted:</a:t>
            </a:r>
            <a:r>
              <a:rPr lang="en-US" altLang="en-US" sz="1800" dirty="0">
                <a:solidFill>
                  <a:srgbClr val="FF0000"/>
                </a:solidFill>
              </a:rPr>
              <a:t> 	</a:t>
            </a:r>
            <a:r>
              <a:rPr lang="en-US" altLang="en-US" sz="1800" dirty="0">
                <a:solidFill>
                  <a:srgbClr val="000000"/>
                </a:solidFill>
              </a:rPr>
              <a:t>August 2024</a:t>
            </a:r>
            <a:endParaRPr lang="en-US" altLang="en-US" sz="1800" dirty="0"/>
          </a:p>
          <a:p>
            <a:pPr>
              <a:spcBef>
                <a:spcPts val="500"/>
              </a:spcBef>
            </a:pPr>
            <a:r>
              <a:rPr lang="en-US" altLang="en-US" sz="1800" b="1" dirty="0"/>
              <a:t>Source:</a:t>
            </a:r>
            <a:r>
              <a:rPr lang="en-US" altLang="en-US" sz="1800" dirty="0"/>
              <a:t> 	  </a:t>
            </a:r>
            <a:r>
              <a:rPr lang="en-US" altLang="en-US" sz="1800" dirty="0">
                <a:latin typeface="+mj-lt"/>
              </a:rPr>
              <a:t>Xiliang Luo, Vinod </a:t>
            </a:r>
            <a:r>
              <a:rPr lang="en-US" altLang="en-US" sz="1800" dirty="0" err="1">
                <a:latin typeface="+mj-lt"/>
              </a:rPr>
              <a:t>Kristem</a:t>
            </a:r>
            <a:r>
              <a:rPr lang="en-US" altLang="en-US" sz="1800" dirty="0">
                <a:latin typeface="+mj-lt"/>
              </a:rPr>
              <a:t>, </a:t>
            </a:r>
            <a:r>
              <a:rPr lang="en-US" sz="1800" kern="50" dirty="0">
                <a:solidFill>
                  <a:srgbClr val="00000A"/>
                </a:solidFill>
                <a:latin typeface="+mj-lt"/>
                <a:ea typeface="Times New Roman" panose="02020603050405020304" pitchFamily="18" charset="0"/>
              </a:rPr>
              <a:t>Moche Cohen </a:t>
            </a:r>
            <a:r>
              <a:rPr lang="en-US" altLang="en-US" sz="1800" dirty="0">
                <a:latin typeface="+mj-lt"/>
              </a:rPr>
              <a:t>(Apple)</a:t>
            </a:r>
            <a:endParaRPr lang="en-US" altLang="en-US" sz="1800" dirty="0">
              <a:solidFill>
                <a:srgbClr val="FF0000"/>
              </a:solidFill>
              <a:latin typeface="+mj-lt"/>
            </a:endParaRPr>
          </a:p>
          <a:p>
            <a:pPr>
              <a:spcBef>
                <a:spcPts val="500"/>
              </a:spcBef>
            </a:pPr>
            <a:r>
              <a:rPr lang="en-US" altLang="en-US" sz="1800" b="1" dirty="0">
                <a:solidFill>
                  <a:schemeClr val="tx2"/>
                </a:solidFill>
              </a:rPr>
              <a:t>Address:</a:t>
            </a:r>
            <a:r>
              <a:rPr lang="en-US" altLang="en-US" sz="1800" dirty="0">
                <a:solidFill>
                  <a:schemeClr val="tx2"/>
                </a:solidFill>
              </a:rPr>
              <a:t>   One Apple Park Way, Cupertino, CA 95104, USA</a:t>
            </a:r>
          </a:p>
          <a:p>
            <a:pPr>
              <a:spcBef>
                <a:spcPts val="500"/>
              </a:spcBef>
            </a:pPr>
            <a:r>
              <a:rPr lang="en-US" altLang="en-US" sz="1800" b="1" dirty="0">
                <a:solidFill>
                  <a:schemeClr val="tx2"/>
                </a:solidFill>
              </a:rPr>
              <a:t>E-Mails:</a:t>
            </a:r>
            <a:r>
              <a:rPr lang="en-US" altLang="en-US" sz="1800" dirty="0">
                <a:solidFill>
                  <a:schemeClr val="tx2"/>
                </a:solidFill>
              </a:rPr>
              <a:t>	  </a:t>
            </a:r>
            <a:r>
              <a:rPr lang="en-US" altLang="en-US" sz="1800" dirty="0" err="1">
                <a:solidFill>
                  <a:schemeClr val="tx2"/>
                </a:solidFill>
              </a:rPr>
              <a:t>xiliang_luo@apple.com</a:t>
            </a:r>
            <a:endParaRPr lang="en-US" altLang="en-US" sz="1800" dirty="0">
              <a:solidFill>
                <a:schemeClr val="tx2"/>
              </a:solidFill>
            </a:endParaRPr>
          </a:p>
          <a:p>
            <a:pPr>
              <a:spcBef>
                <a:spcPts val="500"/>
              </a:spcBef>
              <a:spcAft>
                <a:spcPts val="600"/>
              </a:spcAft>
            </a:pPr>
            <a:r>
              <a:rPr lang="en-US" altLang="en-US" sz="1800" b="1" dirty="0"/>
              <a:t>Abstract: </a:t>
            </a:r>
            <a:r>
              <a:rPr lang="en-US" altLang="en-US" sz="1800" dirty="0"/>
              <a:t>Provide a description of the ranging reports for secure DS-TWR in the context of UWB MMS. </a:t>
            </a:r>
          </a:p>
          <a:p>
            <a:pPr>
              <a:spcBef>
                <a:spcPts val="500"/>
              </a:spcBef>
              <a:spcAft>
                <a:spcPts val="600"/>
              </a:spcAft>
            </a:pPr>
            <a:r>
              <a:rPr lang="en-US" altLang="en-US" sz="1800" b="1" dirty="0"/>
              <a:t>Purpose:  </a:t>
            </a:r>
            <a:r>
              <a:rPr lang="en-US" altLang="en-US" sz="1800" dirty="0"/>
              <a:t>Clarify the ranging reports in the context of UWB MMS ranging.</a:t>
            </a:r>
          </a:p>
          <a:p>
            <a:pPr>
              <a:spcBef>
                <a:spcPts val="500"/>
              </a:spcBef>
            </a:pPr>
            <a:r>
              <a:rPr lang="en-US" altLang="en-US" sz="1800" b="1" dirty="0"/>
              <a:t>Notice:	</a:t>
            </a:r>
            <a:r>
              <a:rPr lang="en-US" altLang="en-US" sz="1800" dirty="0"/>
              <a:t>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spcBef>
                <a:spcPts val="500"/>
              </a:spcBef>
            </a:pPr>
            <a:r>
              <a:rPr lang="en-US" altLang="en-US" sz="1800" b="1" dirty="0"/>
              <a:t>Release:</a:t>
            </a:r>
            <a:r>
              <a:rPr lang="en-US" altLang="en-US" sz="1800" dirty="0"/>
              <a:t>	The contributor acknowledges and accepts that this contribution becomes the property of IEEE and may be made publicly available by P802.15.	</a:t>
            </a:r>
          </a:p>
        </p:txBody>
      </p:sp>
      <p:sp>
        <p:nvSpPr>
          <p:cNvPr id="8" name="Rectangle 7">
            <a:extLst>
              <a:ext uri="{FF2B5EF4-FFF2-40B4-BE49-F238E27FC236}">
                <a16:creationId xmlns:a16="http://schemas.microsoft.com/office/drawing/2014/main" id="{8C70CB1A-BF61-6881-966D-EE94B224F43C}"/>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2234145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0E0B450-F6E9-5039-0595-E1AA5A4A70B8}"/>
              </a:ext>
            </a:extLst>
          </p:cNvPr>
          <p:cNvPicPr>
            <a:picLocks noChangeAspect="1"/>
          </p:cNvPicPr>
          <p:nvPr/>
        </p:nvPicPr>
        <p:blipFill>
          <a:blip r:embed="rId3"/>
          <a:stretch>
            <a:fillRect/>
          </a:stretch>
        </p:blipFill>
        <p:spPr>
          <a:xfrm>
            <a:off x="1028130" y="1926501"/>
            <a:ext cx="10135740" cy="4472487"/>
          </a:xfrm>
          <a:prstGeom prst="rect">
            <a:avLst/>
          </a:prstGeom>
        </p:spPr>
      </p:pic>
      <p:sp>
        <p:nvSpPr>
          <p:cNvPr id="2" name="Title 1">
            <a:extLst>
              <a:ext uri="{FF2B5EF4-FFF2-40B4-BE49-F238E27FC236}">
                <a16:creationId xmlns:a16="http://schemas.microsoft.com/office/drawing/2014/main" id="{A04CFB4C-AA9B-60A7-8EBC-BBAB40C85BAD}"/>
              </a:ext>
            </a:extLst>
          </p:cNvPr>
          <p:cNvSpPr>
            <a:spLocks noGrp="1"/>
          </p:cNvSpPr>
          <p:nvPr>
            <p:ph type="title"/>
          </p:nvPr>
        </p:nvSpPr>
        <p:spPr>
          <a:xfrm>
            <a:off x="914400" y="685800"/>
            <a:ext cx="10363200" cy="685800"/>
          </a:xfrm>
        </p:spPr>
        <p:txBody>
          <a:bodyPr/>
          <a:lstStyle/>
          <a:p>
            <a:r>
              <a:rPr lang="en-US" dirty="0"/>
              <a:t>Ranging Measurement Report: Type-1, Set#1</a:t>
            </a:r>
          </a:p>
        </p:txBody>
      </p:sp>
      <p:sp>
        <p:nvSpPr>
          <p:cNvPr id="5" name="Footer Placeholder 4">
            <a:extLst>
              <a:ext uri="{FF2B5EF4-FFF2-40B4-BE49-F238E27FC236}">
                <a16:creationId xmlns:a16="http://schemas.microsoft.com/office/drawing/2014/main" id="{619164C4-0350-14E3-F4D4-7A9B54EA783B}"/>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F817FFB7-14F0-E3E9-7803-5B41E316A77A}"/>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10</a:t>
            </a:fld>
            <a:endParaRPr lang="en-US" altLang="en-US"/>
          </a:p>
        </p:txBody>
      </p:sp>
      <p:cxnSp>
        <p:nvCxnSpPr>
          <p:cNvPr id="24" name="Straight Arrow Connector 23">
            <a:extLst>
              <a:ext uri="{FF2B5EF4-FFF2-40B4-BE49-F238E27FC236}">
                <a16:creationId xmlns:a16="http://schemas.microsoft.com/office/drawing/2014/main" id="{691520BA-9DB0-1884-A233-CA0428311B17}"/>
              </a:ext>
            </a:extLst>
          </p:cNvPr>
          <p:cNvCxnSpPr/>
          <p:nvPr/>
        </p:nvCxnSpPr>
        <p:spPr bwMode="auto">
          <a:xfrm flipV="1">
            <a:off x="4709160" y="1935460"/>
            <a:ext cx="0" cy="539745"/>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a:extLst>
              <a:ext uri="{FF2B5EF4-FFF2-40B4-BE49-F238E27FC236}">
                <a16:creationId xmlns:a16="http://schemas.microsoft.com/office/drawing/2014/main" id="{1DBB8467-D6C9-4198-D2B9-7F3BB4109E8A}"/>
              </a:ext>
            </a:extLst>
          </p:cNvPr>
          <p:cNvCxnSpPr/>
          <p:nvPr/>
        </p:nvCxnSpPr>
        <p:spPr bwMode="auto">
          <a:xfrm flipV="1">
            <a:off x="5448366" y="1945389"/>
            <a:ext cx="0" cy="529816"/>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a:extLst>
              <a:ext uri="{FF2B5EF4-FFF2-40B4-BE49-F238E27FC236}">
                <a16:creationId xmlns:a16="http://schemas.microsoft.com/office/drawing/2014/main" id="{9E679517-3ABD-9ACC-ED7E-2D1599607E69}"/>
              </a:ext>
            </a:extLst>
          </p:cNvPr>
          <p:cNvCxnSpPr/>
          <p:nvPr/>
        </p:nvCxnSpPr>
        <p:spPr bwMode="auto">
          <a:xfrm flipV="1">
            <a:off x="5127382" y="2486538"/>
            <a:ext cx="0" cy="517414"/>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a:extLst>
              <a:ext uri="{FF2B5EF4-FFF2-40B4-BE49-F238E27FC236}">
                <a16:creationId xmlns:a16="http://schemas.microsoft.com/office/drawing/2014/main" id="{E51BCBBC-AF78-43AF-430C-27CD5291ACB2}"/>
              </a:ext>
            </a:extLst>
          </p:cNvPr>
          <p:cNvCxnSpPr/>
          <p:nvPr/>
        </p:nvCxnSpPr>
        <p:spPr bwMode="auto">
          <a:xfrm flipV="1">
            <a:off x="4745736" y="5856408"/>
            <a:ext cx="0" cy="542580"/>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a:extLst>
              <a:ext uri="{FF2B5EF4-FFF2-40B4-BE49-F238E27FC236}">
                <a16:creationId xmlns:a16="http://schemas.microsoft.com/office/drawing/2014/main" id="{15B4F44A-832D-1C1F-7AD2-DF0A7B5C6048}"/>
              </a:ext>
            </a:extLst>
          </p:cNvPr>
          <p:cNvCxnSpPr/>
          <p:nvPr/>
        </p:nvCxnSpPr>
        <p:spPr bwMode="auto">
          <a:xfrm flipV="1">
            <a:off x="5495544" y="5856408"/>
            <a:ext cx="0" cy="542580"/>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a:extLst>
              <a:ext uri="{FF2B5EF4-FFF2-40B4-BE49-F238E27FC236}">
                <a16:creationId xmlns:a16="http://schemas.microsoft.com/office/drawing/2014/main" id="{3E4AFB3A-5279-2C55-3DE8-8025AE84B81C}"/>
              </a:ext>
            </a:extLst>
          </p:cNvPr>
          <p:cNvCxnSpPr/>
          <p:nvPr/>
        </p:nvCxnSpPr>
        <p:spPr bwMode="auto">
          <a:xfrm flipV="1">
            <a:off x="5105400" y="5345189"/>
            <a:ext cx="0" cy="511220"/>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Box 47">
            <a:extLst>
              <a:ext uri="{FF2B5EF4-FFF2-40B4-BE49-F238E27FC236}">
                <a16:creationId xmlns:a16="http://schemas.microsoft.com/office/drawing/2014/main" id="{B6EA9830-C180-EDD6-DB1C-9C0700C6093D}"/>
              </a:ext>
            </a:extLst>
          </p:cNvPr>
          <p:cNvSpPr txBox="1"/>
          <p:nvPr/>
        </p:nvSpPr>
        <p:spPr>
          <a:xfrm>
            <a:off x="11375345" y="2259762"/>
            <a:ext cx="732893" cy="430887"/>
          </a:xfrm>
          <a:prstGeom prst="rect">
            <a:avLst/>
          </a:prstGeom>
          <a:noFill/>
        </p:spPr>
        <p:txBody>
          <a:bodyPr wrap="none" rtlCol="0">
            <a:spAutoFit/>
          </a:bodyPr>
          <a:lstStyle/>
          <a:p>
            <a:pPr algn="ctr"/>
            <a:r>
              <a:rPr lang="en-US" sz="1100" dirty="0">
                <a:latin typeface="+mj-lt"/>
              </a:rPr>
              <a:t>Device-A</a:t>
            </a:r>
          </a:p>
          <a:p>
            <a:pPr algn="ctr"/>
            <a:r>
              <a:rPr lang="en-US" sz="1100" dirty="0">
                <a:latin typeface="+mj-lt"/>
              </a:rPr>
              <a:t>Initiator</a:t>
            </a:r>
          </a:p>
        </p:txBody>
      </p:sp>
      <p:sp>
        <p:nvSpPr>
          <p:cNvPr id="49" name="TextBox 48">
            <a:extLst>
              <a:ext uri="{FF2B5EF4-FFF2-40B4-BE49-F238E27FC236}">
                <a16:creationId xmlns:a16="http://schemas.microsoft.com/office/drawing/2014/main" id="{9FDB9EDE-8ED2-0ED8-3ECF-507468008CA4}"/>
              </a:ext>
            </a:extLst>
          </p:cNvPr>
          <p:cNvSpPr txBox="1"/>
          <p:nvPr/>
        </p:nvSpPr>
        <p:spPr>
          <a:xfrm>
            <a:off x="11352437" y="5688762"/>
            <a:ext cx="787395" cy="430887"/>
          </a:xfrm>
          <a:prstGeom prst="rect">
            <a:avLst/>
          </a:prstGeom>
          <a:noFill/>
        </p:spPr>
        <p:txBody>
          <a:bodyPr wrap="none" rtlCol="0">
            <a:spAutoFit/>
          </a:bodyPr>
          <a:lstStyle/>
          <a:p>
            <a:pPr algn="ctr"/>
            <a:r>
              <a:rPr lang="en-US" sz="1100" dirty="0">
                <a:latin typeface="+mj-lt"/>
              </a:rPr>
              <a:t>Device-B</a:t>
            </a:r>
          </a:p>
          <a:p>
            <a:pPr algn="ctr"/>
            <a:r>
              <a:rPr lang="en-US" sz="1100" dirty="0">
                <a:latin typeface="+mj-lt"/>
              </a:rPr>
              <a:t>Responder</a:t>
            </a:r>
          </a:p>
        </p:txBody>
      </p:sp>
      <p:cxnSp>
        <p:nvCxnSpPr>
          <p:cNvPr id="3" name="Straight Arrow Connector 2">
            <a:extLst>
              <a:ext uri="{FF2B5EF4-FFF2-40B4-BE49-F238E27FC236}">
                <a16:creationId xmlns:a16="http://schemas.microsoft.com/office/drawing/2014/main" id="{65DE42A4-F033-577E-2099-B1C945A930B8}"/>
              </a:ext>
            </a:extLst>
          </p:cNvPr>
          <p:cNvCxnSpPr/>
          <p:nvPr/>
        </p:nvCxnSpPr>
        <p:spPr bwMode="auto">
          <a:xfrm flipV="1">
            <a:off x="9491472" y="1947367"/>
            <a:ext cx="0" cy="527838"/>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a:extLst>
              <a:ext uri="{FF2B5EF4-FFF2-40B4-BE49-F238E27FC236}">
                <a16:creationId xmlns:a16="http://schemas.microsoft.com/office/drawing/2014/main" id="{ABF0F2DA-08E4-B269-82ED-7B12E5668F2C}"/>
              </a:ext>
            </a:extLst>
          </p:cNvPr>
          <p:cNvCxnSpPr/>
          <p:nvPr/>
        </p:nvCxnSpPr>
        <p:spPr bwMode="auto">
          <a:xfrm flipV="1">
            <a:off x="10643616" y="5345189"/>
            <a:ext cx="0" cy="511220"/>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F9E9018A-FFC1-138C-3EF2-817814486F5E}"/>
              </a:ext>
            </a:extLst>
          </p:cNvPr>
          <p:cNvCxnSpPr/>
          <p:nvPr/>
        </p:nvCxnSpPr>
        <p:spPr bwMode="auto">
          <a:xfrm flipV="1">
            <a:off x="10241280" y="1935460"/>
            <a:ext cx="0" cy="539745"/>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a:extLst>
              <a:ext uri="{FF2B5EF4-FFF2-40B4-BE49-F238E27FC236}">
                <a16:creationId xmlns:a16="http://schemas.microsoft.com/office/drawing/2014/main" id="{339F34D1-05C6-CFC4-16B1-2CE5AE4171CD}"/>
              </a:ext>
            </a:extLst>
          </p:cNvPr>
          <p:cNvCxnSpPr/>
          <p:nvPr/>
        </p:nvCxnSpPr>
        <p:spPr bwMode="auto">
          <a:xfrm flipV="1">
            <a:off x="10661150" y="2466703"/>
            <a:ext cx="0" cy="537249"/>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32B24653-8BED-CC41-E36D-C19567D78779}"/>
              </a:ext>
            </a:extLst>
          </p:cNvPr>
          <p:cNvCxnSpPr/>
          <p:nvPr/>
        </p:nvCxnSpPr>
        <p:spPr bwMode="auto">
          <a:xfrm flipV="1">
            <a:off x="9525000" y="5856409"/>
            <a:ext cx="0" cy="542579"/>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7650CBA7-6A79-4C2F-AC7F-1141A207D234}"/>
              </a:ext>
            </a:extLst>
          </p:cNvPr>
          <p:cNvCxnSpPr/>
          <p:nvPr/>
        </p:nvCxnSpPr>
        <p:spPr bwMode="auto">
          <a:xfrm flipV="1">
            <a:off x="10287000" y="5856408"/>
            <a:ext cx="0" cy="542580"/>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Oval 12">
            <a:extLst>
              <a:ext uri="{FF2B5EF4-FFF2-40B4-BE49-F238E27FC236}">
                <a16:creationId xmlns:a16="http://schemas.microsoft.com/office/drawing/2014/main" id="{26D3D530-12C8-4866-F813-A7A3282D0C92}"/>
              </a:ext>
            </a:extLst>
          </p:cNvPr>
          <p:cNvSpPr/>
          <p:nvPr/>
        </p:nvSpPr>
        <p:spPr bwMode="auto">
          <a:xfrm>
            <a:off x="4565051" y="1613082"/>
            <a:ext cx="313419" cy="313419"/>
          </a:xfrm>
          <a:prstGeom prst="ellips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1</a:t>
            </a:r>
          </a:p>
        </p:txBody>
      </p:sp>
      <p:sp>
        <p:nvSpPr>
          <p:cNvPr id="15" name="Oval 14">
            <a:extLst>
              <a:ext uri="{FF2B5EF4-FFF2-40B4-BE49-F238E27FC236}">
                <a16:creationId xmlns:a16="http://schemas.microsoft.com/office/drawing/2014/main" id="{277293F7-6EBD-7F93-335D-D00270DECA9C}"/>
              </a:ext>
            </a:extLst>
          </p:cNvPr>
          <p:cNvSpPr/>
          <p:nvPr/>
        </p:nvSpPr>
        <p:spPr bwMode="auto">
          <a:xfrm>
            <a:off x="5299210" y="1617878"/>
            <a:ext cx="313419" cy="313419"/>
          </a:xfrm>
          <a:prstGeom prst="ellips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1</a:t>
            </a:r>
          </a:p>
        </p:txBody>
      </p:sp>
      <p:cxnSp>
        <p:nvCxnSpPr>
          <p:cNvPr id="50" name="Straight Connector 49">
            <a:extLst>
              <a:ext uri="{FF2B5EF4-FFF2-40B4-BE49-F238E27FC236}">
                <a16:creationId xmlns:a16="http://schemas.microsoft.com/office/drawing/2014/main" id="{5E816C8E-E598-6943-F620-A5274C62E5A8}"/>
              </a:ext>
            </a:extLst>
          </p:cNvPr>
          <p:cNvCxnSpPr/>
          <p:nvPr/>
        </p:nvCxnSpPr>
        <p:spPr bwMode="auto">
          <a:xfrm flipV="1">
            <a:off x="4701540" y="2475205"/>
            <a:ext cx="0" cy="1403135"/>
          </a:xfrm>
          <a:prstGeom prst="line">
            <a:avLst/>
          </a:prstGeom>
          <a:solidFill>
            <a:schemeClr val="accent1"/>
          </a:solidFill>
          <a:ln w="19050" cap="flat" cmpd="sng" algn="ctr">
            <a:solidFill>
              <a:srgbClr val="0432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a:extLst>
              <a:ext uri="{FF2B5EF4-FFF2-40B4-BE49-F238E27FC236}">
                <a16:creationId xmlns:a16="http://schemas.microsoft.com/office/drawing/2014/main" id="{AD8EB34C-35CD-46C1-00E2-4B6CA32D284A}"/>
              </a:ext>
            </a:extLst>
          </p:cNvPr>
          <p:cNvCxnSpPr/>
          <p:nvPr/>
        </p:nvCxnSpPr>
        <p:spPr bwMode="auto">
          <a:xfrm flipV="1">
            <a:off x="5448366" y="2466703"/>
            <a:ext cx="0" cy="1420946"/>
          </a:xfrm>
          <a:prstGeom prst="line">
            <a:avLst/>
          </a:prstGeom>
          <a:solidFill>
            <a:schemeClr val="accent1"/>
          </a:solidFill>
          <a:ln w="19050" cap="flat" cmpd="sng" algn="ctr">
            <a:solidFill>
              <a:srgbClr val="0432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a:extLst>
              <a:ext uri="{FF2B5EF4-FFF2-40B4-BE49-F238E27FC236}">
                <a16:creationId xmlns:a16="http://schemas.microsoft.com/office/drawing/2014/main" id="{3122A3C7-E86B-2264-29ED-5B96B2BC2ABD}"/>
              </a:ext>
            </a:extLst>
          </p:cNvPr>
          <p:cNvCxnSpPr/>
          <p:nvPr/>
        </p:nvCxnSpPr>
        <p:spPr bwMode="auto">
          <a:xfrm flipV="1">
            <a:off x="5125695" y="3003952"/>
            <a:ext cx="0" cy="874388"/>
          </a:xfrm>
          <a:prstGeom prst="line">
            <a:avLst/>
          </a:prstGeom>
          <a:solidFill>
            <a:schemeClr val="accent1"/>
          </a:solidFill>
          <a:ln w="19050" cap="flat" cmpd="sng" algn="ctr">
            <a:solidFill>
              <a:srgbClr val="0432FF"/>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a:extLst>
              <a:ext uri="{FF2B5EF4-FFF2-40B4-BE49-F238E27FC236}">
                <a16:creationId xmlns:a16="http://schemas.microsoft.com/office/drawing/2014/main" id="{7E749DD6-B4C6-8140-E8E5-80A350800A25}"/>
              </a:ext>
            </a:extLst>
          </p:cNvPr>
          <p:cNvCxnSpPr/>
          <p:nvPr/>
        </p:nvCxnSpPr>
        <p:spPr bwMode="auto">
          <a:xfrm>
            <a:off x="4713878" y="3685478"/>
            <a:ext cx="411817" cy="0"/>
          </a:xfrm>
          <a:prstGeom prst="line">
            <a:avLst/>
          </a:prstGeom>
          <a:solidFill>
            <a:schemeClr val="accent1"/>
          </a:solidFill>
          <a:ln w="9525" cap="flat" cmpd="sng" algn="ctr">
            <a:solidFill>
              <a:srgbClr val="0432FF"/>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a:extLst>
              <a:ext uri="{FF2B5EF4-FFF2-40B4-BE49-F238E27FC236}">
                <a16:creationId xmlns:a16="http://schemas.microsoft.com/office/drawing/2014/main" id="{E9DCA125-462B-8B87-3861-7EE3B34CE1CD}"/>
              </a:ext>
            </a:extLst>
          </p:cNvPr>
          <p:cNvCxnSpPr/>
          <p:nvPr/>
        </p:nvCxnSpPr>
        <p:spPr bwMode="auto">
          <a:xfrm>
            <a:off x="5135436" y="3685478"/>
            <a:ext cx="312930" cy="0"/>
          </a:xfrm>
          <a:prstGeom prst="line">
            <a:avLst/>
          </a:prstGeom>
          <a:solidFill>
            <a:schemeClr val="accent1"/>
          </a:solidFill>
          <a:ln w="9525" cap="flat" cmpd="sng" algn="ctr">
            <a:solidFill>
              <a:srgbClr val="0432FF"/>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a:extLst>
              <a:ext uri="{FF2B5EF4-FFF2-40B4-BE49-F238E27FC236}">
                <a16:creationId xmlns:a16="http://schemas.microsoft.com/office/drawing/2014/main" id="{CAB48FBB-2A5A-96B8-3100-3CEFB9AC5234}"/>
              </a:ext>
            </a:extLst>
          </p:cNvPr>
          <p:cNvCxnSpPr/>
          <p:nvPr/>
        </p:nvCxnSpPr>
        <p:spPr bwMode="auto">
          <a:xfrm flipV="1">
            <a:off x="5105400" y="4426420"/>
            <a:ext cx="0" cy="526580"/>
          </a:xfrm>
          <a:prstGeom prst="line">
            <a:avLst/>
          </a:prstGeom>
          <a:solidFill>
            <a:schemeClr val="accent1"/>
          </a:solidFill>
          <a:ln w="19050" cap="flat" cmpd="sng" algn="ctr">
            <a:solidFill>
              <a:srgbClr val="0432FF"/>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a:extLst>
              <a:ext uri="{FF2B5EF4-FFF2-40B4-BE49-F238E27FC236}">
                <a16:creationId xmlns:a16="http://schemas.microsoft.com/office/drawing/2014/main" id="{AC02D6BB-6B02-CEF0-AB0C-3B1AF8233A84}"/>
              </a:ext>
            </a:extLst>
          </p:cNvPr>
          <p:cNvCxnSpPr/>
          <p:nvPr/>
        </p:nvCxnSpPr>
        <p:spPr bwMode="auto">
          <a:xfrm flipV="1">
            <a:off x="4745736" y="4426420"/>
            <a:ext cx="0" cy="1429988"/>
          </a:xfrm>
          <a:prstGeom prst="line">
            <a:avLst/>
          </a:prstGeom>
          <a:solidFill>
            <a:schemeClr val="accent1"/>
          </a:solidFill>
          <a:ln w="19050" cap="flat" cmpd="sng" algn="ctr">
            <a:solidFill>
              <a:srgbClr val="0432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a:extLst>
              <a:ext uri="{FF2B5EF4-FFF2-40B4-BE49-F238E27FC236}">
                <a16:creationId xmlns:a16="http://schemas.microsoft.com/office/drawing/2014/main" id="{9C7C7B4C-B958-2B44-B611-E5F2EDF1CB22}"/>
              </a:ext>
            </a:extLst>
          </p:cNvPr>
          <p:cNvCxnSpPr/>
          <p:nvPr/>
        </p:nvCxnSpPr>
        <p:spPr bwMode="auto">
          <a:xfrm flipV="1">
            <a:off x="5496773" y="4426420"/>
            <a:ext cx="0" cy="1446992"/>
          </a:xfrm>
          <a:prstGeom prst="line">
            <a:avLst/>
          </a:prstGeom>
          <a:solidFill>
            <a:schemeClr val="accent1"/>
          </a:solidFill>
          <a:ln w="19050" cap="flat" cmpd="sng" algn="ctr">
            <a:solidFill>
              <a:srgbClr val="0432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Box 57">
            <a:extLst>
              <a:ext uri="{FF2B5EF4-FFF2-40B4-BE49-F238E27FC236}">
                <a16:creationId xmlns:a16="http://schemas.microsoft.com/office/drawing/2014/main" id="{1849647F-09CF-E8C6-C8BA-0E01FD6720E8}"/>
              </a:ext>
            </a:extLst>
          </p:cNvPr>
          <p:cNvSpPr txBox="1"/>
          <p:nvPr/>
        </p:nvSpPr>
        <p:spPr>
          <a:xfrm>
            <a:off x="3697774" y="3456239"/>
            <a:ext cx="932691" cy="276999"/>
          </a:xfrm>
          <a:prstGeom prst="rect">
            <a:avLst/>
          </a:prstGeom>
          <a:noFill/>
        </p:spPr>
        <p:txBody>
          <a:bodyPr wrap="square" rtlCol="0">
            <a:spAutoFit/>
          </a:bodyPr>
          <a:lstStyle/>
          <a:p>
            <a:r>
              <a:rPr lang="en-US" dirty="0">
                <a:solidFill>
                  <a:srgbClr val="0432FF"/>
                </a:solidFill>
              </a:rPr>
              <a:t>RoundTrip1</a:t>
            </a:r>
          </a:p>
        </p:txBody>
      </p:sp>
      <p:sp>
        <p:nvSpPr>
          <p:cNvPr id="59" name="TextBox 58">
            <a:extLst>
              <a:ext uri="{FF2B5EF4-FFF2-40B4-BE49-F238E27FC236}">
                <a16:creationId xmlns:a16="http://schemas.microsoft.com/office/drawing/2014/main" id="{D164AA4E-2120-E6B2-7DF4-C41DEBFD8954}"/>
              </a:ext>
            </a:extLst>
          </p:cNvPr>
          <p:cNvSpPr txBox="1"/>
          <p:nvPr/>
        </p:nvSpPr>
        <p:spPr>
          <a:xfrm>
            <a:off x="3997492" y="4565062"/>
            <a:ext cx="630301" cy="276999"/>
          </a:xfrm>
          <a:prstGeom prst="rect">
            <a:avLst/>
          </a:prstGeom>
          <a:noFill/>
        </p:spPr>
        <p:txBody>
          <a:bodyPr wrap="none" rtlCol="0">
            <a:spAutoFit/>
          </a:bodyPr>
          <a:lstStyle/>
          <a:p>
            <a:r>
              <a:rPr lang="en-US" dirty="0">
                <a:solidFill>
                  <a:srgbClr val="0432FF"/>
                </a:solidFill>
              </a:rPr>
              <a:t>Reply1</a:t>
            </a:r>
          </a:p>
        </p:txBody>
      </p:sp>
      <p:sp>
        <p:nvSpPr>
          <p:cNvPr id="60" name="TextBox 59">
            <a:extLst>
              <a:ext uri="{FF2B5EF4-FFF2-40B4-BE49-F238E27FC236}">
                <a16:creationId xmlns:a16="http://schemas.microsoft.com/office/drawing/2014/main" id="{F2C859CB-4AE8-1012-4164-202C14D91512}"/>
              </a:ext>
            </a:extLst>
          </p:cNvPr>
          <p:cNvSpPr txBox="1"/>
          <p:nvPr/>
        </p:nvSpPr>
        <p:spPr>
          <a:xfrm>
            <a:off x="5773253" y="4565061"/>
            <a:ext cx="932691" cy="276999"/>
          </a:xfrm>
          <a:prstGeom prst="rect">
            <a:avLst/>
          </a:prstGeom>
          <a:noFill/>
        </p:spPr>
        <p:txBody>
          <a:bodyPr wrap="none" rtlCol="0">
            <a:spAutoFit/>
          </a:bodyPr>
          <a:lstStyle/>
          <a:p>
            <a:r>
              <a:rPr lang="en-US" dirty="0">
                <a:solidFill>
                  <a:srgbClr val="0432FF"/>
                </a:solidFill>
              </a:rPr>
              <a:t>RoundTrip2</a:t>
            </a:r>
          </a:p>
        </p:txBody>
      </p:sp>
      <p:sp>
        <p:nvSpPr>
          <p:cNvPr id="61" name="TextBox 60">
            <a:extLst>
              <a:ext uri="{FF2B5EF4-FFF2-40B4-BE49-F238E27FC236}">
                <a16:creationId xmlns:a16="http://schemas.microsoft.com/office/drawing/2014/main" id="{AC7CD16D-0D42-0C73-9CE6-FF20E6F6B3E5}"/>
              </a:ext>
            </a:extLst>
          </p:cNvPr>
          <p:cNvSpPr txBox="1"/>
          <p:nvPr/>
        </p:nvSpPr>
        <p:spPr>
          <a:xfrm>
            <a:off x="5630190" y="3456239"/>
            <a:ext cx="911985" cy="276999"/>
          </a:xfrm>
          <a:prstGeom prst="rect">
            <a:avLst/>
          </a:prstGeom>
          <a:noFill/>
        </p:spPr>
        <p:txBody>
          <a:bodyPr wrap="square" rtlCol="0">
            <a:spAutoFit/>
          </a:bodyPr>
          <a:lstStyle/>
          <a:p>
            <a:r>
              <a:rPr lang="en-US" dirty="0">
                <a:solidFill>
                  <a:srgbClr val="0432FF"/>
                </a:solidFill>
              </a:rPr>
              <a:t>Reply2</a:t>
            </a:r>
          </a:p>
        </p:txBody>
      </p:sp>
      <p:cxnSp>
        <p:nvCxnSpPr>
          <p:cNvPr id="62" name="Straight Connector 61">
            <a:extLst>
              <a:ext uri="{FF2B5EF4-FFF2-40B4-BE49-F238E27FC236}">
                <a16:creationId xmlns:a16="http://schemas.microsoft.com/office/drawing/2014/main" id="{7E3C8E6A-9255-0F5C-4F8C-672845451B85}"/>
              </a:ext>
            </a:extLst>
          </p:cNvPr>
          <p:cNvCxnSpPr/>
          <p:nvPr/>
        </p:nvCxnSpPr>
        <p:spPr bwMode="auto">
          <a:xfrm>
            <a:off x="4745736" y="4613461"/>
            <a:ext cx="359664" cy="0"/>
          </a:xfrm>
          <a:prstGeom prst="line">
            <a:avLst/>
          </a:prstGeom>
          <a:solidFill>
            <a:schemeClr val="accent1"/>
          </a:solidFill>
          <a:ln w="9525" cap="flat" cmpd="sng" algn="ctr">
            <a:solidFill>
              <a:srgbClr val="0432FF"/>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a:extLst>
              <a:ext uri="{FF2B5EF4-FFF2-40B4-BE49-F238E27FC236}">
                <a16:creationId xmlns:a16="http://schemas.microsoft.com/office/drawing/2014/main" id="{EE7A08F3-8516-4328-96EF-DB7FABABA953}"/>
              </a:ext>
            </a:extLst>
          </p:cNvPr>
          <p:cNvCxnSpPr/>
          <p:nvPr/>
        </p:nvCxnSpPr>
        <p:spPr bwMode="auto">
          <a:xfrm>
            <a:off x="5105400" y="4613461"/>
            <a:ext cx="402872" cy="0"/>
          </a:xfrm>
          <a:prstGeom prst="line">
            <a:avLst/>
          </a:prstGeom>
          <a:solidFill>
            <a:schemeClr val="accent1"/>
          </a:solidFill>
          <a:ln w="9525" cap="flat" cmpd="sng" algn="ctr">
            <a:solidFill>
              <a:srgbClr val="0432FF"/>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Freeform 63">
            <a:extLst>
              <a:ext uri="{FF2B5EF4-FFF2-40B4-BE49-F238E27FC236}">
                <a16:creationId xmlns:a16="http://schemas.microsoft.com/office/drawing/2014/main" id="{28A3B7F9-0916-3FBD-B516-440658248230}"/>
              </a:ext>
            </a:extLst>
          </p:cNvPr>
          <p:cNvSpPr/>
          <p:nvPr/>
        </p:nvSpPr>
        <p:spPr bwMode="auto">
          <a:xfrm flipV="1">
            <a:off x="4410090" y="3727907"/>
            <a:ext cx="538385" cy="211626"/>
          </a:xfrm>
          <a:custGeom>
            <a:avLst/>
            <a:gdLst>
              <a:gd name="connsiteX0" fmla="*/ 0 w 538385"/>
              <a:gd name="connsiteY0" fmla="*/ 170916 h 170916"/>
              <a:gd name="connsiteX1" fmla="*/ 230736 w 538385"/>
              <a:gd name="connsiteY1" fmla="*/ 0 h 170916"/>
              <a:gd name="connsiteX2" fmla="*/ 538385 w 538385"/>
              <a:gd name="connsiteY2" fmla="*/ 170916 h 170916"/>
            </a:gdLst>
            <a:ahLst/>
            <a:cxnLst>
              <a:cxn ang="0">
                <a:pos x="connsiteX0" y="connsiteY0"/>
              </a:cxn>
              <a:cxn ang="0">
                <a:pos x="connsiteX1" y="connsiteY1"/>
              </a:cxn>
              <a:cxn ang="0">
                <a:pos x="connsiteX2" y="connsiteY2"/>
              </a:cxn>
            </a:cxnLst>
            <a:rect l="l" t="t" r="r" b="b"/>
            <a:pathLst>
              <a:path w="538385" h="170916">
                <a:moveTo>
                  <a:pt x="0" y="170916"/>
                </a:moveTo>
                <a:cubicBezTo>
                  <a:pt x="70502" y="85458"/>
                  <a:pt x="141005" y="0"/>
                  <a:pt x="230736" y="0"/>
                </a:cubicBezTo>
                <a:cubicBezTo>
                  <a:pt x="320467" y="0"/>
                  <a:pt x="429426" y="85458"/>
                  <a:pt x="538385" y="170916"/>
                </a:cubicBezTo>
              </a:path>
            </a:pathLst>
          </a:custGeom>
          <a:noFill/>
          <a:ln w="6350" cap="flat" cmpd="sng" algn="ctr">
            <a:solidFill>
              <a:schemeClr val="tx1"/>
            </a:solidFill>
            <a:prstDash val="dash"/>
            <a:round/>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65" name="Freeform 64">
            <a:extLst>
              <a:ext uri="{FF2B5EF4-FFF2-40B4-BE49-F238E27FC236}">
                <a16:creationId xmlns:a16="http://schemas.microsoft.com/office/drawing/2014/main" id="{83B19DD0-FD11-57A6-6724-720559816914}"/>
              </a:ext>
            </a:extLst>
          </p:cNvPr>
          <p:cNvSpPr/>
          <p:nvPr/>
        </p:nvSpPr>
        <p:spPr bwMode="auto">
          <a:xfrm>
            <a:off x="4490815" y="4384861"/>
            <a:ext cx="538385" cy="211626"/>
          </a:xfrm>
          <a:custGeom>
            <a:avLst/>
            <a:gdLst>
              <a:gd name="connsiteX0" fmla="*/ 0 w 538385"/>
              <a:gd name="connsiteY0" fmla="*/ 170916 h 170916"/>
              <a:gd name="connsiteX1" fmla="*/ 230736 w 538385"/>
              <a:gd name="connsiteY1" fmla="*/ 0 h 170916"/>
              <a:gd name="connsiteX2" fmla="*/ 538385 w 538385"/>
              <a:gd name="connsiteY2" fmla="*/ 170916 h 170916"/>
            </a:gdLst>
            <a:ahLst/>
            <a:cxnLst>
              <a:cxn ang="0">
                <a:pos x="connsiteX0" y="connsiteY0"/>
              </a:cxn>
              <a:cxn ang="0">
                <a:pos x="connsiteX1" y="connsiteY1"/>
              </a:cxn>
              <a:cxn ang="0">
                <a:pos x="connsiteX2" y="connsiteY2"/>
              </a:cxn>
            </a:cxnLst>
            <a:rect l="l" t="t" r="r" b="b"/>
            <a:pathLst>
              <a:path w="538385" h="170916">
                <a:moveTo>
                  <a:pt x="0" y="170916"/>
                </a:moveTo>
                <a:cubicBezTo>
                  <a:pt x="70502" y="85458"/>
                  <a:pt x="141005" y="0"/>
                  <a:pt x="230736" y="0"/>
                </a:cubicBezTo>
                <a:cubicBezTo>
                  <a:pt x="320467" y="0"/>
                  <a:pt x="429426" y="85458"/>
                  <a:pt x="538385" y="170916"/>
                </a:cubicBezTo>
              </a:path>
            </a:pathLst>
          </a:custGeom>
          <a:noFill/>
          <a:ln w="6350" cap="flat" cmpd="sng" algn="ctr">
            <a:solidFill>
              <a:schemeClr val="tx1"/>
            </a:solidFill>
            <a:prstDash val="dash"/>
            <a:round/>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70" name="Freeform 69">
            <a:extLst>
              <a:ext uri="{FF2B5EF4-FFF2-40B4-BE49-F238E27FC236}">
                <a16:creationId xmlns:a16="http://schemas.microsoft.com/office/drawing/2014/main" id="{A0538C20-0BE5-EE1C-4037-1C2C96DDA3AC}"/>
              </a:ext>
            </a:extLst>
          </p:cNvPr>
          <p:cNvSpPr/>
          <p:nvPr/>
        </p:nvSpPr>
        <p:spPr bwMode="auto">
          <a:xfrm flipH="1">
            <a:off x="5264432" y="4397221"/>
            <a:ext cx="696394" cy="211626"/>
          </a:xfrm>
          <a:custGeom>
            <a:avLst/>
            <a:gdLst>
              <a:gd name="connsiteX0" fmla="*/ 0 w 538385"/>
              <a:gd name="connsiteY0" fmla="*/ 170916 h 170916"/>
              <a:gd name="connsiteX1" fmla="*/ 230736 w 538385"/>
              <a:gd name="connsiteY1" fmla="*/ 0 h 170916"/>
              <a:gd name="connsiteX2" fmla="*/ 538385 w 538385"/>
              <a:gd name="connsiteY2" fmla="*/ 170916 h 170916"/>
            </a:gdLst>
            <a:ahLst/>
            <a:cxnLst>
              <a:cxn ang="0">
                <a:pos x="connsiteX0" y="connsiteY0"/>
              </a:cxn>
              <a:cxn ang="0">
                <a:pos x="connsiteX1" y="connsiteY1"/>
              </a:cxn>
              <a:cxn ang="0">
                <a:pos x="connsiteX2" y="connsiteY2"/>
              </a:cxn>
            </a:cxnLst>
            <a:rect l="l" t="t" r="r" b="b"/>
            <a:pathLst>
              <a:path w="538385" h="170916">
                <a:moveTo>
                  <a:pt x="0" y="170916"/>
                </a:moveTo>
                <a:cubicBezTo>
                  <a:pt x="70502" y="85458"/>
                  <a:pt x="141005" y="0"/>
                  <a:pt x="230736" y="0"/>
                </a:cubicBezTo>
                <a:cubicBezTo>
                  <a:pt x="320467" y="0"/>
                  <a:pt x="429426" y="85458"/>
                  <a:pt x="538385" y="170916"/>
                </a:cubicBezTo>
              </a:path>
            </a:pathLst>
          </a:custGeom>
          <a:noFill/>
          <a:ln w="6350" cap="flat" cmpd="sng" algn="ctr">
            <a:solidFill>
              <a:schemeClr val="tx1"/>
            </a:solidFill>
            <a:prstDash val="dash"/>
            <a:round/>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71" name="Freeform 70">
            <a:extLst>
              <a:ext uri="{FF2B5EF4-FFF2-40B4-BE49-F238E27FC236}">
                <a16:creationId xmlns:a16="http://schemas.microsoft.com/office/drawing/2014/main" id="{2B7787F7-C650-EEF0-E08B-2BDB68F92D22}"/>
              </a:ext>
            </a:extLst>
          </p:cNvPr>
          <p:cNvSpPr/>
          <p:nvPr/>
        </p:nvSpPr>
        <p:spPr bwMode="auto">
          <a:xfrm flipH="1" flipV="1">
            <a:off x="5234868" y="3723911"/>
            <a:ext cx="538385" cy="211626"/>
          </a:xfrm>
          <a:custGeom>
            <a:avLst/>
            <a:gdLst>
              <a:gd name="connsiteX0" fmla="*/ 0 w 538385"/>
              <a:gd name="connsiteY0" fmla="*/ 170916 h 170916"/>
              <a:gd name="connsiteX1" fmla="*/ 230736 w 538385"/>
              <a:gd name="connsiteY1" fmla="*/ 0 h 170916"/>
              <a:gd name="connsiteX2" fmla="*/ 538385 w 538385"/>
              <a:gd name="connsiteY2" fmla="*/ 170916 h 170916"/>
            </a:gdLst>
            <a:ahLst/>
            <a:cxnLst>
              <a:cxn ang="0">
                <a:pos x="connsiteX0" y="connsiteY0"/>
              </a:cxn>
              <a:cxn ang="0">
                <a:pos x="connsiteX1" y="connsiteY1"/>
              </a:cxn>
              <a:cxn ang="0">
                <a:pos x="connsiteX2" y="connsiteY2"/>
              </a:cxn>
            </a:cxnLst>
            <a:rect l="l" t="t" r="r" b="b"/>
            <a:pathLst>
              <a:path w="538385" h="170916">
                <a:moveTo>
                  <a:pt x="0" y="170916"/>
                </a:moveTo>
                <a:cubicBezTo>
                  <a:pt x="70502" y="85458"/>
                  <a:pt x="141005" y="0"/>
                  <a:pt x="230736" y="0"/>
                </a:cubicBezTo>
                <a:cubicBezTo>
                  <a:pt x="320467" y="0"/>
                  <a:pt x="429426" y="85458"/>
                  <a:pt x="538385" y="170916"/>
                </a:cubicBezTo>
              </a:path>
            </a:pathLst>
          </a:custGeom>
          <a:noFill/>
          <a:ln w="6350" cap="flat" cmpd="sng" algn="ctr">
            <a:solidFill>
              <a:schemeClr val="tx1"/>
            </a:solidFill>
            <a:prstDash val="dash"/>
            <a:round/>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4" name="Oval 13">
            <a:extLst>
              <a:ext uri="{FF2B5EF4-FFF2-40B4-BE49-F238E27FC236}">
                <a16:creationId xmlns:a16="http://schemas.microsoft.com/office/drawing/2014/main" id="{F7CA9AF1-CDE6-9A16-473B-91CBB61E4614}"/>
              </a:ext>
            </a:extLst>
          </p:cNvPr>
          <p:cNvSpPr/>
          <p:nvPr/>
        </p:nvSpPr>
        <p:spPr bwMode="auto">
          <a:xfrm>
            <a:off x="4948690" y="5007119"/>
            <a:ext cx="313419" cy="313419"/>
          </a:xfrm>
          <a:prstGeom prst="ellips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1</a:t>
            </a:r>
          </a:p>
        </p:txBody>
      </p:sp>
      <p:sp>
        <p:nvSpPr>
          <p:cNvPr id="27" name="TextBox 26">
            <a:extLst>
              <a:ext uri="{FF2B5EF4-FFF2-40B4-BE49-F238E27FC236}">
                <a16:creationId xmlns:a16="http://schemas.microsoft.com/office/drawing/2014/main" id="{B042DA29-4C05-566F-41DE-31A8DB3B1D39}"/>
              </a:ext>
            </a:extLst>
          </p:cNvPr>
          <p:cNvSpPr txBox="1"/>
          <p:nvPr/>
        </p:nvSpPr>
        <p:spPr>
          <a:xfrm>
            <a:off x="5217256" y="5017989"/>
            <a:ext cx="825867" cy="276999"/>
          </a:xfrm>
          <a:prstGeom prst="rect">
            <a:avLst/>
          </a:prstGeom>
          <a:noFill/>
        </p:spPr>
        <p:txBody>
          <a:bodyPr wrap="none" rtlCol="0">
            <a:spAutoFit/>
          </a:bodyPr>
          <a:lstStyle/>
          <a:p>
            <a:r>
              <a:rPr lang="en-US" dirty="0"/>
              <a:t>Pong-Set1</a:t>
            </a:r>
          </a:p>
        </p:txBody>
      </p:sp>
      <p:sp>
        <p:nvSpPr>
          <p:cNvPr id="12" name="TextBox 11">
            <a:extLst>
              <a:ext uri="{FF2B5EF4-FFF2-40B4-BE49-F238E27FC236}">
                <a16:creationId xmlns:a16="http://schemas.microsoft.com/office/drawing/2014/main" id="{E24F0641-8A3F-974F-E7D0-3825438DFAEA}"/>
              </a:ext>
            </a:extLst>
          </p:cNvPr>
          <p:cNvSpPr txBox="1"/>
          <p:nvPr/>
        </p:nvSpPr>
        <p:spPr>
          <a:xfrm>
            <a:off x="4266457" y="1362703"/>
            <a:ext cx="869149" cy="276999"/>
          </a:xfrm>
          <a:prstGeom prst="rect">
            <a:avLst/>
          </a:prstGeom>
          <a:noFill/>
        </p:spPr>
        <p:txBody>
          <a:bodyPr wrap="none" rtlCol="0">
            <a:spAutoFit/>
          </a:bodyPr>
          <a:lstStyle/>
          <a:p>
            <a:r>
              <a:rPr lang="en-US" dirty="0"/>
              <a:t>Ping1-Set1</a:t>
            </a:r>
          </a:p>
        </p:txBody>
      </p:sp>
      <p:sp>
        <p:nvSpPr>
          <p:cNvPr id="17" name="TextBox 16">
            <a:extLst>
              <a:ext uri="{FF2B5EF4-FFF2-40B4-BE49-F238E27FC236}">
                <a16:creationId xmlns:a16="http://schemas.microsoft.com/office/drawing/2014/main" id="{D774F5BF-B2AE-0AD7-F4CC-C4FEEE89E4DC}"/>
              </a:ext>
            </a:extLst>
          </p:cNvPr>
          <p:cNvSpPr txBox="1"/>
          <p:nvPr/>
        </p:nvSpPr>
        <p:spPr>
          <a:xfrm>
            <a:off x="5177064" y="1358551"/>
            <a:ext cx="869149" cy="276999"/>
          </a:xfrm>
          <a:prstGeom prst="rect">
            <a:avLst/>
          </a:prstGeom>
          <a:noFill/>
        </p:spPr>
        <p:txBody>
          <a:bodyPr wrap="none" rtlCol="0">
            <a:spAutoFit/>
          </a:bodyPr>
          <a:lstStyle/>
          <a:p>
            <a:r>
              <a:rPr lang="en-US" dirty="0"/>
              <a:t>Ping2-Set1</a:t>
            </a:r>
          </a:p>
        </p:txBody>
      </p:sp>
      <p:sp>
        <p:nvSpPr>
          <p:cNvPr id="4" name="Date Placeholder 3">
            <a:extLst>
              <a:ext uri="{FF2B5EF4-FFF2-40B4-BE49-F238E27FC236}">
                <a16:creationId xmlns:a16="http://schemas.microsoft.com/office/drawing/2014/main" id="{EB7726C9-9B90-3B03-BD11-05B3C61AD8C1}"/>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16" name="Rectangle 15">
            <a:extLst>
              <a:ext uri="{FF2B5EF4-FFF2-40B4-BE49-F238E27FC236}">
                <a16:creationId xmlns:a16="http://schemas.microsoft.com/office/drawing/2014/main" id="{2D36F780-9302-7729-53EC-0934383FED5A}"/>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4175050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0E0B450-F6E9-5039-0595-E1AA5A4A70B8}"/>
              </a:ext>
            </a:extLst>
          </p:cNvPr>
          <p:cNvPicPr>
            <a:picLocks noChangeAspect="1"/>
          </p:cNvPicPr>
          <p:nvPr/>
        </p:nvPicPr>
        <p:blipFill>
          <a:blip r:embed="rId3"/>
          <a:stretch>
            <a:fillRect/>
          </a:stretch>
        </p:blipFill>
        <p:spPr>
          <a:xfrm>
            <a:off x="1028130" y="1928313"/>
            <a:ext cx="10135740" cy="4472487"/>
          </a:xfrm>
          <a:prstGeom prst="rect">
            <a:avLst/>
          </a:prstGeom>
        </p:spPr>
      </p:pic>
      <p:sp>
        <p:nvSpPr>
          <p:cNvPr id="2" name="Title 1">
            <a:extLst>
              <a:ext uri="{FF2B5EF4-FFF2-40B4-BE49-F238E27FC236}">
                <a16:creationId xmlns:a16="http://schemas.microsoft.com/office/drawing/2014/main" id="{A04CFB4C-AA9B-60A7-8EBC-BBAB40C85BAD}"/>
              </a:ext>
            </a:extLst>
          </p:cNvPr>
          <p:cNvSpPr>
            <a:spLocks noGrp="1"/>
          </p:cNvSpPr>
          <p:nvPr>
            <p:ph type="title"/>
          </p:nvPr>
        </p:nvSpPr>
        <p:spPr>
          <a:xfrm>
            <a:off x="914400" y="685800"/>
            <a:ext cx="10363200" cy="685800"/>
          </a:xfrm>
        </p:spPr>
        <p:txBody>
          <a:bodyPr/>
          <a:lstStyle/>
          <a:p>
            <a:r>
              <a:rPr lang="en-US" dirty="0"/>
              <a:t>Ranging Measurement Report: Type-2, Set#2</a:t>
            </a:r>
          </a:p>
        </p:txBody>
      </p:sp>
      <p:sp>
        <p:nvSpPr>
          <p:cNvPr id="5" name="Footer Placeholder 4">
            <a:extLst>
              <a:ext uri="{FF2B5EF4-FFF2-40B4-BE49-F238E27FC236}">
                <a16:creationId xmlns:a16="http://schemas.microsoft.com/office/drawing/2014/main" id="{619164C4-0350-14E3-F4D4-7A9B54EA783B}"/>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F817FFB7-14F0-E3E9-7803-5B41E316A77A}"/>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11</a:t>
            </a:fld>
            <a:endParaRPr lang="en-US" altLang="en-US"/>
          </a:p>
        </p:txBody>
      </p:sp>
      <p:cxnSp>
        <p:nvCxnSpPr>
          <p:cNvPr id="24" name="Straight Arrow Connector 23">
            <a:extLst>
              <a:ext uri="{FF2B5EF4-FFF2-40B4-BE49-F238E27FC236}">
                <a16:creationId xmlns:a16="http://schemas.microsoft.com/office/drawing/2014/main" id="{691520BA-9DB0-1884-A233-CA0428311B17}"/>
              </a:ext>
            </a:extLst>
          </p:cNvPr>
          <p:cNvCxnSpPr/>
          <p:nvPr/>
        </p:nvCxnSpPr>
        <p:spPr bwMode="auto">
          <a:xfrm flipV="1">
            <a:off x="4709160" y="1937272"/>
            <a:ext cx="0" cy="539745"/>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a:extLst>
              <a:ext uri="{FF2B5EF4-FFF2-40B4-BE49-F238E27FC236}">
                <a16:creationId xmlns:a16="http://schemas.microsoft.com/office/drawing/2014/main" id="{1DBB8467-D6C9-4198-D2B9-7F3BB4109E8A}"/>
              </a:ext>
            </a:extLst>
          </p:cNvPr>
          <p:cNvCxnSpPr/>
          <p:nvPr/>
        </p:nvCxnSpPr>
        <p:spPr bwMode="auto">
          <a:xfrm flipV="1">
            <a:off x="5448366" y="1947201"/>
            <a:ext cx="0" cy="529816"/>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a:extLst>
              <a:ext uri="{FF2B5EF4-FFF2-40B4-BE49-F238E27FC236}">
                <a16:creationId xmlns:a16="http://schemas.microsoft.com/office/drawing/2014/main" id="{9E679517-3ABD-9ACC-ED7E-2D1599607E69}"/>
              </a:ext>
            </a:extLst>
          </p:cNvPr>
          <p:cNvCxnSpPr/>
          <p:nvPr/>
        </p:nvCxnSpPr>
        <p:spPr bwMode="auto">
          <a:xfrm flipV="1">
            <a:off x="5127382" y="2488350"/>
            <a:ext cx="0" cy="517414"/>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a:extLst>
              <a:ext uri="{FF2B5EF4-FFF2-40B4-BE49-F238E27FC236}">
                <a16:creationId xmlns:a16="http://schemas.microsoft.com/office/drawing/2014/main" id="{E51BCBBC-AF78-43AF-430C-27CD5291ACB2}"/>
              </a:ext>
            </a:extLst>
          </p:cNvPr>
          <p:cNvCxnSpPr/>
          <p:nvPr/>
        </p:nvCxnSpPr>
        <p:spPr bwMode="auto">
          <a:xfrm flipV="1">
            <a:off x="4745736" y="5858220"/>
            <a:ext cx="0" cy="542580"/>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a:extLst>
              <a:ext uri="{FF2B5EF4-FFF2-40B4-BE49-F238E27FC236}">
                <a16:creationId xmlns:a16="http://schemas.microsoft.com/office/drawing/2014/main" id="{15B4F44A-832D-1C1F-7AD2-DF0A7B5C6048}"/>
              </a:ext>
            </a:extLst>
          </p:cNvPr>
          <p:cNvCxnSpPr/>
          <p:nvPr/>
        </p:nvCxnSpPr>
        <p:spPr bwMode="auto">
          <a:xfrm flipV="1">
            <a:off x="5495544" y="5858220"/>
            <a:ext cx="0" cy="542580"/>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a:extLst>
              <a:ext uri="{FF2B5EF4-FFF2-40B4-BE49-F238E27FC236}">
                <a16:creationId xmlns:a16="http://schemas.microsoft.com/office/drawing/2014/main" id="{3E4AFB3A-5279-2C55-3DE8-8025AE84B81C}"/>
              </a:ext>
            </a:extLst>
          </p:cNvPr>
          <p:cNvCxnSpPr/>
          <p:nvPr/>
        </p:nvCxnSpPr>
        <p:spPr bwMode="auto">
          <a:xfrm flipV="1">
            <a:off x="5105400" y="5347001"/>
            <a:ext cx="0" cy="511220"/>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Box 47">
            <a:extLst>
              <a:ext uri="{FF2B5EF4-FFF2-40B4-BE49-F238E27FC236}">
                <a16:creationId xmlns:a16="http://schemas.microsoft.com/office/drawing/2014/main" id="{B6EA9830-C180-EDD6-DB1C-9C0700C6093D}"/>
              </a:ext>
            </a:extLst>
          </p:cNvPr>
          <p:cNvSpPr txBox="1"/>
          <p:nvPr/>
        </p:nvSpPr>
        <p:spPr>
          <a:xfrm>
            <a:off x="11375345" y="2261574"/>
            <a:ext cx="732893" cy="430887"/>
          </a:xfrm>
          <a:prstGeom prst="rect">
            <a:avLst/>
          </a:prstGeom>
          <a:noFill/>
        </p:spPr>
        <p:txBody>
          <a:bodyPr wrap="none" rtlCol="0">
            <a:spAutoFit/>
          </a:bodyPr>
          <a:lstStyle/>
          <a:p>
            <a:pPr algn="ctr"/>
            <a:r>
              <a:rPr lang="en-US" sz="1100" dirty="0">
                <a:latin typeface="+mj-lt"/>
              </a:rPr>
              <a:t>Device-A</a:t>
            </a:r>
          </a:p>
          <a:p>
            <a:pPr algn="ctr"/>
            <a:r>
              <a:rPr lang="en-US" sz="1100" dirty="0">
                <a:latin typeface="+mj-lt"/>
              </a:rPr>
              <a:t>Initiator</a:t>
            </a:r>
          </a:p>
        </p:txBody>
      </p:sp>
      <p:sp>
        <p:nvSpPr>
          <p:cNvPr id="49" name="TextBox 48">
            <a:extLst>
              <a:ext uri="{FF2B5EF4-FFF2-40B4-BE49-F238E27FC236}">
                <a16:creationId xmlns:a16="http://schemas.microsoft.com/office/drawing/2014/main" id="{9FDB9EDE-8ED2-0ED8-3ECF-507468008CA4}"/>
              </a:ext>
            </a:extLst>
          </p:cNvPr>
          <p:cNvSpPr txBox="1"/>
          <p:nvPr/>
        </p:nvSpPr>
        <p:spPr>
          <a:xfrm>
            <a:off x="11352437" y="5690574"/>
            <a:ext cx="787395" cy="430887"/>
          </a:xfrm>
          <a:prstGeom prst="rect">
            <a:avLst/>
          </a:prstGeom>
          <a:noFill/>
        </p:spPr>
        <p:txBody>
          <a:bodyPr wrap="none" rtlCol="0">
            <a:spAutoFit/>
          </a:bodyPr>
          <a:lstStyle/>
          <a:p>
            <a:pPr algn="ctr"/>
            <a:r>
              <a:rPr lang="en-US" sz="1100" dirty="0">
                <a:latin typeface="+mj-lt"/>
              </a:rPr>
              <a:t>Device-B</a:t>
            </a:r>
          </a:p>
          <a:p>
            <a:pPr algn="ctr"/>
            <a:r>
              <a:rPr lang="en-US" sz="1100" dirty="0">
                <a:latin typeface="+mj-lt"/>
              </a:rPr>
              <a:t>Responder</a:t>
            </a:r>
          </a:p>
        </p:txBody>
      </p:sp>
      <p:cxnSp>
        <p:nvCxnSpPr>
          <p:cNvPr id="3" name="Straight Arrow Connector 2">
            <a:extLst>
              <a:ext uri="{FF2B5EF4-FFF2-40B4-BE49-F238E27FC236}">
                <a16:creationId xmlns:a16="http://schemas.microsoft.com/office/drawing/2014/main" id="{65DE42A4-F033-577E-2099-B1C945A930B8}"/>
              </a:ext>
            </a:extLst>
          </p:cNvPr>
          <p:cNvCxnSpPr/>
          <p:nvPr/>
        </p:nvCxnSpPr>
        <p:spPr bwMode="auto">
          <a:xfrm flipV="1">
            <a:off x="9491472" y="1949179"/>
            <a:ext cx="0" cy="527838"/>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a:extLst>
              <a:ext uri="{FF2B5EF4-FFF2-40B4-BE49-F238E27FC236}">
                <a16:creationId xmlns:a16="http://schemas.microsoft.com/office/drawing/2014/main" id="{ABF0F2DA-08E4-B269-82ED-7B12E5668F2C}"/>
              </a:ext>
            </a:extLst>
          </p:cNvPr>
          <p:cNvCxnSpPr/>
          <p:nvPr/>
        </p:nvCxnSpPr>
        <p:spPr bwMode="auto">
          <a:xfrm flipV="1">
            <a:off x="10643616" y="5347001"/>
            <a:ext cx="0" cy="511220"/>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F9E9018A-FFC1-138C-3EF2-817814486F5E}"/>
              </a:ext>
            </a:extLst>
          </p:cNvPr>
          <p:cNvCxnSpPr/>
          <p:nvPr/>
        </p:nvCxnSpPr>
        <p:spPr bwMode="auto">
          <a:xfrm flipV="1">
            <a:off x="10241280" y="1937272"/>
            <a:ext cx="0" cy="539745"/>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a:extLst>
              <a:ext uri="{FF2B5EF4-FFF2-40B4-BE49-F238E27FC236}">
                <a16:creationId xmlns:a16="http://schemas.microsoft.com/office/drawing/2014/main" id="{339F34D1-05C6-CFC4-16B1-2CE5AE4171CD}"/>
              </a:ext>
            </a:extLst>
          </p:cNvPr>
          <p:cNvCxnSpPr/>
          <p:nvPr/>
        </p:nvCxnSpPr>
        <p:spPr bwMode="auto">
          <a:xfrm flipV="1">
            <a:off x="10661150" y="2468515"/>
            <a:ext cx="0" cy="537249"/>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32B24653-8BED-CC41-E36D-C19567D78779}"/>
              </a:ext>
            </a:extLst>
          </p:cNvPr>
          <p:cNvCxnSpPr/>
          <p:nvPr/>
        </p:nvCxnSpPr>
        <p:spPr bwMode="auto">
          <a:xfrm flipV="1">
            <a:off x="9525000" y="5858221"/>
            <a:ext cx="0" cy="542579"/>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7650CBA7-6A79-4C2F-AC7F-1141A207D234}"/>
              </a:ext>
            </a:extLst>
          </p:cNvPr>
          <p:cNvCxnSpPr/>
          <p:nvPr/>
        </p:nvCxnSpPr>
        <p:spPr bwMode="auto">
          <a:xfrm flipV="1">
            <a:off x="10287000" y="5858220"/>
            <a:ext cx="0" cy="542580"/>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Oval 15">
            <a:extLst>
              <a:ext uri="{FF2B5EF4-FFF2-40B4-BE49-F238E27FC236}">
                <a16:creationId xmlns:a16="http://schemas.microsoft.com/office/drawing/2014/main" id="{E5D6A57E-968F-89AB-758F-A406C1FFA27B}"/>
              </a:ext>
            </a:extLst>
          </p:cNvPr>
          <p:cNvSpPr/>
          <p:nvPr/>
        </p:nvSpPr>
        <p:spPr bwMode="auto">
          <a:xfrm>
            <a:off x="9334762" y="1611102"/>
            <a:ext cx="313419" cy="313419"/>
          </a:xfrm>
          <a:prstGeom prst="ellipse">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2</a:t>
            </a:r>
          </a:p>
        </p:txBody>
      </p:sp>
      <p:sp>
        <p:nvSpPr>
          <p:cNvPr id="25" name="Oval 24">
            <a:extLst>
              <a:ext uri="{FF2B5EF4-FFF2-40B4-BE49-F238E27FC236}">
                <a16:creationId xmlns:a16="http://schemas.microsoft.com/office/drawing/2014/main" id="{B0F94B57-A214-5691-65D9-8CAAD77D9718}"/>
              </a:ext>
            </a:extLst>
          </p:cNvPr>
          <p:cNvSpPr/>
          <p:nvPr/>
        </p:nvSpPr>
        <p:spPr bwMode="auto">
          <a:xfrm>
            <a:off x="10095032" y="1610414"/>
            <a:ext cx="313419" cy="313419"/>
          </a:xfrm>
          <a:prstGeom prst="ellipse">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2</a:t>
            </a:r>
          </a:p>
        </p:txBody>
      </p:sp>
      <p:cxnSp>
        <p:nvCxnSpPr>
          <p:cNvPr id="50" name="Straight Connector 49">
            <a:extLst>
              <a:ext uri="{FF2B5EF4-FFF2-40B4-BE49-F238E27FC236}">
                <a16:creationId xmlns:a16="http://schemas.microsoft.com/office/drawing/2014/main" id="{BB8EBCB1-8CC1-E1FA-0675-519BDAFEF38A}"/>
              </a:ext>
            </a:extLst>
          </p:cNvPr>
          <p:cNvCxnSpPr/>
          <p:nvPr/>
        </p:nvCxnSpPr>
        <p:spPr bwMode="auto">
          <a:xfrm flipV="1">
            <a:off x="9491472" y="2483173"/>
            <a:ext cx="0" cy="1403135"/>
          </a:xfrm>
          <a:prstGeom prst="line">
            <a:avLst/>
          </a:prstGeom>
          <a:solidFill>
            <a:schemeClr val="accent1"/>
          </a:solidFill>
          <a:ln w="19050" cap="flat" cmpd="sng" algn="ctr">
            <a:solidFill>
              <a:srgbClr val="0432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a:extLst>
              <a:ext uri="{FF2B5EF4-FFF2-40B4-BE49-F238E27FC236}">
                <a16:creationId xmlns:a16="http://schemas.microsoft.com/office/drawing/2014/main" id="{65947BB9-16BC-5878-B2F3-7A6C94EEFEAA}"/>
              </a:ext>
            </a:extLst>
          </p:cNvPr>
          <p:cNvCxnSpPr/>
          <p:nvPr/>
        </p:nvCxnSpPr>
        <p:spPr bwMode="auto">
          <a:xfrm flipV="1">
            <a:off x="10242573" y="2477017"/>
            <a:ext cx="0" cy="1412444"/>
          </a:xfrm>
          <a:prstGeom prst="line">
            <a:avLst/>
          </a:prstGeom>
          <a:solidFill>
            <a:schemeClr val="accent1"/>
          </a:solidFill>
          <a:ln w="19050" cap="flat" cmpd="sng" algn="ctr">
            <a:solidFill>
              <a:srgbClr val="0432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a:extLst>
              <a:ext uri="{FF2B5EF4-FFF2-40B4-BE49-F238E27FC236}">
                <a16:creationId xmlns:a16="http://schemas.microsoft.com/office/drawing/2014/main" id="{CB3AE3DB-A4C9-DA4D-89BF-493DB71395B2}"/>
              </a:ext>
            </a:extLst>
          </p:cNvPr>
          <p:cNvCxnSpPr/>
          <p:nvPr/>
        </p:nvCxnSpPr>
        <p:spPr bwMode="auto">
          <a:xfrm flipV="1">
            <a:off x="10661150" y="3005764"/>
            <a:ext cx="0" cy="903533"/>
          </a:xfrm>
          <a:prstGeom prst="line">
            <a:avLst/>
          </a:prstGeom>
          <a:solidFill>
            <a:schemeClr val="accent1"/>
          </a:solidFill>
          <a:ln w="19050" cap="flat" cmpd="sng" algn="ctr">
            <a:solidFill>
              <a:srgbClr val="0432FF"/>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a:extLst>
              <a:ext uri="{FF2B5EF4-FFF2-40B4-BE49-F238E27FC236}">
                <a16:creationId xmlns:a16="http://schemas.microsoft.com/office/drawing/2014/main" id="{0B1C7DA8-F949-639E-353D-A87ACCABA0EA}"/>
              </a:ext>
            </a:extLst>
          </p:cNvPr>
          <p:cNvCxnSpPr/>
          <p:nvPr/>
        </p:nvCxnSpPr>
        <p:spPr bwMode="auto">
          <a:xfrm>
            <a:off x="9496190" y="3693446"/>
            <a:ext cx="1172099" cy="0"/>
          </a:xfrm>
          <a:prstGeom prst="line">
            <a:avLst/>
          </a:prstGeom>
          <a:solidFill>
            <a:schemeClr val="accent1"/>
          </a:solidFill>
          <a:ln w="9525" cap="flat" cmpd="sng" algn="ctr">
            <a:solidFill>
              <a:srgbClr val="0432FF"/>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a:extLst>
              <a:ext uri="{FF2B5EF4-FFF2-40B4-BE49-F238E27FC236}">
                <a16:creationId xmlns:a16="http://schemas.microsoft.com/office/drawing/2014/main" id="{FE0EABD8-40DC-DC18-3B73-E7A36956F9FF}"/>
              </a:ext>
            </a:extLst>
          </p:cNvPr>
          <p:cNvCxnSpPr/>
          <p:nvPr/>
        </p:nvCxnSpPr>
        <p:spPr bwMode="auto">
          <a:xfrm flipH="1">
            <a:off x="10287000" y="4498642"/>
            <a:ext cx="374150" cy="0"/>
          </a:xfrm>
          <a:prstGeom prst="line">
            <a:avLst/>
          </a:prstGeom>
          <a:solidFill>
            <a:schemeClr val="accent1"/>
          </a:solidFill>
          <a:ln w="9525" cap="flat" cmpd="sng" algn="ctr">
            <a:solidFill>
              <a:srgbClr val="FF0000"/>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a:extLst>
              <a:ext uri="{FF2B5EF4-FFF2-40B4-BE49-F238E27FC236}">
                <a16:creationId xmlns:a16="http://schemas.microsoft.com/office/drawing/2014/main" id="{5B9BDEBC-2328-D690-AE0F-DDFDEA9CAD3C}"/>
              </a:ext>
            </a:extLst>
          </p:cNvPr>
          <p:cNvCxnSpPr/>
          <p:nvPr/>
        </p:nvCxnSpPr>
        <p:spPr bwMode="auto">
          <a:xfrm flipV="1">
            <a:off x="10643913" y="4411228"/>
            <a:ext cx="0" cy="541772"/>
          </a:xfrm>
          <a:prstGeom prst="line">
            <a:avLst/>
          </a:prstGeom>
          <a:solidFill>
            <a:schemeClr val="accent1"/>
          </a:solidFill>
          <a:ln w="19050" cap="flat" cmpd="sng" algn="ctr">
            <a:solidFill>
              <a:srgbClr val="0432FF"/>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a:extLst>
              <a:ext uri="{FF2B5EF4-FFF2-40B4-BE49-F238E27FC236}">
                <a16:creationId xmlns:a16="http://schemas.microsoft.com/office/drawing/2014/main" id="{DBDAB591-8CA2-26A4-2D6A-B6FA7951BC01}"/>
              </a:ext>
            </a:extLst>
          </p:cNvPr>
          <p:cNvCxnSpPr/>
          <p:nvPr/>
        </p:nvCxnSpPr>
        <p:spPr bwMode="auto">
          <a:xfrm flipV="1">
            <a:off x="9528048" y="4434388"/>
            <a:ext cx="0" cy="1429988"/>
          </a:xfrm>
          <a:prstGeom prst="line">
            <a:avLst/>
          </a:prstGeom>
          <a:solidFill>
            <a:schemeClr val="accent1"/>
          </a:solidFill>
          <a:ln w="19050" cap="flat" cmpd="sng" algn="ctr">
            <a:solidFill>
              <a:srgbClr val="0432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a:extLst>
              <a:ext uri="{FF2B5EF4-FFF2-40B4-BE49-F238E27FC236}">
                <a16:creationId xmlns:a16="http://schemas.microsoft.com/office/drawing/2014/main" id="{2BF064C9-A292-3E85-2504-190A12F9C552}"/>
              </a:ext>
            </a:extLst>
          </p:cNvPr>
          <p:cNvCxnSpPr/>
          <p:nvPr/>
        </p:nvCxnSpPr>
        <p:spPr bwMode="auto">
          <a:xfrm flipV="1">
            <a:off x="10279085" y="4434388"/>
            <a:ext cx="0" cy="1446992"/>
          </a:xfrm>
          <a:prstGeom prst="line">
            <a:avLst/>
          </a:prstGeom>
          <a:solidFill>
            <a:schemeClr val="accent1"/>
          </a:solidFill>
          <a:ln w="19050" cap="flat" cmpd="sng" algn="ctr">
            <a:solidFill>
              <a:srgbClr val="0432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Box 57">
            <a:extLst>
              <a:ext uri="{FF2B5EF4-FFF2-40B4-BE49-F238E27FC236}">
                <a16:creationId xmlns:a16="http://schemas.microsoft.com/office/drawing/2014/main" id="{AC631BB4-392D-3062-531F-36878656E1F5}"/>
              </a:ext>
            </a:extLst>
          </p:cNvPr>
          <p:cNvSpPr txBox="1"/>
          <p:nvPr/>
        </p:nvSpPr>
        <p:spPr>
          <a:xfrm>
            <a:off x="8480086" y="3464207"/>
            <a:ext cx="932691" cy="276999"/>
          </a:xfrm>
          <a:prstGeom prst="rect">
            <a:avLst/>
          </a:prstGeom>
          <a:noFill/>
        </p:spPr>
        <p:txBody>
          <a:bodyPr wrap="square" rtlCol="0">
            <a:spAutoFit/>
          </a:bodyPr>
          <a:lstStyle/>
          <a:p>
            <a:r>
              <a:rPr lang="en-US" dirty="0">
                <a:solidFill>
                  <a:srgbClr val="0432FF"/>
                </a:solidFill>
              </a:rPr>
              <a:t>RoundTrip1</a:t>
            </a:r>
          </a:p>
        </p:txBody>
      </p:sp>
      <p:sp>
        <p:nvSpPr>
          <p:cNvPr id="59" name="TextBox 58">
            <a:extLst>
              <a:ext uri="{FF2B5EF4-FFF2-40B4-BE49-F238E27FC236}">
                <a16:creationId xmlns:a16="http://schemas.microsoft.com/office/drawing/2014/main" id="{C673F98A-F187-B8A2-4B9D-5E48274B66C6}"/>
              </a:ext>
            </a:extLst>
          </p:cNvPr>
          <p:cNvSpPr txBox="1"/>
          <p:nvPr/>
        </p:nvSpPr>
        <p:spPr>
          <a:xfrm>
            <a:off x="8779804" y="4573030"/>
            <a:ext cx="630301" cy="276999"/>
          </a:xfrm>
          <a:prstGeom prst="rect">
            <a:avLst/>
          </a:prstGeom>
          <a:noFill/>
        </p:spPr>
        <p:txBody>
          <a:bodyPr wrap="none" rtlCol="0">
            <a:spAutoFit/>
          </a:bodyPr>
          <a:lstStyle/>
          <a:p>
            <a:r>
              <a:rPr lang="en-US" dirty="0">
                <a:solidFill>
                  <a:srgbClr val="0432FF"/>
                </a:solidFill>
              </a:rPr>
              <a:t>Reply1</a:t>
            </a:r>
          </a:p>
        </p:txBody>
      </p:sp>
      <p:sp>
        <p:nvSpPr>
          <p:cNvPr id="60" name="TextBox 59">
            <a:extLst>
              <a:ext uri="{FF2B5EF4-FFF2-40B4-BE49-F238E27FC236}">
                <a16:creationId xmlns:a16="http://schemas.microsoft.com/office/drawing/2014/main" id="{1C8F3273-97A4-218D-8F56-2842B1A8451D}"/>
              </a:ext>
            </a:extLst>
          </p:cNvPr>
          <p:cNvSpPr txBox="1"/>
          <p:nvPr/>
        </p:nvSpPr>
        <p:spPr>
          <a:xfrm>
            <a:off x="10791808" y="4403055"/>
            <a:ext cx="932691" cy="461665"/>
          </a:xfrm>
          <a:prstGeom prst="rect">
            <a:avLst/>
          </a:prstGeom>
          <a:noFill/>
        </p:spPr>
        <p:txBody>
          <a:bodyPr wrap="none" rtlCol="0">
            <a:spAutoFit/>
          </a:bodyPr>
          <a:lstStyle/>
          <a:p>
            <a:r>
              <a:rPr lang="en-US" dirty="0">
                <a:solidFill>
                  <a:srgbClr val="FF0000"/>
                </a:solidFill>
              </a:rPr>
              <a:t>RoundTrip2</a:t>
            </a:r>
          </a:p>
          <a:p>
            <a:r>
              <a:rPr lang="en-US" dirty="0">
                <a:solidFill>
                  <a:srgbClr val="FF0000"/>
                </a:solidFill>
              </a:rPr>
              <a:t>(negative)</a:t>
            </a:r>
          </a:p>
        </p:txBody>
      </p:sp>
      <p:sp>
        <p:nvSpPr>
          <p:cNvPr id="61" name="TextBox 60">
            <a:extLst>
              <a:ext uri="{FF2B5EF4-FFF2-40B4-BE49-F238E27FC236}">
                <a16:creationId xmlns:a16="http://schemas.microsoft.com/office/drawing/2014/main" id="{E7FC8B63-72D8-115C-3F0B-C790F2466C69}"/>
              </a:ext>
            </a:extLst>
          </p:cNvPr>
          <p:cNvSpPr txBox="1"/>
          <p:nvPr/>
        </p:nvSpPr>
        <p:spPr>
          <a:xfrm>
            <a:off x="10828255" y="3629731"/>
            <a:ext cx="1311577" cy="276999"/>
          </a:xfrm>
          <a:prstGeom prst="rect">
            <a:avLst/>
          </a:prstGeom>
          <a:noFill/>
        </p:spPr>
        <p:txBody>
          <a:bodyPr wrap="square" rtlCol="0">
            <a:spAutoFit/>
          </a:bodyPr>
          <a:lstStyle/>
          <a:p>
            <a:r>
              <a:rPr lang="en-US" dirty="0">
                <a:solidFill>
                  <a:srgbClr val="FF0000"/>
                </a:solidFill>
              </a:rPr>
              <a:t>Reply2 (negative)</a:t>
            </a:r>
          </a:p>
        </p:txBody>
      </p:sp>
      <p:cxnSp>
        <p:nvCxnSpPr>
          <p:cNvPr id="62" name="Straight Connector 61">
            <a:extLst>
              <a:ext uri="{FF2B5EF4-FFF2-40B4-BE49-F238E27FC236}">
                <a16:creationId xmlns:a16="http://schemas.microsoft.com/office/drawing/2014/main" id="{ED71F34C-9D3C-61D7-9C9C-A5DB14D9F6EB}"/>
              </a:ext>
            </a:extLst>
          </p:cNvPr>
          <p:cNvCxnSpPr/>
          <p:nvPr/>
        </p:nvCxnSpPr>
        <p:spPr bwMode="auto">
          <a:xfrm>
            <a:off x="9528048" y="4621429"/>
            <a:ext cx="1115568" cy="0"/>
          </a:xfrm>
          <a:prstGeom prst="line">
            <a:avLst/>
          </a:prstGeom>
          <a:solidFill>
            <a:schemeClr val="accent1"/>
          </a:solidFill>
          <a:ln w="9525" cap="flat" cmpd="sng" algn="ctr">
            <a:solidFill>
              <a:srgbClr val="0432FF"/>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a:extLst>
              <a:ext uri="{FF2B5EF4-FFF2-40B4-BE49-F238E27FC236}">
                <a16:creationId xmlns:a16="http://schemas.microsoft.com/office/drawing/2014/main" id="{81E7C5B0-5280-F954-4220-BFEF6A2A5D1E}"/>
              </a:ext>
            </a:extLst>
          </p:cNvPr>
          <p:cNvCxnSpPr/>
          <p:nvPr/>
        </p:nvCxnSpPr>
        <p:spPr bwMode="auto">
          <a:xfrm flipH="1">
            <a:off x="10241280" y="3837569"/>
            <a:ext cx="402336" cy="0"/>
          </a:xfrm>
          <a:prstGeom prst="line">
            <a:avLst/>
          </a:prstGeom>
          <a:solidFill>
            <a:schemeClr val="accent1"/>
          </a:solidFill>
          <a:ln w="9525" cap="flat" cmpd="sng" algn="ctr">
            <a:solidFill>
              <a:srgbClr val="FF0000"/>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Freeform 63">
            <a:extLst>
              <a:ext uri="{FF2B5EF4-FFF2-40B4-BE49-F238E27FC236}">
                <a16:creationId xmlns:a16="http://schemas.microsoft.com/office/drawing/2014/main" id="{0F14B7BB-C18F-86E6-1997-1225BF6F0FB1}"/>
              </a:ext>
            </a:extLst>
          </p:cNvPr>
          <p:cNvSpPr/>
          <p:nvPr/>
        </p:nvSpPr>
        <p:spPr bwMode="auto">
          <a:xfrm flipV="1">
            <a:off x="9192402" y="3735875"/>
            <a:ext cx="538385" cy="211626"/>
          </a:xfrm>
          <a:custGeom>
            <a:avLst/>
            <a:gdLst>
              <a:gd name="connsiteX0" fmla="*/ 0 w 538385"/>
              <a:gd name="connsiteY0" fmla="*/ 170916 h 170916"/>
              <a:gd name="connsiteX1" fmla="*/ 230736 w 538385"/>
              <a:gd name="connsiteY1" fmla="*/ 0 h 170916"/>
              <a:gd name="connsiteX2" fmla="*/ 538385 w 538385"/>
              <a:gd name="connsiteY2" fmla="*/ 170916 h 170916"/>
            </a:gdLst>
            <a:ahLst/>
            <a:cxnLst>
              <a:cxn ang="0">
                <a:pos x="connsiteX0" y="connsiteY0"/>
              </a:cxn>
              <a:cxn ang="0">
                <a:pos x="connsiteX1" y="connsiteY1"/>
              </a:cxn>
              <a:cxn ang="0">
                <a:pos x="connsiteX2" y="connsiteY2"/>
              </a:cxn>
            </a:cxnLst>
            <a:rect l="l" t="t" r="r" b="b"/>
            <a:pathLst>
              <a:path w="538385" h="170916">
                <a:moveTo>
                  <a:pt x="0" y="170916"/>
                </a:moveTo>
                <a:cubicBezTo>
                  <a:pt x="70502" y="85458"/>
                  <a:pt x="141005" y="0"/>
                  <a:pt x="230736" y="0"/>
                </a:cubicBezTo>
                <a:cubicBezTo>
                  <a:pt x="320467" y="0"/>
                  <a:pt x="429426" y="85458"/>
                  <a:pt x="538385" y="170916"/>
                </a:cubicBezTo>
              </a:path>
            </a:pathLst>
          </a:custGeom>
          <a:noFill/>
          <a:ln w="6350" cap="flat" cmpd="sng" algn="ctr">
            <a:solidFill>
              <a:schemeClr val="tx1"/>
            </a:solidFill>
            <a:prstDash val="dash"/>
            <a:round/>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65" name="Freeform 64">
            <a:extLst>
              <a:ext uri="{FF2B5EF4-FFF2-40B4-BE49-F238E27FC236}">
                <a16:creationId xmlns:a16="http://schemas.microsoft.com/office/drawing/2014/main" id="{3B939DF6-997F-D41A-6261-AF6BEE3C3BB4}"/>
              </a:ext>
            </a:extLst>
          </p:cNvPr>
          <p:cNvSpPr/>
          <p:nvPr/>
        </p:nvSpPr>
        <p:spPr bwMode="auto">
          <a:xfrm>
            <a:off x="9273127" y="4392829"/>
            <a:ext cx="538385" cy="211626"/>
          </a:xfrm>
          <a:custGeom>
            <a:avLst/>
            <a:gdLst>
              <a:gd name="connsiteX0" fmla="*/ 0 w 538385"/>
              <a:gd name="connsiteY0" fmla="*/ 170916 h 170916"/>
              <a:gd name="connsiteX1" fmla="*/ 230736 w 538385"/>
              <a:gd name="connsiteY1" fmla="*/ 0 h 170916"/>
              <a:gd name="connsiteX2" fmla="*/ 538385 w 538385"/>
              <a:gd name="connsiteY2" fmla="*/ 170916 h 170916"/>
            </a:gdLst>
            <a:ahLst/>
            <a:cxnLst>
              <a:cxn ang="0">
                <a:pos x="connsiteX0" y="connsiteY0"/>
              </a:cxn>
              <a:cxn ang="0">
                <a:pos x="connsiteX1" y="connsiteY1"/>
              </a:cxn>
              <a:cxn ang="0">
                <a:pos x="connsiteX2" y="connsiteY2"/>
              </a:cxn>
            </a:cxnLst>
            <a:rect l="l" t="t" r="r" b="b"/>
            <a:pathLst>
              <a:path w="538385" h="170916">
                <a:moveTo>
                  <a:pt x="0" y="170916"/>
                </a:moveTo>
                <a:cubicBezTo>
                  <a:pt x="70502" y="85458"/>
                  <a:pt x="141005" y="0"/>
                  <a:pt x="230736" y="0"/>
                </a:cubicBezTo>
                <a:cubicBezTo>
                  <a:pt x="320467" y="0"/>
                  <a:pt x="429426" y="85458"/>
                  <a:pt x="538385" y="170916"/>
                </a:cubicBezTo>
              </a:path>
            </a:pathLst>
          </a:custGeom>
          <a:noFill/>
          <a:ln w="6350" cap="flat" cmpd="sng" algn="ctr">
            <a:solidFill>
              <a:schemeClr val="tx1"/>
            </a:solidFill>
            <a:prstDash val="dash"/>
            <a:round/>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66" name="Freeform 65">
            <a:extLst>
              <a:ext uri="{FF2B5EF4-FFF2-40B4-BE49-F238E27FC236}">
                <a16:creationId xmlns:a16="http://schemas.microsoft.com/office/drawing/2014/main" id="{71A7C730-0371-828C-328F-9F25CEA6B7A7}"/>
              </a:ext>
            </a:extLst>
          </p:cNvPr>
          <p:cNvSpPr/>
          <p:nvPr/>
        </p:nvSpPr>
        <p:spPr bwMode="auto">
          <a:xfrm flipH="1">
            <a:off x="10471433" y="4274019"/>
            <a:ext cx="538385" cy="211626"/>
          </a:xfrm>
          <a:custGeom>
            <a:avLst/>
            <a:gdLst>
              <a:gd name="connsiteX0" fmla="*/ 0 w 538385"/>
              <a:gd name="connsiteY0" fmla="*/ 170916 h 170916"/>
              <a:gd name="connsiteX1" fmla="*/ 230736 w 538385"/>
              <a:gd name="connsiteY1" fmla="*/ 0 h 170916"/>
              <a:gd name="connsiteX2" fmla="*/ 538385 w 538385"/>
              <a:gd name="connsiteY2" fmla="*/ 170916 h 170916"/>
            </a:gdLst>
            <a:ahLst/>
            <a:cxnLst>
              <a:cxn ang="0">
                <a:pos x="connsiteX0" y="connsiteY0"/>
              </a:cxn>
              <a:cxn ang="0">
                <a:pos x="connsiteX1" y="connsiteY1"/>
              </a:cxn>
              <a:cxn ang="0">
                <a:pos x="connsiteX2" y="connsiteY2"/>
              </a:cxn>
            </a:cxnLst>
            <a:rect l="l" t="t" r="r" b="b"/>
            <a:pathLst>
              <a:path w="538385" h="170916">
                <a:moveTo>
                  <a:pt x="0" y="170916"/>
                </a:moveTo>
                <a:cubicBezTo>
                  <a:pt x="70502" y="85458"/>
                  <a:pt x="141005" y="0"/>
                  <a:pt x="230736" y="0"/>
                </a:cubicBezTo>
                <a:cubicBezTo>
                  <a:pt x="320467" y="0"/>
                  <a:pt x="429426" y="85458"/>
                  <a:pt x="538385" y="170916"/>
                </a:cubicBezTo>
              </a:path>
            </a:pathLst>
          </a:custGeom>
          <a:noFill/>
          <a:ln w="6350" cap="flat" cmpd="sng" algn="ctr">
            <a:solidFill>
              <a:schemeClr val="tx1"/>
            </a:solidFill>
            <a:prstDash val="dash"/>
            <a:round/>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75" name="Freeform 74">
            <a:extLst>
              <a:ext uri="{FF2B5EF4-FFF2-40B4-BE49-F238E27FC236}">
                <a16:creationId xmlns:a16="http://schemas.microsoft.com/office/drawing/2014/main" id="{DCCD6FC0-1E04-22A7-B4FF-D030248C88A1}"/>
              </a:ext>
            </a:extLst>
          </p:cNvPr>
          <p:cNvSpPr/>
          <p:nvPr/>
        </p:nvSpPr>
        <p:spPr bwMode="auto">
          <a:xfrm flipH="1" flipV="1">
            <a:off x="10538552" y="3867020"/>
            <a:ext cx="538385" cy="211626"/>
          </a:xfrm>
          <a:custGeom>
            <a:avLst/>
            <a:gdLst>
              <a:gd name="connsiteX0" fmla="*/ 0 w 538385"/>
              <a:gd name="connsiteY0" fmla="*/ 170916 h 170916"/>
              <a:gd name="connsiteX1" fmla="*/ 230736 w 538385"/>
              <a:gd name="connsiteY1" fmla="*/ 0 h 170916"/>
              <a:gd name="connsiteX2" fmla="*/ 538385 w 538385"/>
              <a:gd name="connsiteY2" fmla="*/ 170916 h 170916"/>
            </a:gdLst>
            <a:ahLst/>
            <a:cxnLst>
              <a:cxn ang="0">
                <a:pos x="connsiteX0" y="connsiteY0"/>
              </a:cxn>
              <a:cxn ang="0">
                <a:pos x="connsiteX1" y="connsiteY1"/>
              </a:cxn>
              <a:cxn ang="0">
                <a:pos x="connsiteX2" y="connsiteY2"/>
              </a:cxn>
            </a:cxnLst>
            <a:rect l="l" t="t" r="r" b="b"/>
            <a:pathLst>
              <a:path w="538385" h="170916">
                <a:moveTo>
                  <a:pt x="0" y="170916"/>
                </a:moveTo>
                <a:cubicBezTo>
                  <a:pt x="70502" y="85458"/>
                  <a:pt x="141005" y="0"/>
                  <a:pt x="230736" y="0"/>
                </a:cubicBezTo>
                <a:cubicBezTo>
                  <a:pt x="320467" y="0"/>
                  <a:pt x="429426" y="85458"/>
                  <a:pt x="538385" y="170916"/>
                </a:cubicBezTo>
              </a:path>
            </a:pathLst>
          </a:custGeom>
          <a:noFill/>
          <a:ln w="6350" cap="flat" cmpd="sng" algn="ctr">
            <a:solidFill>
              <a:schemeClr val="tx1"/>
            </a:solidFill>
            <a:prstDash val="dash"/>
            <a:round/>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7" name="Oval 16">
            <a:extLst>
              <a:ext uri="{FF2B5EF4-FFF2-40B4-BE49-F238E27FC236}">
                <a16:creationId xmlns:a16="http://schemas.microsoft.com/office/drawing/2014/main" id="{9DFE706B-BD6B-5DE4-060C-7398ABE477C1}"/>
              </a:ext>
            </a:extLst>
          </p:cNvPr>
          <p:cNvSpPr/>
          <p:nvPr/>
        </p:nvSpPr>
        <p:spPr bwMode="auto">
          <a:xfrm>
            <a:off x="10470988" y="5021110"/>
            <a:ext cx="313419" cy="313419"/>
          </a:xfrm>
          <a:prstGeom prst="ellipse">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2</a:t>
            </a:r>
          </a:p>
        </p:txBody>
      </p:sp>
      <p:sp>
        <p:nvSpPr>
          <p:cNvPr id="76" name="TextBox 75">
            <a:extLst>
              <a:ext uri="{FF2B5EF4-FFF2-40B4-BE49-F238E27FC236}">
                <a16:creationId xmlns:a16="http://schemas.microsoft.com/office/drawing/2014/main" id="{5DD80B85-E236-7EE8-0CFC-AAEF123B4510}"/>
              </a:ext>
            </a:extLst>
          </p:cNvPr>
          <p:cNvSpPr txBox="1"/>
          <p:nvPr/>
        </p:nvSpPr>
        <p:spPr>
          <a:xfrm>
            <a:off x="10740903" y="5019800"/>
            <a:ext cx="825867" cy="276999"/>
          </a:xfrm>
          <a:prstGeom prst="rect">
            <a:avLst/>
          </a:prstGeom>
          <a:noFill/>
        </p:spPr>
        <p:txBody>
          <a:bodyPr wrap="none" rtlCol="0">
            <a:spAutoFit/>
          </a:bodyPr>
          <a:lstStyle/>
          <a:p>
            <a:r>
              <a:rPr lang="en-US" dirty="0"/>
              <a:t>Pong-Set2</a:t>
            </a:r>
          </a:p>
        </p:txBody>
      </p:sp>
      <p:sp>
        <p:nvSpPr>
          <p:cNvPr id="13" name="TextBox 12">
            <a:extLst>
              <a:ext uri="{FF2B5EF4-FFF2-40B4-BE49-F238E27FC236}">
                <a16:creationId xmlns:a16="http://schemas.microsoft.com/office/drawing/2014/main" id="{8D8D95E8-9921-03CF-FBA8-A267EA9E8768}"/>
              </a:ext>
            </a:extLst>
          </p:cNvPr>
          <p:cNvSpPr txBox="1"/>
          <p:nvPr/>
        </p:nvSpPr>
        <p:spPr>
          <a:xfrm>
            <a:off x="8963425" y="1362702"/>
            <a:ext cx="869149" cy="276999"/>
          </a:xfrm>
          <a:prstGeom prst="rect">
            <a:avLst/>
          </a:prstGeom>
          <a:noFill/>
        </p:spPr>
        <p:txBody>
          <a:bodyPr wrap="none" rtlCol="0">
            <a:spAutoFit/>
          </a:bodyPr>
          <a:lstStyle/>
          <a:p>
            <a:r>
              <a:rPr lang="en-US" dirty="0"/>
              <a:t>Ping1-Set2</a:t>
            </a:r>
          </a:p>
        </p:txBody>
      </p:sp>
      <p:sp>
        <p:nvSpPr>
          <p:cNvPr id="15" name="TextBox 14">
            <a:extLst>
              <a:ext uri="{FF2B5EF4-FFF2-40B4-BE49-F238E27FC236}">
                <a16:creationId xmlns:a16="http://schemas.microsoft.com/office/drawing/2014/main" id="{AFD030FD-72FE-E8A9-04CF-4E6A62F5DF35}"/>
              </a:ext>
            </a:extLst>
          </p:cNvPr>
          <p:cNvSpPr txBox="1"/>
          <p:nvPr/>
        </p:nvSpPr>
        <p:spPr>
          <a:xfrm>
            <a:off x="9973876" y="1362702"/>
            <a:ext cx="869149" cy="276999"/>
          </a:xfrm>
          <a:prstGeom prst="rect">
            <a:avLst/>
          </a:prstGeom>
          <a:noFill/>
        </p:spPr>
        <p:txBody>
          <a:bodyPr wrap="none" rtlCol="0">
            <a:spAutoFit/>
          </a:bodyPr>
          <a:lstStyle/>
          <a:p>
            <a:r>
              <a:rPr lang="en-US" dirty="0"/>
              <a:t>Ping2-Set2</a:t>
            </a:r>
          </a:p>
        </p:txBody>
      </p:sp>
      <p:sp>
        <p:nvSpPr>
          <p:cNvPr id="4" name="Date Placeholder 3">
            <a:extLst>
              <a:ext uri="{FF2B5EF4-FFF2-40B4-BE49-F238E27FC236}">
                <a16:creationId xmlns:a16="http://schemas.microsoft.com/office/drawing/2014/main" id="{A98A380B-04B4-908D-256B-0C7256D2BA67}"/>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12" name="Rectangle 11">
            <a:extLst>
              <a:ext uri="{FF2B5EF4-FFF2-40B4-BE49-F238E27FC236}">
                <a16:creationId xmlns:a16="http://schemas.microsoft.com/office/drawing/2014/main" id="{3ED21DFB-DC7B-AE55-13A1-3EE6D56CCFCB}"/>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3292834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0E0B450-F6E9-5039-0595-E1AA5A4A70B8}"/>
              </a:ext>
            </a:extLst>
          </p:cNvPr>
          <p:cNvPicPr>
            <a:picLocks noChangeAspect="1"/>
          </p:cNvPicPr>
          <p:nvPr/>
        </p:nvPicPr>
        <p:blipFill>
          <a:blip r:embed="rId3"/>
          <a:stretch>
            <a:fillRect/>
          </a:stretch>
        </p:blipFill>
        <p:spPr>
          <a:xfrm>
            <a:off x="1028130" y="1926501"/>
            <a:ext cx="10135740" cy="4472487"/>
          </a:xfrm>
          <a:prstGeom prst="rect">
            <a:avLst/>
          </a:prstGeom>
        </p:spPr>
      </p:pic>
      <p:sp>
        <p:nvSpPr>
          <p:cNvPr id="2" name="Title 1">
            <a:extLst>
              <a:ext uri="{FF2B5EF4-FFF2-40B4-BE49-F238E27FC236}">
                <a16:creationId xmlns:a16="http://schemas.microsoft.com/office/drawing/2014/main" id="{A04CFB4C-AA9B-60A7-8EBC-BBAB40C85BAD}"/>
              </a:ext>
            </a:extLst>
          </p:cNvPr>
          <p:cNvSpPr>
            <a:spLocks noGrp="1"/>
          </p:cNvSpPr>
          <p:nvPr>
            <p:ph type="title"/>
          </p:nvPr>
        </p:nvSpPr>
        <p:spPr>
          <a:xfrm>
            <a:off x="914400" y="685800"/>
            <a:ext cx="10363200" cy="685800"/>
          </a:xfrm>
        </p:spPr>
        <p:txBody>
          <a:bodyPr/>
          <a:lstStyle/>
          <a:p>
            <a:r>
              <a:rPr lang="en-US" dirty="0"/>
              <a:t>Ranging Measurement Report: Type-3, Mixed Sets</a:t>
            </a:r>
          </a:p>
        </p:txBody>
      </p:sp>
      <p:sp>
        <p:nvSpPr>
          <p:cNvPr id="5" name="Footer Placeholder 4">
            <a:extLst>
              <a:ext uri="{FF2B5EF4-FFF2-40B4-BE49-F238E27FC236}">
                <a16:creationId xmlns:a16="http://schemas.microsoft.com/office/drawing/2014/main" id="{619164C4-0350-14E3-F4D4-7A9B54EA783B}"/>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F817FFB7-14F0-E3E9-7803-5B41E316A77A}"/>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12</a:t>
            </a:fld>
            <a:endParaRPr lang="en-US" altLang="en-US"/>
          </a:p>
        </p:txBody>
      </p:sp>
      <p:cxnSp>
        <p:nvCxnSpPr>
          <p:cNvPr id="24" name="Straight Arrow Connector 23">
            <a:extLst>
              <a:ext uri="{FF2B5EF4-FFF2-40B4-BE49-F238E27FC236}">
                <a16:creationId xmlns:a16="http://schemas.microsoft.com/office/drawing/2014/main" id="{691520BA-9DB0-1884-A233-CA0428311B17}"/>
              </a:ext>
            </a:extLst>
          </p:cNvPr>
          <p:cNvCxnSpPr/>
          <p:nvPr/>
        </p:nvCxnSpPr>
        <p:spPr bwMode="auto">
          <a:xfrm flipV="1">
            <a:off x="4709160" y="1935460"/>
            <a:ext cx="0" cy="539745"/>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a:extLst>
              <a:ext uri="{FF2B5EF4-FFF2-40B4-BE49-F238E27FC236}">
                <a16:creationId xmlns:a16="http://schemas.microsoft.com/office/drawing/2014/main" id="{1DBB8467-D6C9-4198-D2B9-7F3BB4109E8A}"/>
              </a:ext>
            </a:extLst>
          </p:cNvPr>
          <p:cNvCxnSpPr/>
          <p:nvPr/>
        </p:nvCxnSpPr>
        <p:spPr bwMode="auto">
          <a:xfrm flipV="1">
            <a:off x="5448366" y="1945389"/>
            <a:ext cx="0" cy="529816"/>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a:extLst>
              <a:ext uri="{FF2B5EF4-FFF2-40B4-BE49-F238E27FC236}">
                <a16:creationId xmlns:a16="http://schemas.microsoft.com/office/drawing/2014/main" id="{9E679517-3ABD-9ACC-ED7E-2D1599607E69}"/>
              </a:ext>
            </a:extLst>
          </p:cNvPr>
          <p:cNvCxnSpPr/>
          <p:nvPr/>
        </p:nvCxnSpPr>
        <p:spPr bwMode="auto">
          <a:xfrm flipV="1">
            <a:off x="5127382" y="2486538"/>
            <a:ext cx="0" cy="517414"/>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a:extLst>
              <a:ext uri="{FF2B5EF4-FFF2-40B4-BE49-F238E27FC236}">
                <a16:creationId xmlns:a16="http://schemas.microsoft.com/office/drawing/2014/main" id="{E51BCBBC-AF78-43AF-430C-27CD5291ACB2}"/>
              </a:ext>
            </a:extLst>
          </p:cNvPr>
          <p:cNvCxnSpPr/>
          <p:nvPr/>
        </p:nvCxnSpPr>
        <p:spPr bwMode="auto">
          <a:xfrm flipV="1">
            <a:off x="4745736" y="5856408"/>
            <a:ext cx="0" cy="542580"/>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a:extLst>
              <a:ext uri="{FF2B5EF4-FFF2-40B4-BE49-F238E27FC236}">
                <a16:creationId xmlns:a16="http://schemas.microsoft.com/office/drawing/2014/main" id="{15B4F44A-832D-1C1F-7AD2-DF0A7B5C6048}"/>
              </a:ext>
            </a:extLst>
          </p:cNvPr>
          <p:cNvCxnSpPr/>
          <p:nvPr/>
        </p:nvCxnSpPr>
        <p:spPr bwMode="auto">
          <a:xfrm flipV="1">
            <a:off x="5495544" y="5856408"/>
            <a:ext cx="0" cy="542580"/>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a:extLst>
              <a:ext uri="{FF2B5EF4-FFF2-40B4-BE49-F238E27FC236}">
                <a16:creationId xmlns:a16="http://schemas.microsoft.com/office/drawing/2014/main" id="{3E4AFB3A-5279-2C55-3DE8-8025AE84B81C}"/>
              </a:ext>
            </a:extLst>
          </p:cNvPr>
          <p:cNvCxnSpPr/>
          <p:nvPr/>
        </p:nvCxnSpPr>
        <p:spPr bwMode="auto">
          <a:xfrm flipV="1">
            <a:off x="5105400" y="5345189"/>
            <a:ext cx="0" cy="511220"/>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Box 47">
            <a:extLst>
              <a:ext uri="{FF2B5EF4-FFF2-40B4-BE49-F238E27FC236}">
                <a16:creationId xmlns:a16="http://schemas.microsoft.com/office/drawing/2014/main" id="{B6EA9830-C180-EDD6-DB1C-9C0700C6093D}"/>
              </a:ext>
            </a:extLst>
          </p:cNvPr>
          <p:cNvSpPr txBox="1"/>
          <p:nvPr/>
        </p:nvSpPr>
        <p:spPr>
          <a:xfrm>
            <a:off x="11375345" y="2259762"/>
            <a:ext cx="732893" cy="430887"/>
          </a:xfrm>
          <a:prstGeom prst="rect">
            <a:avLst/>
          </a:prstGeom>
          <a:noFill/>
        </p:spPr>
        <p:txBody>
          <a:bodyPr wrap="none" rtlCol="0">
            <a:spAutoFit/>
          </a:bodyPr>
          <a:lstStyle/>
          <a:p>
            <a:pPr algn="ctr"/>
            <a:r>
              <a:rPr lang="en-US" sz="1100" dirty="0">
                <a:latin typeface="+mj-lt"/>
              </a:rPr>
              <a:t>Device-A</a:t>
            </a:r>
          </a:p>
          <a:p>
            <a:pPr algn="ctr"/>
            <a:r>
              <a:rPr lang="en-US" sz="1100" dirty="0">
                <a:latin typeface="+mj-lt"/>
              </a:rPr>
              <a:t>Initiator</a:t>
            </a:r>
          </a:p>
        </p:txBody>
      </p:sp>
      <p:sp>
        <p:nvSpPr>
          <p:cNvPr id="49" name="TextBox 48">
            <a:extLst>
              <a:ext uri="{FF2B5EF4-FFF2-40B4-BE49-F238E27FC236}">
                <a16:creationId xmlns:a16="http://schemas.microsoft.com/office/drawing/2014/main" id="{9FDB9EDE-8ED2-0ED8-3ECF-507468008CA4}"/>
              </a:ext>
            </a:extLst>
          </p:cNvPr>
          <p:cNvSpPr txBox="1"/>
          <p:nvPr/>
        </p:nvSpPr>
        <p:spPr>
          <a:xfrm>
            <a:off x="11352437" y="5688762"/>
            <a:ext cx="787395" cy="430887"/>
          </a:xfrm>
          <a:prstGeom prst="rect">
            <a:avLst/>
          </a:prstGeom>
          <a:noFill/>
        </p:spPr>
        <p:txBody>
          <a:bodyPr wrap="none" rtlCol="0">
            <a:spAutoFit/>
          </a:bodyPr>
          <a:lstStyle/>
          <a:p>
            <a:pPr algn="ctr"/>
            <a:r>
              <a:rPr lang="en-US" sz="1100" dirty="0">
                <a:latin typeface="+mj-lt"/>
              </a:rPr>
              <a:t>Device-B</a:t>
            </a:r>
          </a:p>
          <a:p>
            <a:pPr algn="ctr"/>
            <a:r>
              <a:rPr lang="en-US" sz="1100" dirty="0">
                <a:latin typeface="+mj-lt"/>
              </a:rPr>
              <a:t>Responder</a:t>
            </a:r>
          </a:p>
        </p:txBody>
      </p:sp>
      <p:cxnSp>
        <p:nvCxnSpPr>
          <p:cNvPr id="3" name="Straight Arrow Connector 2">
            <a:extLst>
              <a:ext uri="{FF2B5EF4-FFF2-40B4-BE49-F238E27FC236}">
                <a16:creationId xmlns:a16="http://schemas.microsoft.com/office/drawing/2014/main" id="{65DE42A4-F033-577E-2099-B1C945A930B8}"/>
              </a:ext>
            </a:extLst>
          </p:cNvPr>
          <p:cNvCxnSpPr/>
          <p:nvPr/>
        </p:nvCxnSpPr>
        <p:spPr bwMode="auto">
          <a:xfrm flipV="1">
            <a:off x="9491472" y="1947367"/>
            <a:ext cx="0" cy="527838"/>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a:extLst>
              <a:ext uri="{FF2B5EF4-FFF2-40B4-BE49-F238E27FC236}">
                <a16:creationId xmlns:a16="http://schemas.microsoft.com/office/drawing/2014/main" id="{ABF0F2DA-08E4-B269-82ED-7B12E5668F2C}"/>
              </a:ext>
            </a:extLst>
          </p:cNvPr>
          <p:cNvCxnSpPr/>
          <p:nvPr/>
        </p:nvCxnSpPr>
        <p:spPr bwMode="auto">
          <a:xfrm flipV="1">
            <a:off x="10643616" y="5345189"/>
            <a:ext cx="0" cy="511220"/>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F9E9018A-FFC1-138C-3EF2-817814486F5E}"/>
              </a:ext>
            </a:extLst>
          </p:cNvPr>
          <p:cNvCxnSpPr/>
          <p:nvPr/>
        </p:nvCxnSpPr>
        <p:spPr bwMode="auto">
          <a:xfrm flipV="1">
            <a:off x="10241280" y="1935460"/>
            <a:ext cx="0" cy="539745"/>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a:extLst>
              <a:ext uri="{FF2B5EF4-FFF2-40B4-BE49-F238E27FC236}">
                <a16:creationId xmlns:a16="http://schemas.microsoft.com/office/drawing/2014/main" id="{339F34D1-05C6-CFC4-16B1-2CE5AE4171CD}"/>
              </a:ext>
            </a:extLst>
          </p:cNvPr>
          <p:cNvCxnSpPr/>
          <p:nvPr/>
        </p:nvCxnSpPr>
        <p:spPr bwMode="auto">
          <a:xfrm flipV="1">
            <a:off x="10661150" y="2466703"/>
            <a:ext cx="0" cy="537249"/>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32B24653-8BED-CC41-E36D-C19567D78779}"/>
              </a:ext>
            </a:extLst>
          </p:cNvPr>
          <p:cNvCxnSpPr/>
          <p:nvPr/>
        </p:nvCxnSpPr>
        <p:spPr bwMode="auto">
          <a:xfrm flipV="1">
            <a:off x="9525000" y="5856409"/>
            <a:ext cx="0" cy="542579"/>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7650CBA7-6A79-4C2F-AC7F-1141A207D234}"/>
              </a:ext>
            </a:extLst>
          </p:cNvPr>
          <p:cNvCxnSpPr/>
          <p:nvPr/>
        </p:nvCxnSpPr>
        <p:spPr bwMode="auto">
          <a:xfrm flipV="1">
            <a:off x="10287000" y="5856408"/>
            <a:ext cx="0" cy="542580"/>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Oval 12">
            <a:extLst>
              <a:ext uri="{FF2B5EF4-FFF2-40B4-BE49-F238E27FC236}">
                <a16:creationId xmlns:a16="http://schemas.microsoft.com/office/drawing/2014/main" id="{26D3D530-12C8-4866-F813-A7A3282D0C92}"/>
              </a:ext>
            </a:extLst>
          </p:cNvPr>
          <p:cNvSpPr/>
          <p:nvPr/>
        </p:nvSpPr>
        <p:spPr bwMode="auto">
          <a:xfrm>
            <a:off x="4565051" y="1613082"/>
            <a:ext cx="313419" cy="313419"/>
          </a:xfrm>
          <a:prstGeom prst="ellips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1</a:t>
            </a:r>
          </a:p>
        </p:txBody>
      </p:sp>
      <p:sp>
        <p:nvSpPr>
          <p:cNvPr id="25" name="Oval 24">
            <a:extLst>
              <a:ext uri="{FF2B5EF4-FFF2-40B4-BE49-F238E27FC236}">
                <a16:creationId xmlns:a16="http://schemas.microsoft.com/office/drawing/2014/main" id="{B0F94B57-A214-5691-65D9-8CAAD77D9718}"/>
              </a:ext>
            </a:extLst>
          </p:cNvPr>
          <p:cNvSpPr/>
          <p:nvPr/>
        </p:nvSpPr>
        <p:spPr bwMode="auto">
          <a:xfrm>
            <a:off x="10095032" y="1608602"/>
            <a:ext cx="313419" cy="313419"/>
          </a:xfrm>
          <a:prstGeom prst="ellipse">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2</a:t>
            </a:r>
          </a:p>
        </p:txBody>
      </p:sp>
      <p:cxnSp>
        <p:nvCxnSpPr>
          <p:cNvPr id="51" name="Straight Connector 50">
            <a:extLst>
              <a:ext uri="{FF2B5EF4-FFF2-40B4-BE49-F238E27FC236}">
                <a16:creationId xmlns:a16="http://schemas.microsoft.com/office/drawing/2014/main" id="{A260C325-3CA5-F408-3F9B-C0926E10E719}"/>
              </a:ext>
            </a:extLst>
          </p:cNvPr>
          <p:cNvCxnSpPr/>
          <p:nvPr/>
        </p:nvCxnSpPr>
        <p:spPr bwMode="auto">
          <a:xfrm flipV="1">
            <a:off x="4709160" y="2475205"/>
            <a:ext cx="0" cy="1403135"/>
          </a:xfrm>
          <a:prstGeom prst="line">
            <a:avLst/>
          </a:prstGeom>
          <a:solidFill>
            <a:schemeClr val="accent1"/>
          </a:solidFill>
          <a:ln w="19050" cap="flat" cmpd="sng" algn="ctr">
            <a:solidFill>
              <a:srgbClr val="0432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a:extLst>
              <a:ext uri="{FF2B5EF4-FFF2-40B4-BE49-F238E27FC236}">
                <a16:creationId xmlns:a16="http://schemas.microsoft.com/office/drawing/2014/main" id="{57123454-5400-1A48-D61D-76DE7BE08E25}"/>
              </a:ext>
            </a:extLst>
          </p:cNvPr>
          <p:cNvCxnSpPr/>
          <p:nvPr/>
        </p:nvCxnSpPr>
        <p:spPr bwMode="auto">
          <a:xfrm flipV="1">
            <a:off x="5125695" y="3003952"/>
            <a:ext cx="0" cy="874388"/>
          </a:xfrm>
          <a:prstGeom prst="line">
            <a:avLst/>
          </a:prstGeom>
          <a:solidFill>
            <a:schemeClr val="accent1"/>
          </a:solidFill>
          <a:ln w="19050" cap="flat" cmpd="sng" algn="ctr">
            <a:solidFill>
              <a:srgbClr val="0432FF"/>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a:extLst>
              <a:ext uri="{FF2B5EF4-FFF2-40B4-BE49-F238E27FC236}">
                <a16:creationId xmlns:a16="http://schemas.microsoft.com/office/drawing/2014/main" id="{9FDAAB3C-89A8-B5C4-8C0C-E261B2AF4611}"/>
              </a:ext>
            </a:extLst>
          </p:cNvPr>
          <p:cNvCxnSpPr/>
          <p:nvPr/>
        </p:nvCxnSpPr>
        <p:spPr bwMode="auto">
          <a:xfrm>
            <a:off x="4713878" y="3685478"/>
            <a:ext cx="411817" cy="0"/>
          </a:xfrm>
          <a:prstGeom prst="line">
            <a:avLst/>
          </a:prstGeom>
          <a:solidFill>
            <a:schemeClr val="accent1"/>
          </a:solidFill>
          <a:ln w="9525" cap="flat" cmpd="sng" algn="ctr">
            <a:solidFill>
              <a:srgbClr val="0432FF"/>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a:extLst>
              <a:ext uri="{FF2B5EF4-FFF2-40B4-BE49-F238E27FC236}">
                <a16:creationId xmlns:a16="http://schemas.microsoft.com/office/drawing/2014/main" id="{460A3AFD-3B35-43F1-7C54-C57B580B4A9C}"/>
              </a:ext>
            </a:extLst>
          </p:cNvPr>
          <p:cNvCxnSpPr/>
          <p:nvPr/>
        </p:nvCxnSpPr>
        <p:spPr bwMode="auto">
          <a:xfrm>
            <a:off x="5135436" y="3685478"/>
            <a:ext cx="5105844" cy="13583"/>
          </a:xfrm>
          <a:prstGeom prst="line">
            <a:avLst/>
          </a:prstGeom>
          <a:solidFill>
            <a:schemeClr val="accent1"/>
          </a:solidFill>
          <a:ln w="9525" cap="flat" cmpd="sng" algn="ctr">
            <a:solidFill>
              <a:srgbClr val="0432FF"/>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a:extLst>
              <a:ext uri="{FF2B5EF4-FFF2-40B4-BE49-F238E27FC236}">
                <a16:creationId xmlns:a16="http://schemas.microsoft.com/office/drawing/2014/main" id="{F9F48569-7715-583C-5A82-C889BD0078AA}"/>
              </a:ext>
            </a:extLst>
          </p:cNvPr>
          <p:cNvCxnSpPr/>
          <p:nvPr/>
        </p:nvCxnSpPr>
        <p:spPr bwMode="auto">
          <a:xfrm flipV="1">
            <a:off x="5105400" y="4384861"/>
            <a:ext cx="0" cy="568139"/>
          </a:xfrm>
          <a:prstGeom prst="line">
            <a:avLst/>
          </a:prstGeom>
          <a:solidFill>
            <a:schemeClr val="accent1"/>
          </a:solidFill>
          <a:ln w="19050" cap="flat" cmpd="sng" algn="ctr">
            <a:solidFill>
              <a:srgbClr val="0432FF"/>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a:extLst>
              <a:ext uri="{FF2B5EF4-FFF2-40B4-BE49-F238E27FC236}">
                <a16:creationId xmlns:a16="http://schemas.microsoft.com/office/drawing/2014/main" id="{780B2BC9-589C-D8BE-7586-69E0A8B6CFA0}"/>
              </a:ext>
            </a:extLst>
          </p:cNvPr>
          <p:cNvCxnSpPr/>
          <p:nvPr/>
        </p:nvCxnSpPr>
        <p:spPr bwMode="auto">
          <a:xfrm flipV="1">
            <a:off x="4745736" y="4384861"/>
            <a:ext cx="0" cy="1471547"/>
          </a:xfrm>
          <a:prstGeom prst="line">
            <a:avLst/>
          </a:prstGeom>
          <a:solidFill>
            <a:schemeClr val="accent1"/>
          </a:solidFill>
          <a:ln w="19050" cap="flat" cmpd="sng" algn="ctr">
            <a:solidFill>
              <a:srgbClr val="0432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TextBox 58">
            <a:extLst>
              <a:ext uri="{FF2B5EF4-FFF2-40B4-BE49-F238E27FC236}">
                <a16:creationId xmlns:a16="http://schemas.microsoft.com/office/drawing/2014/main" id="{0536BF8C-7A8F-8DEC-2A6B-E9CE7C21D4E0}"/>
              </a:ext>
            </a:extLst>
          </p:cNvPr>
          <p:cNvSpPr txBox="1"/>
          <p:nvPr/>
        </p:nvSpPr>
        <p:spPr>
          <a:xfrm>
            <a:off x="3697774" y="3456239"/>
            <a:ext cx="932691" cy="276999"/>
          </a:xfrm>
          <a:prstGeom prst="rect">
            <a:avLst/>
          </a:prstGeom>
          <a:noFill/>
        </p:spPr>
        <p:txBody>
          <a:bodyPr wrap="square" rtlCol="0">
            <a:spAutoFit/>
          </a:bodyPr>
          <a:lstStyle/>
          <a:p>
            <a:r>
              <a:rPr lang="en-US" dirty="0">
                <a:solidFill>
                  <a:srgbClr val="0432FF"/>
                </a:solidFill>
              </a:rPr>
              <a:t>RoundTrip1</a:t>
            </a:r>
          </a:p>
        </p:txBody>
      </p:sp>
      <p:sp>
        <p:nvSpPr>
          <p:cNvPr id="60" name="TextBox 59">
            <a:extLst>
              <a:ext uri="{FF2B5EF4-FFF2-40B4-BE49-F238E27FC236}">
                <a16:creationId xmlns:a16="http://schemas.microsoft.com/office/drawing/2014/main" id="{07155B06-B0AF-F08E-3F4F-7D6DDDAA367E}"/>
              </a:ext>
            </a:extLst>
          </p:cNvPr>
          <p:cNvSpPr txBox="1"/>
          <p:nvPr/>
        </p:nvSpPr>
        <p:spPr>
          <a:xfrm>
            <a:off x="7300109" y="3456239"/>
            <a:ext cx="911985" cy="276999"/>
          </a:xfrm>
          <a:prstGeom prst="rect">
            <a:avLst/>
          </a:prstGeom>
          <a:noFill/>
        </p:spPr>
        <p:txBody>
          <a:bodyPr wrap="square" rtlCol="0">
            <a:spAutoFit/>
          </a:bodyPr>
          <a:lstStyle/>
          <a:p>
            <a:r>
              <a:rPr lang="en-US" dirty="0">
                <a:solidFill>
                  <a:srgbClr val="0432FF"/>
                </a:solidFill>
              </a:rPr>
              <a:t>Reply2</a:t>
            </a:r>
          </a:p>
        </p:txBody>
      </p:sp>
      <p:cxnSp>
        <p:nvCxnSpPr>
          <p:cNvPr id="61" name="Straight Connector 60">
            <a:extLst>
              <a:ext uri="{FF2B5EF4-FFF2-40B4-BE49-F238E27FC236}">
                <a16:creationId xmlns:a16="http://schemas.microsoft.com/office/drawing/2014/main" id="{DC42FC9F-4FFD-36BA-25EA-8C4865C64A58}"/>
              </a:ext>
            </a:extLst>
          </p:cNvPr>
          <p:cNvCxnSpPr/>
          <p:nvPr/>
        </p:nvCxnSpPr>
        <p:spPr bwMode="auto">
          <a:xfrm>
            <a:off x="4745736" y="4613461"/>
            <a:ext cx="359664" cy="0"/>
          </a:xfrm>
          <a:prstGeom prst="line">
            <a:avLst/>
          </a:prstGeom>
          <a:solidFill>
            <a:schemeClr val="accent1"/>
          </a:solidFill>
          <a:ln w="9525" cap="flat" cmpd="sng" algn="ctr">
            <a:solidFill>
              <a:srgbClr val="0432FF"/>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a:extLst>
              <a:ext uri="{FF2B5EF4-FFF2-40B4-BE49-F238E27FC236}">
                <a16:creationId xmlns:a16="http://schemas.microsoft.com/office/drawing/2014/main" id="{E4D3D420-D0C8-51A3-8EF4-9345E3012D0E}"/>
              </a:ext>
            </a:extLst>
          </p:cNvPr>
          <p:cNvCxnSpPr/>
          <p:nvPr/>
        </p:nvCxnSpPr>
        <p:spPr bwMode="auto">
          <a:xfrm>
            <a:off x="5105400" y="4613461"/>
            <a:ext cx="5181600" cy="0"/>
          </a:xfrm>
          <a:prstGeom prst="line">
            <a:avLst/>
          </a:prstGeom>
          <a:solidFill>
            <a:schemeClr val="accent1"/>
          </a:solidFill>
          <a:ln w="9525" cap="flat" cmpd="sng" algn="ctr">
            <a:solidFill>
              <a:srgbClr val="0432FF"/>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Freeform 62">
            <a:extLst>
              <a:ext uri="{FF2B5EF4-FFF2-40B4-BE49-F238E27FC236}">
                <a16:creationId xmlns:a16="http://schemas.microsoft.com/office/drawing/2014/main" id="{00FC3145-98C4-135A-D034-508FB79CC0CF}"/>
              </a:ext>
            </a:extLst>
          </p:cNvPr>
          <p:cNvSpPr/>
          <p:nvPr/>
        </p:nvSpPr>
        <p:spPr bwMode="auto">
          <a:xfrm flipV="1">
            <a:off x="4410090" y="3727907"/>
            <a:ext cx="538385" cy="211626"/>
          </a:xfrm>
          <a:custGeom>
            <a:avLst/>
            <a:gdLst>
              <a:gd name="connsiteX0" fmla="*/ 0 w 538385"/>
              <a:gd name="connsiteY0" fmla="*/ 170916 h 170916"/>
              <a:gd name="connsiteX1" fmla="*/ 230736 w 538385"/>
              <a:gd name="connsiteY1" fmla="*/ 0 h 170916"/>
              <a:gd name="connsiteX2" fmla="*/ 538385 w 538385"/>
              <a:gd name="connsiteY2" fmla="*/ 170916 h 170916"/>
            </a:gdLst>
            <a:ahLst/>
            <a:cxnLst>
              <a:cxn ang="0">
                <a:pos x="connsiteX0" y="connsiteY0"/>
              </a:cxn>
              <a:cxn ang="0">
                <a:pos x="connsiteX1" y="connsiteY1"/>
              </a:cxn>
              <a:cxn ang="0">
                <a:pos x="connsiteX2" y="connsiteY2"/>
              </a:cxn>
            </a:cxnLst>
            <a:rect l="l" t="t" r="r" b="b"/>
            <a:pathLst>
              <a:path w="538385" h="170916">
                <a:moveTo>
                  <a:pt x="0" y="170916"/>
                </a:moveTo>
                <a:cubicBezTo>
                  <a:pt x="70502" y="85458"/>
                  <a:pt x="141005" y="0"/>
                  <a:pt x="230736" y="0"/>
                </a:cubicBezTo>
                <a:cubicBezTo>
                  <a:pt x="320467" y="0"/>
                  <a:pt x="429426" y="85458"/>
                  <a:pt x="538385" y="170916"/>
                </a:cubicBezTo>
              </a:path>
            </a:pathLst>
          </a:custGeom>
          <a:noFill/>
          <a:ln w="6350" cap="flat" cmpd="sng" algn="ctr">
            <a:solidFill>
              <a:schemeClr val="tx1"/>
            </a:solidFill>
            <a:prstDash val="dash"/>
            <a:round/>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64" name="Freeform 63">
            <a:extLst>
              <a:ext uri="{FF2B5EF4-FFF2-40B4-BE49-F238E27FC236}">
                <a16:creationId xmlns:a16="http://schemas.microsoft.com/office/drawing/2014/main" id="{C44C7654-73EE-CFA3-F0A5-25A8A608F373}"/>
              </a:ext>
            </a:extLst>
          </p:cNvPr>
          <p:cNvSpPr/>
          <p:nvPr/>
        </p:nvSpPr>
        <p:spPr bwMode="auto">
          <a:xfrm>
            <a:off x="4490815" y="4384861"/>
            <a:ext cx="538385" cy="211626"/>
          </a:xfrm>
          <a:custGeom>
            <a:avLst/>
            <a:gdLst>
              <a:gd name="connsiteX0" fmla="*/ 0 w 538385"/>
              <a:gd name="connsiteY0" fmla="*/ 170916 h 170916"/>
              <a:gd name="connsiteX1" fmla="*/ 230736 w 538385"/>
              <a:gd name="connsiteY1" fmla="*/ 0 h 170916"/>
              <a:gd name="connsiteX2" fmla="*/ 538385 w 538385"/>
              <a:gd name="connsiteY2" fmla="*/ 170916 h 170916"/>
            </a:gdLst>
            <a:ahLst/>
            <a:cxnLst>
              <a:cxn ang="0">
                <a:pos x="connsiteX0" y="connsiteY0"/>
              </a:cxn>
              <a:cxn ang="0">
                <a:pos x="connsiteX1" y="connsiteY1"/>
              </a:cxn>
              <a:cxn ang="0">
                <a:pos x="connsiteX2" y="connsiteY2"/>
              </a:cxn>
            </a:cxnLst>
            <a:rect l="l" t="t" r="r" b="b"/>
            <a:pathLst>
              <a:path w="538385" h="170916">
                <a:moveTo>
                  <a:pt x="0" y="170916"/>
                </a:moveTo>
                <a:cubicBezTo>
                  <a:pt x="70502" y="85458"/>
                  <a:pt x="141005" y="0"/>
                  <a:pt x="230736" y="0"/>
                </a:cubicBezTo>
                <a:cubicBezTo>
                  <a:pt x="320467" y="0"/>
                  <a:pt x="429426" y="85458"/>
                  <a:pt x="538385" y="170916"/>
                </a:cubicBezTo>
              </a:path>
            </a:pathLst>
          </a:custGeom>
          <a:noFill/>
          <a:ln w="6350" cap="flat" cmpd="sng" algn="ctr">
            <a:solidFill>
              <a:schemeClr val="tx1"/>
            </a:solidFill>
            <a:prstDash val="dash"/>
            <a:round/>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4" name="Oval 13">
            <a:extLst>
              <a:ext uri="{FF2B5EF4-FFF2-40B4-BE49-F238E27FC236}">
                <a16:creationId xmlns:a16="http://schemas.microsoft.com/office/drawing/2014/main" id="{F7CA9AF1-CDE6-9A16-473B-91CBB61E4614}"/>
              </a:ext>
            </a:extLst>
          </p:cNvPr>
          <p:cNvSpPr/>
          <p:nvPr/>
        </p:nvSpPr>
        <p:spPr bwMode="auto">
          <a:xfrm>
            <a:off x="4948690" y="5007119"/>
            <a:ext cx="313419" cy="313419"/>
          </a:xfrm>
          <a:prstGeom prst="ellips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1</a:t>
            </a:r>
          </a:p>
        </p:txBody>
      </p:sp>
      <p:sp>
        <p:nvSpPr>
          <p:cNvPr id="69" name="TextBox 68">
            <a:extLst>
              <a:ext uri="{FF2B5EF4-FFF2-40B4-BE49-F238E27FC236}">
                <a16:creationId xmlns:a16="http://schemas.microsoft.com/office/drawing/2014/main" id="{0D988A59-38F6-7B00-79C8-B29663E65B0B}"/>
              </a:ext>
            </a:extLst>
          </p:cNvPr>
          <p:cNvSpPr txBox="1"/>
          <p:nvPr/>
        </p:nvSpPr>
        <p:spPr>
          <a:xfrm>
            <a:off x="3997492" y="4565062"/>
            <a:ext cx="630301" cy="276999"/>
          </a:xfrm>
          <a:prstGeom prst="rect">
            <a:avLst/>
          </a:prstGeom>
          <a:noFill/>
        </p:spPr>
        <p:txBody>
          <a:bodyPr wrap="none" rtlCol="0">
            <a:spAutoFit/>
          </a:bodyPr>
          <a:lstStyle/>
          <a:p>
            <a:r>
              <a:rPr lang="en-US" dirty="0">
                <a:solidFill>
                  <a:srgbClr val="0432FF"/>
                </a:solidFill>
              </a:rPr>
              <a:t>Reply1</a:t>
            </a:r>
          </a:p>
        </p:txBody>
      </p:sp>
      <p:sp>
        <p:nvSpPr>
          <p:cNvPr id="72" name="TextBox 71">
            <a:extLst>
              <a:ext uri="{FF2B5EF4-FFF2-40B4-BE49-F238E27FC236}">
                <a16:creationId xmlns:a16="http://schemas.microsoft.com/office/drawing/2014/main" id="{0CDAC21C-36D4-A91C-ADE3-AB11AE67D92E}"/>
              </a:ext>
            </a:extLst>
          </p:cNvPr>
          <p:cNvSpPr txBox="1"/>
          <p:nvPr/>
        </p:nvSpPr>
        <p:spPr>
          <a:xfrm>
            <a:off x="7239000" y="4565061"/>
            <a:ext cx="932691" cy="276999"/>
          </a:xfrm>
          <a:prstGeom prst="rect">
            <a:avLst/>
          </a:prstGeom>
          <a:noFill/>
        </p:spPr>
        <p:txBody>
          <a:bodyPr wrap="none" rtlCol="0">
            <a:spAutoFit/>
          </a:bodyPr>
          <a:lstStyle/>
          <a:p>
            <a:r>
              <a:rPr lang="en-US" dirty="0">
                <a:solidFill>
                  <a:srgbClr val="0432FF"/>
                </a:solidFill>
              </a:rPr>
              <a:t>RoundTrip2</a:t>
            </a:r>
          </a:p>
        </p:txBody>
      </p:sp>
      <p:sp>
        <p:nvSpPr>
          <p:cNvPr id="73" name="TextBox 72">
            <a:extLst>
              <a:ext uri="{FF2B5EF4-FFF2-40B4-BE49-F238E27FC236}">
                <a16:creationId xmlns:a16="http://schemas.microsoft.com/office/drawing/2014/main" id="{B70F7BB0-9391-A927-0C5A-7DF1117A6966}"/>
              </a:ext>
            </a:extLst>
          </p:cNvPr>
          <p:cNvSpPr txBox="1"/>
          <p:nvPr/>
        </p:nvSpPr>
        <p:spPr>
          <a:xfrm>
            <a:off x="5217256" y="5017989"/>
            <a:ext cx="825867" cy="276999"/>
          </a:xfrm>
          <a:prstGeom prst="rect">
            <a:avLst/>
          </a:prstGeom>
          <a:noFill/>
        </p:spPr>
        <p:txBody>
          <a:bodyPr wrap="none" rtlCol="0">
            <a:spAutoFit/>
          </a:bodyPr>
          <a:lstStyle/>
          <a:p>
            <a:r>
              <a:rPr lang="en-US" dirty="0"/>
              <a:t>Pong-Set1</a:t>
            </a:r>
          </a:p>
        </p:txBody>
      </p:sp>
      <p:cxnSp>
        <p:nvCxnSpPr>
          <p:cNvPr id="74" name="Straight Connector 73">
            <a:extLst>
              <a:ext uri="{FF2B5EF4-FFF2-40B4-BE49-F238E27FC236}">
                <a16:creationId xmlns:a16="http://schemas.microsoft.com/office/drawing/2014/main" id="{20182154-0422-E06C-774A-436B3249174C}"/>
              </a:ext>
            </a:extLst>
          </p:cNvPr>
          <p:cNvCxnSpPr/>
          <p:nvPr/>
        </p:nvCxnSpPr>
        <p:spPr bwMode="auto">
          <a:xfrm flipV="1">
            <a:off x="10241280" y="2486538"/>
            <a:ext cx="0" cy="1412444"/>
          </a:xfrm>
          <a:prstGeom prst="line">
            <a:avLst/>
          </a:prstGeom>
          <a:solidFill>
            <a:schemeClr val="accent1"/>
          </a:solidFill>
          <a:ln w="19050" cap="flat" cmpd="sng" algn="ctr">
            <a:solidFill>
              <a:srgbClr val="0432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Connector 74">
            <a:extLst>
              <a:ext uri="{FF2B5EF4-FFF2-40B4-BE49-F238E27FC236}">
                <a16:creationId xmlns:a16="http://schemas.microsoft.com/office/drawing/2014/main" id="{E9ABE262-D8DC-BFAA-1C29-3B5867295EEF}"/>
              </a:ext>
            </a:extLst>
          </p:cNvPr>
          <p:cNvCxnSpPr/>
          <p:nvPr/>
        </p:nvCxnSpPr>
        <p:spPr bwMode="auto">
          <a:xfrm flipV="1">
            <a:off x="10279085" y="4384861"/>
            <a:ext cx="0" cy="1494707"/>
          </a:xfrm>
          <a:prstGeom prst="line">
            <a:avLst/>
          </a:prstGeom>
          <a:solidFill>
            <a:schemeClr val="accent1"/>
          </a:solidFill>
          <a:ln w="19050" cap="flat" cmpd="sng" algn="ctr">
            <a:solidFill>
              <a:srgbClr val="0432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a:extLst>
              <a:ext uri="{FF2B5EF4-FFF2-40B4-BE49-F238E27FC236}">
                <a16:creationId xmlns:a16="http://schemas.microsoft.com/office/drawing/2014/main" id="{032C79A5-E25C-00AA-AF45-39A5FC50F3D6}"/>
              </a:ext>
            </a:extLst>
          </p:cNvPr>
          <p:cNvSpPr txBox="1"/>
          <p:nvPr/>
        </p:nvSpPr>
        <p:spPr>
          <a:xfrm>
            <a:off x="4266457" y="1362703"/>
            <a:ext cx="869149" cy="276999"/>
          </a:xfrm>
          <a:prstGeom prst="rect">
            <a:avLst/>
          </a:prstGeom>
          <a:noFill/>
        </p:spPr>
        <p:txBody>
          <a:bodyPr wrap="none" rtlCol="0">
            <a:spAutoFit/>
          </a:bodyPr>
          <a:lstStyle/>
          <a:p>
            <a:r>
              <a:rPr lang="en-US" dirty="0"/>
              <a:t>Ping1-Set1</a:t>
            </a:r>
          </a:p>
        </p:txBody>
      </p:sp>
      <p:sp>
        <p:nvSpPr>
          <p:cNvPr id="18" name="TextBox 17">
            <a:extLst>
              <a:ext uri="{FF2B5EF4-FFF2-40B4-BE49-F238E27FC236}">
                <a16:creationId xmlns:a16="http://schemas.microsoft.com/office/drawing/2014/main" id="{F65297B4-A7A3-AFD6-DE26-22B10BAA11C1}"/>
              </a:ext>
            </a:extLst>
          </p:cNvPr>
          <p:cNvSpPr txBox="1"/>
          <p:nvPr/>
        </p:nvSpPr>
        <p:spPr>
          <a:xfrm>
            <a:off x="9973876" y="1362702"/>
            <a:ext cx="869149" cy="276999"/>
          </a:xfrm>
          <a:prstGeom prst="rect">
            <a:avLst/>
          </a:prstGeom>
          <a:noFill/>
        </p:spPr>
        <p:txBody>
          <a:bodyPr wrap="none" rtlCol="0">
            <a:spAutoFit/>
          </a:bodyPr>
          <a:lstStyle/>
          <a:p>
            <a:r>
              <a:rPr lang="en-US" dirty="0"/>
              <a:t>Ping2-Set2</a:t>
            </a:r>
          </a:p>
        </p:txBody>
      </p:sp>
      <p:sp>
        <p:nvSpPr>
          <p:cNvPr id="4" name="Date Placeholder 3">
            <a:extLst>
              <a:ext uri="{FF2B5EF4-FFF2-40B4-BE49-F238E27FC236}">
                <a16:creationId xmlns:a16="http://schemas.microsoft.com/office/drawing/2014/main" id="{40574605-E6D9-881C-A3B4-F6138696AE25}"/>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15" name="Rectangle 14">
            <a:extLst>
              <a:ext uri="{FF2B5EF4-FFF2-40B4-BE49-F238E27FC236}">
                <a16:creationId xmlns:a16="http://schemas.microsoft.com/office/drawing/2014/main" id="{73B882F8-7614-7B66-F6BF-981CC7EDF52A}"/>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849658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0E0B450-F6E9-5039-0595-E1AA5A4A70B8}"/>
              </a:ext>
            </a:extLst>
          </p:cNvPr>
          <p:cNvPicPr>
            <a:picLocks noChangeAspect="1"/>
          </p:cNvPicPr>
          <p:nvPr/>
        </p:nvPicPr>
        <p:blipFill>
          <a:blip r:embed="rId3"/>
          <a:stretch>
            <a:fillRect/>
          </a:stretch>
        </p:blipFill>
        <p:spPr>
          <a:xfrm>
            <a:off x="1028130" y="1928313"/>
            <a:ext cx="10135740" cy="4472487"/>
          </a:xfrm>
          <a:prstGeom prst="rect">
            <a:avLst/>
          </a:prstGeom>
        </p:spPr>
      </p:pic>
      <p:sp>
        <p:nvSpPr>
          <p:cNvPr id="2" name="Title 1">
            <a:extLst>
              <a:ext uri="{FF2B5EF4-FFF2-40B4-BE49-F238E27FC236}">
                <a16:creationId xmlns:a16="http://schemas.microsoft.com/office/drawing/2014/main" id="{A04CFB4C-AA9B-60A7-8EBC-BBAB40C85BAD}"/>
              </a:ext>
            </a:extLst>
          </p:cNvPr>
          <p:cNvSpPr>
            <a:spLocks noGrp="1"/>
          </p:cNvSpPr>
          <p:nvPr>
            <p:ph type="title"/>
          </p:nvPr>
        </p:nvSpPr>
        <p:spPr>
          <a:xfrm>
            <a:off x="914400" y="685800"/>
            <a:ext cx="10363200" cy="685800"/>
          </a:xfrm>
        </p:spPr>
        <p:txBody>
          <a:bodyPr/>
          <a:lstStyle/>
          <a:p>
            <a:r>
              <a:rPr lang="en-US" dirty="0"/>
              <a:t>We Have </a:t>
            </a:r>
            <a:r>
              <a:rPr lang="en-US" dirty="0">
                <a:solidFill>
                  <a:srgbClr val="FF0000"/>
                </a:solidFill>
              </a:rPr>
              <a:t>All Timing </a:t>
            </a:r>
            <a:r>
              <a:rPr lang="en-US" dirty="0"/>
              <a:t>after 3 Ranging Reports</a:t>
            </a:r>
          </a:p>
        </p:txBody>
      </p:sp>
      <p:sp>
        <p:nvSpPr>
          <p:cNvPr id="5" name="Footer Placeholder 4">
            <a:extLst>
              <a:ext uri="{FF2B5EF4-FFF2-40B4-BE49-F238E27FC236}">
                <a16:creationId xmlns:a16="http://schemas.microsoft.com/office/drawing/2014/main" id="{619164C4-0350-14E3-F4D4-7A9B54EA783B}"/>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F817FFB7-14F0-E3E9-7803-5B41E316A77A}"/>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13</a:t>
            </a:fld>
            <a:endParaRPr lang="en-US" altLang="en-US"/>
          </a:p>
        </p:txBody>
      </p:sp>
      <p:cxnSp>
        <p:nvCxnSpPr>
          <p:cNvPr id="24" name="Straight Arrow Connector 23">
            <a:extLst>
              <a:ext uri="{FF2B5EF4-FFF2-40B4-BE49-F238E27FC236}">
                <a16:creationId xmlns:a16="http://schemas.microsoft.com/office/drawing/2014/main" id="{691520BA-9DB0-1884-A233-CA0428311B17}"/>
              </a:ext>
            </a:extLst>
          </p:cNvPr>
          <p:cNvCxnSpPr/>
          <p:nvPr/>
        </p:nvCxnSpPr>
        <p:spPr bwMode="auto">
          <a:xfrm flipV="1">
            <a:off x="4709160" y="1937272"/>
            <a:ext cx="0" cy="539745"/>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a:extLst>
              <a:ext uri="{FF2B5EF4-FFF2-40B4-BE49-F238E27FC236}">
                <a16:creationId xmlns:a16="http://schemas.microsoft.com/office/drawing/2014/main" id="{1DBB8467-D6C9-4198-D2B9-7F3BB4109E8A}"/>
              </a:ext>
            </a:extLst>
          </p:cNvPr>
          <p:cNvCxnSpPr/>
          <p:nvPr/>
        </p:nvCxnSpPr>
        <p:spPr bwMode="auto">
          <a:xfrm flipV="1">
            <a:off x="5448366" y="1947201"/>
            <a:ext cx="0" cy="529816"/>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a:extLst>
              <a:ext uri="{FF2B5EF4-FFF2-40B4-BE49-F238E27FC236}">
                <a16:creationId xmlns:a16="http://schemas.microsoft.com/office/drawing/2014/main" id="{9E679517-3ABD-9ACC-ED7E-2D1599607E69}"/>
              </a:ext>
            </a:extLst>
          </p:cNvPr>
          <p:cNvCxnSpPr/>
          <p:nvPr/>
        </p:nvCxnSpPr>
        <p:spPr bwMode="auto">
          <a:xfrm flipV="1">
            <a:off x="5127382" y="2488350"/>
            <a:ext cx="0" cy="517414"/>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a:extLst>
              <a:ext uri="{FF2B5EF4-FFF2-40B4-BE49-F238E27FC236}">
                <a16:creationId xmlns:a16="http://schemas.microsoft.com/office/drawing/2014/main" id="{E51BCBBC-AF78-43AF-430C-27CD5291ACB2}"/>
              </a:ext>
            </a:extLst>
          </p:cNvPr>
          <p:cNvCxnSpPr/>
          <p:nvPr/>
        </p:nvCxnSpPr>
        <p:spPr bwMode="auto">
          <a:xfrm flipV="1">
            <a:off x="4745736" y="5858220"/>
            <a:ext cx="0" cy="542580"/>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a:extLst>
              <a:ext uri="{FF2B5EF4-FFF2-40B4-BE49-F238E27FC236}">
                <a16:creationId xmlns:a16="http://schemas.microsoft.com/office/drawing/2014/main" id="{15B4F44A-832D-1C1F-7AD2-DF0A7B5C6048}"/>
              </a:ext>
            </a:extLst>
          </p:cNvPr>
          <p:cNvCxnSpPr/>
          <p:nvPr/>
        </p:nvCxnSpPr>
        <p:spPr bwMode="auto">
          <a:xfrm flipV="1">
            <a:off x="5495544" y="5858220"/>
            <a:ext cx="0" cy="542580"/>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a:extLst>
              <a:ext uri="{FF2B5EF4-FFF2-40B4-BE49-F238E27FC236}">
                <a16:creationId xmlns:a16="http://schemas.microsoft.com/office/drawing/2014/main" id="{3E4AFB3A-5279-2C55-3DE8-8025AE84B81C}"/>
              </a:ext>
            </a:extLst>
          </p:cNvPr>
          <p:cNvCxnSpPr/>
          <p:nvPr/>
        </p:nvCxnSpPr>
        <p:spPr bwMode="auto">
          <a:xfrm flipV="1">
            <a:off x="5105400" y="5347001"/>
            <a:ext cx="0" cy="511220"/>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Box 41">
            <a:extLst>
              <a:ext uri="{FF2B5EF4-FFF2-40B4-BE49-F238E27FC236}">
                <a16:creationId xmlns:a16="http://schemas.microsoft.com/office/drawing/2014/main" id="{4C0331A6-BA9C-18E3-1986-7BCB43A36AED}"/>
              </a:ext>
            </a:extLst>
          </p:cNvPr>
          <p:cNvSpPr txBox="1"/>
          <p:nvPr/>
        </p:nvSpPr>
        <p:spPr>
          <a:xfrm>
            <a:off x="4266457" y="1362703"/>
            <a:ext cx="869149" cy="276999"/>
          </a:xfrm>
          <a:prstGeom prst="rect">
            <a:avLst/>
          </a:prstGeom>
          <a:noFill/>
        </p:spPr>
        <p:txBody>
          <a:bodyPr wrap="none" rtlCol="0">
            <a:spAutoFit/>
          </a:bodyPr>
          <a:lstStyle/>
          <a:p>
            <a:r>
              <a:rPr lang="en-US" dirty="0"/>
              <a:t>Ping1-Set1</a:t>
            </a:r>
          </a:p>
        </p:txBody>
      </p:sp>
      <p:sp>
        <p:nvSpPr>
          <p:cNvPr id="48" name="TextBox 47">
            <a:extLst>
              <a:ext uri="{FF2B5EF4-FFF2-40B4-BE49-F238E27FC236}">
                <a16:creationId xmlns:a16="http://schemas.microsoft.com/office/drawing/2014/main" id="{B6EA9830-C180-EDD6-DB1C-9C0700C6093D}"/>
              </a:ext>
            </a:extLst>
          </p:cNvPr>
          <p:cNvSpPr txBox="1"/>
          <p:nvPr/>
        </p:nvSpPr>
        <p:spPr>
          <a:xfrm>
            <a:off x="11375345" y="2261574"/>
            <a:ext cx="732893" cy="430887"/>
          </a:xfrm>
          <a:prstGeom prst="rect">
            <a:avLst/>
          </a:prstGeom>
          <a:noFill/>
        </p:spPr>
        <p:txBody>
          <a:bodyPr wrap="none" rtlCol="0">
            <a:spAutoFit/>
          </a:bodyPr>
          <a:lstStyle/>
          <a:p>
            <a:pPr algn="ctr"/>
            <a:r>
              <a:rPr lang="en-US" sz="1100" dirty="0">
                <a:latin typeface="+mj-lt"/>
              </a:rPr>
              <a:t>Device-A</a:t>
            </a:r>
          </a:p>
          <a:p>
            <a:pPr algn="ctr"/>
            <a:r>
              <a:rPr lang="en-US" sz="1100" dirty="0">
                <a:latin typeface="+mj-lt"/>
              </a:rPr>
              <a:t>Initiator</a:t>
            </a:r>
          </a:p>
        </p:txBody>
      </p:sp>
      <p:sp>
        <p:nvSpPr>
          <p:cNvPr id="49" name="TextBox 48">
            <a:extLst>
              <a:ext uri="{FF2B5EF4-FFF2-40B4-BE49-F238E27FC236}">
                <a16:creationId xmlns:a16="http://schemas.microsoft.com/office/drawing/2014/main" id="{9FDB9EDE-8ED2-0ED8-3ECF-507468008CA4}"/>
              </a:ext>
            </a:extLst>
          </p:cNvPr>
          <p:cNvSpPr txBox="1"/>
          <p:nvPr/>
        </p:nvSpPr>
        <p:spPr>
          <a:xfrm>
            <a:off x="11352437" y="5690574"/>
            <a:ext cx="787395" cy="430887"/>
          </a:xfrm>
          <a:prstGeom prst="rect">
            <a:avLst/>
          </a:prstGeom>
          <a:noFill/>
        </p:spPr>
        <p:txBody>
          <a:bodyPr wrap="none" rtlCol="0">
            <a:spAutoFit/>
          </a:bodyPr>
          <a:lstStyle/>
          <a:p>
            <a:pPr algn="ctr"/>
            <a:r>
              <a:rPr lang="en-US" sz="1100" dirty="0">
                <a:latin typeface="+mj-lt"/>
              </a:rPr>
              <a:t>Device-B</a:t>
            </a:r>
          </a:p>
          <a:p>
            <a:pPr algn="ctr"/>
            <a:r>
              <a:rPr lang="en-US" sz="1100" dirty="0">
                <a:latin typeface="+mj-lt"/>
              </a:rPr>
              <a:t>Responder</a:t>
            </a:r>
          </a:p>
        </p:txBody>
      </p:sp>
      <p:cxnSp>
        <p:nvCxnSpPr>
          <p:cNvPr id="3" name="Straight Arrow Connector 2">
            <a:extLst>
              <a:ext uri="{FF2B5EF4-FFF2-40B4-BE49-F238E27FC236}">
                <a16:creationId xmlns:a16="http://schemas.microsoft.com/office/drawing/2014/main" id="{65DE42A4-F033-577E-2099-B1C945A930B8}"/>
              </a:ext>
            </a:extLst>
          </p:cNvPr>
          <p:cNvCxnSpPr/>
          <p:nvPr/>
        </p:nvCxnSpPr>
        <p:spPr bwMode="auto">
          <a:xfrm flipV="1">
            <a:off x="9491472" y="1949179"/>
            <a:ext cx="0" cy="527838"/>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a:extLst>
              <a:ext uri="{FF2B5EF4-FFF2-40B4-BE49-F238E27FC236}">
                <a16:creationId xmlns:a16="http://schemas.microsoft.com/office/drawing/2014/main" id="{ABF0F2DA-08E4-B269-82ED-7B12E5668F2C}"/>
              </a:ext>
            </a:extLst>
          </p:cNvPr>
          <p:cNvCxnSpPr/>
          <p:nvPr/>
        </p:nvCxnSpPr>
        <p:spPr bwMode="auto">
          <a:xfrm flipV="1">
            <a:off x="10643616" y="5347001"/>
            <a:ext cx="0" cy="511220"/>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F9E9018A-FFC1-138C-3EF2-817814486F5E}"/>
              </a:ext>
            </a:extLst>
          </p:cNvPr>
          <p:cNvCxnSpPr/>
          <p:nvPr/>
        </p:nvCxnSpPr>
        <p:spPr bwMode="auto">
          <a:xfrm flipV="1">
            <a:off x="10241280" y="1937272"/>
            <a:ext cx="0" cy="539745"/>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a:extLst>
              <a:ext uri="{FF2B5EF4-FFF2-40B4-BE49-F238E27FC236}">
                <a16:creationId xmlns:a16="http://schemas.microsoft.com/office/drawing/2014/main" id="{339F34D1-05C6-CFC4-16B1-2CE5AE4171CD}"/>
              </a:ext>
            </a:extLst>
          </p:cNvPr>
          <p:cNvCxnSpPr/>
          <p:nvPr/>
        </p:nvCxnSpPr>
        <p:spPr bwMode="auto">
          <a:xfrm flipV="1">
            <a:off x="10661150" y="2468515"/>
            <a:ext cx="0" cy="537249"/>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32B24653-8BED-CC41-E36D-C19567D78779}"/>
              </a:ext>
            </a:extLst>
          </p:cNvPr>
          <p:cNvCxnSpPr/>
          <p:nvPr/>
        </p:nvCxnSpPr>
        <p:spPr bwMode="auto">
          <a:xfrm flipV="1">
            <a:off x="9525000" y="5858221"/>
            <a:ext cx="0" cy="542579"/>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7650CBA7-6A79-4C2F-AC7F-1141A207D234}"/>
              </a:ext>
            </a:extLst>
          </p:cNvPr>
          <p:cNvCxnSpPr/>
          <p:nvPr/>
        </p:nvCxnSpPr>
        <p:spPr bwMode="auto">
          <a:xfrm flipV="1">
            <a:off x="10287000" y="5858220"/>
            <a:ext cx="0" cy="542580"/>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Oval 12">
            <a:extLst>
              <a:ext uri="{FF2B5EF4-FFF2-40B4-BE49-F238E27FC236}">
                <a16:creationId xmlns:a16="http://schemas.microsoft.com/office/drawing/2014/main" id="{26D3D530-12C8-4866-F813-A7A3282D0C92}"/>
              </a:ext>
            </a:extLst>
          </p:cNvPr>
          <p:cNvSpPr/>
          <p:nvPr/>
        </p:nvSpPr>
        <p:spPr bwMode="auto">
          <a:xfrm>
            <a:off x="4565051" y="1614894"/>
            <a:ext cx="313419" cy="313419"/>
          </a:xfrm>
          <a:prstGeom prst="ellips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1</a:t>
            </a:r>
          </a:p>
        </p:txBody>
      </p:sp>
      <p:sp>
        <p:nvSpPr>
          <p:cNvPr id="14" name="Oval 13">
            <a:extLst>
              <a:ext uri="{FF2B5EF4-FFF2-40B4-BE49-F238E27FC236}">
                <a16:creationId xmlns:a16="http://schemas.microsoft.com/office/drawing/2014/main" id="{F7CA9AF1-CDE6-9A16-473B-91CBB61E4614}"/>
              </a:ext>
            </a:extLst>
          </p:cNvPr>
          <p:cNvSpPr/>
          <p:nvPr/>
        </p:nvSpPr>
        <p:spPr bwMode="auto">
          <a:xfrm>
            <a:off x="4948690" y="5008931"/>
            <a:ext cx="313419" cy="313419"/>
          </a:xfrm>
          <a:prstGeom prst="ellips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1</a:t>
            </a:r>
          </a:p>
        </p:txBody>
      </p:sp>
      <p:sp>
        <p:nvSpPr>
          <p:cNvPr id="15" name="Oval 14">
            <a:extLst>
              <a:ext uri="{FF2B5EF4-FFF2-40B4-BE49-F238E27FC236}">
                <a16:creationId xmlns:a16="http://schemas.microsoft.com/office/drawing/2014/main" id="{277293F7-6EBD-7F93-335D-D00270DECA9C}"/>
              </a:ext>
            </a:extLst>
          </p:cNvPr>
          <p:cNvSpPr/>
          <p:nvPr/>
        </p:nvSpPr>
        <p:spPr bwMode="auto">
          <a:xfrm>
            <a:off x="5299210" y="1619690"/>
            <a:ext cx="313419" cy="313419"/>
          </a:xfrm>
          <a:prstGeom prst="ellips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1</a:t>
            </a:r>
          </a:p>
        </p:txBody>
      </p:sp>
      <p:sp>
        <p:nvSpPr>
          <p:cNvPr id="16" name="Oval 15">
            <a:extLst>
              <a:ext uri="{FF2B5EF4-FFF2-40B4-BE49-F238E27FC236}">
                <a16:creationId xmlns:a16="http://schemas.microsoft.com/office/drawing/2014/main" id="{E5D6A57E-968F-89AB-758F-A406C1FFA27B}"/>
              </a:ext>
            </a:extLst>
          </p:cNvPr>
          <p:cNvSpPr/>
          <p:nvPr/>
        </p:nvSpPr>
        <p:spPr bwMode="auto">
          <a:xfrm>
            <a:off x="9334762" y="1611102"/>
            <a:ext cx="313419" cy="313419"/>
          </a:xfrm>
          <a:prstGeom prst="ellipse">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2</a:t>
            </a:r>
          </a:p>
        </p:txBody>
      </p:sp>
      <p:sp>
        <p:nvSpPr>
          <p:cNvPr id="17" name="Oval 16">
            <a:extLst>
              <a:ext uri="{FF2B5EF4-FFF2-40B4-BE49-F238E27FC236}">
                <a16:creationId xmlns:a16="http://schemas.microsoft.com/office/drawing/2014/main" id="{9DFE706B-BD6B-5DE4-060C-7398ABE477C1}"/>
              </a:ext>
            </a:extLst>
          </p:cNvPr>
          <p:cNvSpPr/>
          <p:nvPr/>
        </p:nvSpPr>
        <p:spPr bwMode="auto">
          <a:xfrm>
            <a:off x="10470988" y="5021110"/>
            <a:ext cx="313419" cy="313419"/>
          </a:xfrm>
          <a:prstGeom prst="ellipse">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2</a:t>
            </a:r>
          </a:p>
        </p:txBody>
      </p:sp>
      <p:sp>
        <p:nvSpPr>
          <p:cNvPr id="25" name="Oval 24">
            <a:extLst>
              <a:ext uri="{FF2B5EF4-FFF2-40B4-BE49-F238E27FC236}">
                <a16:creationId xmlns:a16="http://schemas.microsoft.com/office/drawing/2014/main" id="{B0F94B57-A214-5691-65D9-8CAAD77D9718}"/>
              </a:ext>
            </a:extLst>
          </p:cNvPr>
          <p:cNvSpPr/>
          <p:nvPr/>
        </p:nvSpPr>
        <p:spPr bwMode="auto">
          <a:xfrm>
            <a:off x="10095032" y="1610414"/>
            <a:ext cx="313419" cy="313419"/>
          </a:xfrm>
          <a:prstGeom prst="ellipse">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2</a:t>
            </a:r>
          </a:p>
        </p:txBody>
      </p:sp>
      <p:sp>
        <p:nvSpPr>
          <p:cNvPr id="26" name="TextBox 25">
            <a:extLst>
              <a:ext uri="{FF2B5EF4-FFF2-40B4-BE49-F238E27FC236}">
                <a16:creationId xmlns:a16="http://schemas.microsoft.com/office/drawing/2014/main" id="{0DB60A97-6009-7455-0CC7-61E4D56C8C08}"/>
              </a:ext>
            </a:extLst>
          </p:cNvPr>
          <p:cNvSpPr txBox="1"/>
          <p:nvPr/>
        </p:nvSpPr>
        <p:spPr>
          <a:xfrm>
            <a:off x="8963425" y="1362702"/>
            <a:ext cx="869149" cy="276999"/>
          </a:xfrm>
          <a:prstGeom prst="rect">
            <a:avLst/>
          </a:prstGeom>
          <a:noFill/>
        </p:spPr>
        <p:txBody>
          <a:bodyPr wrap="none" rtlCol="0">
            <a:spAutoFit/>
          </a:bodyPr>
          <a:lstStyle/>
          <a:p>
            <a:r>
              <a:rPr lang="en-US" dirty="0"/>
              <a:t>Ping1-Set2</a:t>
            </a:r>
          </a:p>
        </p:txBody>
      </p:sp>
      <p:sp>
        <p:nvSpPr>
          <p:cNvPr id="27" name="TextBox 26">
            <a:extLst>
              <a:ext uri="{FF2B5EF4-FFF2-40B4-BE49-F238E27FC236}">
                <a16:creationId xmlns:a16="http://schemas.microsoft.com/office/drawing/2014/main" id="{B042DA29-4C05-566F-41DE-31A8DB3B1D39}"/>
              </a:ext>
            </a:extLst>
          </p:cNvPr>
          <p:cNvSpPr txBox="1"/>
          <p:nvPr/>
        </p:nvSpPr>
        <p:spPr>
          <a:xfrm>
            <a:off x="4692465" y="4749540"/>
            <a:ext cx="825867" cy="276999"/>
          </a:xfrm>
          <a:prstGeom prst="rect">
            <a:avLst/>
          </a:prstGeom>
          <a:noFill/>
        </p:spPr>
        <p:txBody>
          <a:bodyPr wrap="none" rtlCol="0">
            <a:spAutoFit/>
          </a:bodyPr>
          <a:lstStyle/>
          <a:p>
            <a:r>
              <a:rPr lang="en-US" dirty="0"/>
              <a:t>Pong-Set1</a:t>
            </a:r>
          </a:p>
        </p:txBody>
      </p:sp>
      <p:sp>
        <p:nvSpPr>
          <p:cNvPr id="28" name="TextBox 27">
            <a:extLst>
              <a:ext uri="{FF2B5EF4-FFF2-40B4-BE49-F238E27FC236}">
                <a16:creationId xmlns:a16="http://schemas.microsoft.com/office/drawing/2014/main" id="{CA8B0E36-DE8B-964F-14BD-185E17E33D68}"/>
              </a:ext>
            </a:extLst>
          </p:cNvPr>
          <p:cNvSpPr txBox="1"/>
          <p:nvPr/>
        </p:nvSpPr>
        <p:spPr>
          <a:xfrm>
            <a:off x="10214763" y="4749541"/>
            <a:ext cx="825867" cy="276999"/>
          </a:xfrm>
          <a:prstGeom prst="rect">
            <a:avLst/>
          </a:prstGeom>
          <a:noFill/>
        </p:spPr>
        <p:txBody>
          <a:bodyPr wrap="none" rtlCol="0">
            <a:spAutoFit/>
          </a:bodyPr>
          <a:lstStyle/>
          <a:p>
            <a:r>
              <a:rPr lang="en-US" dirty="0"/>
              <a:t>Pong-Set2</a:t>
            </a:r>
          </a:p>
        </p:txBody>
      </p:sp>
      <p:sp>
        <p:nvSpPr>
          <p:cNvPr id="37" name="TextBox 36">
            <a:extLst>
              <a:ext uri="{FF2B5EF4-FFF2-40B4-BE49-F238E27FC236}">
                <a16:creationId xmlns:a16="http://schemas.microsoft.com/office/drawing/2014/main" id="{6B72F15D-515A-79E7-93E1-6A84399917DD}"/>
              </a:ext>
            </a:extLst>
          </p:cNvPr>
          <p:cNvSpPr txBox="1"/>
          <p:nvPr/>
        </p:nvSpPr>
        <p:spPr>
          <a:xfrm>
            <a:off x="5177064" y="1358551"/>
            <a:ext cx="869149" cy="276999"/>
          </a:xfrm>
          <a:prstGeom prst="rect">
            <a:avLst/>
          </a:prstGeom>
          <a:noFill/>
        </p:spPr>
        <p:txBody>
          <a:bodyPr wrap="none" rtlCol="0">
            <a:spAutoFit/>
          </a:bodyPr>
          <a:lstStyle/>
          <a:p>
            <a:r>
              <a:rPr lang="en-US" dirty="0"/>
              <a:t>Ping2-Set1</a:t>
            </a:r>
          </a:p>
        </p:txBody>
      </p:sp>
      <p:sp>
        <p:nvSpPr>
          <p:cNvPr id="38" name="TextBox 37">
            <a:extLst>
              <a:ext uri="{FF2B5EF4-FFF2-40B4-BE49-F238E27FC236}">
                <a16:creationId xmlns:a16="http://schemas.microsoft.com/office/drawing/2014/main" id="{16FF37A3-4163-3C5B-62A7-903E54A8715A}"/>
              </a:ext>
            </a:extLst>
          </p:cNvPr>
          <p:cNvSpPr txBox="1"/>
          <p:nvPr/>
        </p:nvSpPr>
        <p:spPr>
          <a:xfrm>
            <a:off x="9973876" y="1362702"/>
            <a:ext cx="869149" cy="276999"/>
          </a:xfrm>
          <a:prstGeom prst="rect">
            <a:avLst/>
          </a:prstGeom>
          <a:noFill/>
        </p:spPr>
        <p:txBody>
          <a:bodyPr wrap="none" rtlCol="0">
            <a:spAutoFit/>
          </a:bodyPr>
          <a:lstStyle/>
          <a:p>
            <a:r>
              <a:rPr lang="en-US" dirty="0"/>
              <a:t>Ping2-Set2</a:t>
            </a:r>
          </a:p>
        </p:txBody>
      </p:sp>
      <p:cxnSp>
        <p:nvCxnSpPr>
          <p:cNvPr id="23" name="Straight Connector 22">
            <a:extLst>
              <a:ext uri="{FF2B5EF4-FFF2-40B4-BE49-F238E27FC236}">
                <a16:creationId xmlns:a16="http://schemas.microsoft.com/office/drawing/2014/main" id="{7F4669FE-85BA-AC34-40A5-C1FE71AB3406}"/>
              </a:ext>
            </a:extLst>
          </p:cNvPr>
          <p:cNvCxnSpPr/>
          <p:nvPr/>
        </p:nvCxnSpPr>
        <p:spPr bwMode="auto">
          <a:xfrm flipV="1">
            <a:off x="4709600" y="2468515"/>
            <a:ext cx="0" cy="1112885"/>
          </a:xfrm>
          <a:prstGeom prst="line">
            <a:avLst/>
          </a:prstGeom>
          <a:solidFill>
            <a:schemeClr val="accent1"/>
          </a:solidFill>
          <a:ln w="19050" cap="flat" cmpd="sng" algn="ctr">
            <a:solidFill>
              <a:srgbClr val="0432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a:extLst>
              <a:ext uri="{FF2B5EF4-FFF2-40B4-BE49-F238E27FC236}">
                <a16:creationId xmlns:a16="http://schemas.microsoft.com/office/drawing/2014/main" id="{1EE6D3BD-9911-468A-7A9A-C7B8A9FB59FD}"/>
              </a:ext>
            </a:extLst>
          </p:cNvPr>
          <p:cNvCxnSpPr/>
          <p:nvPr/>
        </p:nvCxnSpPr>
        <p:spPr bwMode="auto">
          <a:xfrm flipV="1">
            <a:off x="5127382" y="2959839"/>
            <a:ext cx="0" cy="306181"/>
          </a:xfrm>
          <a:prstGeom prst="line">
            <a:avLst/>
          </a:prstGeom>
          <a:solidFill>
            <a:schemeClr val="accent1"/>
          </a:solidFill>
          <a:ln w="6350" cap="flat" cmpd="sng" algn="ctr">
            <a:solidFill>
              <a:srgbClr val="0432FF"/>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AA714803-56E5-0813-F910-10B85BB35A72}"/>
              </a:ext>
            </a:extLst>
          </p:cNvPr>
          <p:cNvCxnSpPr/>
          <p:nvPr/>
        </p:nvCxnSpPr>
        <p:spPr bwMode="auto">
          <a:xfrm>
            <a:off x="4711280" y="3198323"/>
            <a:ext cx="416102" cy="0"/>
          </a:xfrm>
          <a:prstGeom prst="line">
            <a:avLst/>
          </a:prstGeom>
          <a:solidFill>
            <a:schemeClr val="accent1"/>
          </a:solidFill>
          <a:ln w="6350" cap="flat" cmpd="sng" algn="ctr">
            <a:solidFill>
              <a:srgbClr val="0432FF"/>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a:extLst>
              <a:ext uri="{FF2B5EF4-FFF2-40B4-BE49-F238E27FC236}">
                <a16:creationId xmlns:a16="http://schemas.microsoft.com/office/drawing/2014/main" id="{042692E4-AA3C-C38D-2309-74964E82D2F8}"/>
              </a:ext>
            </a:extLst>
          </p:cNvPr>
          <p:cNvCxnSpPr/>
          <p:nvPr/>
        </p:nvCxnSpPr>
        <p:spPr bwMode="auto">
          <a:xfrm flipV="1">
            <a:off x="5448366" y="2362200"/>
            <a:ext cx="0" cy="990600"/>
          </a:xfrm>
          <a:prstGeom prst="line">
            <a:avLst/>
          </a:prstGeom>
          <a:solidFill>
            <a:schemeClr val="accent1"/>
          </a:solidFill>
          <a:ln w="6350" cap="flat" cmpd="sng" algn="ctr">
            <a:solidFill>
              <a:srgbClr val="0432FF"/>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a:extLst>
              <a:ext uri="{FF2B5EF4-FFF2-40B4-BE49-F238E27FC236}">
                <a16:creationId xmlns:a16="http://schemas.microsoft.com/office/drawing/2014/main" id="{D654C779-777A-AD5A-5AB7-113E2DA19B99}"/>
              </a:ext>
            </a:extLst>
          </p:cNvPr>
          <p:cNvCxnSpPr/>
          <p:nvPr/>
        </p:nvCxnSpPr>
        <p:spPr bwMode="auto">
          <a:xfrm>
            <a:off x="4711280" y="3266020"/>
            <a:ext cx="737086" cy="0"/>
          </a:xfrm>
          <a:prstGeom prst="line">
            <a:avLst/>
          </a:prstGeom>
          <a:solidFill>
            <a:schemeClr val="accent1"/>
          </a:solidFill>
          <a:ln w="6350" cap="flat" cmpd="sng" algn="ctr">
            <a:solidFill>
              <a:srgbClr val="0432FF"/>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a16="http://schemas.microsoft.com/office/drawing/2014/main" id="{B1190755-73FB-31D2-C1FE-AAA43011CF44}"/>
              </a:ext>
            </a:extLst>
          </p:cNvPr>
          <p:cNvCxnSpPr/>
          <p:nvPr/>
        </p:nvCxnSpPr>
        <p:spPr bwMode="auto">
          <a:xfrm>
            <a:off x="4711281" y="3352800"/>
            <a:ext cx="4780191" cy="0"/>
          </a:xfrm>
          <a:prstGeom prst="line">
            <a:avLst/>
          </a:prstGeom>
          <a:solidFill>
            <a:schemeClr val="accent1"/>
          </a:solidFill>
          <a:ln w="6350" cap="flat" cmpd="sng" algn="ctr">
            <a:solidFill>
              <a:srgbClr val="0432FF"/>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a:extLst>
              <a:ext uri="{FF2B5EF4-FFF2-40B4-BE49-F238E27FC236}">
                <a16:creationId xmlns:a16="http://schemas.microsoft.com/office/drawing/2014/main" id="{3FE42764-9F0C-F251-709A-C6B1BC219E12}"/>
              </a:ext>
            </a:extLst>
          </p:cNvPr>
          <p:cNvCxnSpPr/>
          <p:nvPr/>
        </p:nvCxnSpPr>
        <p:spPr bwMode="auto">
          <a:xfrm flipV="1">
            <a:off x="9491472" y="2468515"/>
            <a:ext cx="0" cy="960485"/>
          </a:xfrm>
          <a:prstGeom prst="line">
            <a:avLst/>
          </a:prstGeom>
          <a:solidFill>
            <a:schemeClr val="accent1"/>
          </a:solidFill>
          <a:ln w="6350" cap="flat" cmpd="sng" algn="ctr">
            <a:solidFill>
              <a:srgbClr val="0432FF"/>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a:extLst>
              <a:ext uri="{FF2B5EF4-FFF2-40B4-BE49-F238E27FC236}">
                <a16:creationId xmlns:a16="http://schemas.microsoft.com/office/drawing/2014/main" id="{B1DED6FF-C46D-0738-CFD2-A194D96E25BD}"/>
              </a:ext>
            </a:extLst>
          </p:cNvPr>
          <p:cNvCxnSpPr/>
          <p:nvPr/>
        </p:nvCxnSpPr>
        <p:spPr bwMode="auto">
          <a:xfrm flipV="1">
            <a:off x="10241942" y="2460175"/>
            <a:ext cx="0" cy="1045025"/>
          </a:xfrm>
          <a:prstGeom prst="line">
            <a:avLst/>
          </a:prstGeom>
          <a:solidFill>
            <a:schemeClr val="accent1"/>
          </a:solidFill>
          <a:ln w="6350" cap="flat" cmpd="sng" algn="ctr">
            <a:solidFill>
              <a:srgbClr val="0432FF"/>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D3A19DB7-B64E-640C-7010-763DAD5DE5B1}"/>
              </a:ext>
            </a:extLst>
          </p:cNvPr>
          <p:cNvCxnSpPr/>
          <p:nvPr/>
        </p:nvCxnSpPr>
        <p:spPr bwMode="auto">
          <a:xfrm flipV="1">
            <a:off x="10661150" y="3005764"/>
            <a:ext cx="0" cy="575636"/>
          </a:xfrm>
          <a:prstGeom prst="line">
            <a:avLst/>
          </a:prstGeom>
          <a:solidFill>
            <a:schemeClr val="accent1"/>
          </a:solidFill>
          <a:ln w="6350" cap="flat" cmpd="sng" algn="ctr">
            <a:solidFill>
              <a:srgbClr val="0432FF"/>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a:extLst>
              <a:ext uri="{FF2B5EF4-FFF2-40B4-BE49-F238E27FC236}">
                <a16:creationId xmlns:a16="http://schemas.microsoft.com/office/drawing/2014/main" id="{C2F14D7F-CE6B-45ED-DD2F-0906377F91A0}"/>
              </a:ext>
            </a:extLst>
          </p:cNvPr>
          <p:cNvCxnSpPr/>
          <p:nvPr/>
        </p:nvCxnSpPr>
        <p:spPr bwMode="auto">
          <a:xfrm>
            <a:off x="4711280" y="3429000"/>
            <a:ext cx="5530000" cy="0"/>
          </a:xfrm>
          <a:prstGeom prst="line">
            <a:avLst/>
          </a:prstGeom>
          <a:solidFill>
            <a:schemeClr val="accent1"/>
          </a:solidFill>
          <a:ln w="6350" cap="flat" cmpd="sng" algn="ctr">
            <a:solidFill>
              <a:srgbClr val="0432FF"/>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a:extLst>
              <a:ext uri="{FF2B5EF4-FFF2-40B4-BE49-F238E27FC236}">
                <a16:creationId xmlns:a16="http://schemas.microsoft.com/office/drawing/2014/main" id="{4F581BAC-57F7-79F3-907D-2D5AA3C6C856}"/>
              </a:ext>
            </a:extLst>
          </p:cNvPr>
          <p:cNvCxnSpPr/>
          <p:nvPr/>
        </p:nvCxnSpPr>
        <p:spPr bwMode="auto">
          <a:xfrm>
            <a:off x="4701031" y="3505200"/>
            <a:ext cx="5949870" cy="0"/>
          </a:xfrm>
          <a:prstGeom prst="line">
            <a:avLst/>
          </a:prstGeom>
          <a:solidFill>
            <a:schemeClr val="accent1"/>
          </a:solidFill>
          <a:ln w="6350" cap="flat" cmpd="sng" algn="ctr">
            <a:solidFill>
              <a:srgbClr val="0432FF"/>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Box 57">
            <a:extLst>
              <a:ext uri="{FF2B5EF4-FFF2-40B4-BE49-F238E27FC236}">
                <a16:creationId xmlns:a16="http://schemas.microsoft.com/office/drawing/2014/main" id="{5ECC4AF1-E0F9-8AF7-2EAD-5360E1F80749}"/>
              </a:ext>
            </a:extLst>
          </p:cNvPr>
          <p:cNvSpPr txBox="1"/>
          <p:nvPr/>
        </p:nvSpPr>
        <p:spPr>
          <a:xfrm>
            <a:off x="6046213" y="3833211"/>
            <a:ext cx="2892138" cy="276999"/>
          </a:xfrm>
          <a:prstGeom prst="rect">
            <a:avLst/>
          </a:prstGeom>
          <a:noFill/>
        </p:spPr>
        <p:txBody>
          <a:bodyPr wrap="none" rtlCol="0">
            <a:spAutoFit/>
          </a:bodyPr>
          <a:lstStyle/>
          <a:p>
            <a:r>
              <a:rPr lang="en-US" dirty="0">
                <a:solidFill>
                  <a:srgbClr val="0432FF"/>
                </a:solidFill>
              </a:rPr>
              <a:t>All relative timing is known </a:t>
            </a:r>
            <a:r>
              <a:rPr lang="en-US" dirty="0" err="1">
                <a:solidFill>
                  <a:srgbClr val="0432FF"/>
                </a:solidFill>
              </a:rPr>
              <a:t>wrt</a:t>
            </a:r>
            <a:r>
              <a:rPr lang="en-US" dirty="0">
                <a:solidFill>
                  <a:srgbClr val="0432FF"/>
                </a:solidFill>
              </a:rPr>
              <a:t> Ping1-Set1</a:t>
            </a:r>
          </a:p>
        </p:txBody>
      </p:sp>
      <p:cxnSp>
        <p:nvCxnSpPr>
          <p:cNvPr id="12" name="Straight Connector 11">
            <a:extLst>
              <a:ext uri="{FF2B5EF4-FFF2-40B4-BE49-F238E27FC236}">
                <a16:creationId xmlns:a16="http://schemas.microsoft.com/office/drawing/2014/main" id="{E60CC46D-CC85-B0C6-8247-5F1697B13E54}"/>
              </a:ext>
            </a:extLst>
          </p:cNvPr>
          <p:cNvCxnSpPr/>
          <p:nvPr/>
        </p:nvCxnSpPr>
        <p:spPr bwMode="auto">
          <a:xfrm flipV="1">
            <a:off x="4745736" y="4343400"/>
            <a:ext cx="0" cy="1523807"/>
          </a:xfrm>
          <a:prstGeom prst="line">
            <a:avLst/>
          </a:prstGeom>
          <a:solidFill>
            <a:schemeClr val="accent1"/>
          </a:solidFill>
          <a:ln w="19050" cap="flat" cmpd="sng" algn="ctr">
            <a:solidFill>
              <a:srgbClr val="0432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a:extLst>
              <a:ext uri="{FF2B5EF4-FFF2-40B4-BE49-F238E27FC236}">
                <a16:creationId xmlns:a16="http://schemas.microsoft.com/office/drawing/2014/main" id="{73F899C6-DE91-4BB0-2581-E8E3B22B6AB4}"/>
              </a:ext>
            </a:extLst>
          </p:cNvPr>
          <p:cNvCxnSpPr/>
          <p:nvPr/>
        </p:nvCxnSpPr>
        <p:spPr bwMode="auto">
          <a:xfrm flipV="1">
            <a:off x="5105398" y="4749540"/>
            <a:ext cx="0" cy="245996"/>
          </a:xfrm>
          <a:prstGeom prst="line">
            <a:avLst/>
          </a:prstGeom>
          <a:solidFill>
            <a:schemeClr val="accent1"/>
          </a:solidFill>
          <a:ln w="6350" cap="flat" cmpd="sng" algn="ctr">
            <a:solidFill>
              <a:srgbClr val="0432FF"/>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a:extLst>
              <a:ext uri="{FF2B5EF4-FFF2-40B4-BE49-F238E27FC236}">
                <a16:creationId xmlns:a16="http://schemas.microsoft.com/office/drawing/2014/main" id="{979BC46D-2053-4BE7-7F32-05EDC70DB345}"/>
              </a:ext>
            </a:extLst>
          </p:cNvPr>
          <p:cNvCxnSpPr/>
          <p:nvPr/>
        </p:nvCxnSpPr>
        <p:spPr bwMode="auto">
          <a:xfrm>
            <a:off x="4752478" y="4800600"/>
            <a:ext cx="359662" cy="0"/>
          </a:xfrm>
          <a:prstGeom prst="line">
            <a:avLst/>
          </a:prstGeom>
          <a:solidFill>
            <a:schemeClr val="accent1"/>
          </a:solidFill>
          <a:ln w="6350" cap="flat" cmpd="sng" algn="ctr">
            <a:solidFill>
              <a:srgbClr val="0432FF"/>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a:extLst>
              <a:ext uri="{FF2B5EF4-FFF2-40B4-BE49-F238E27FC236}">
                <a16:creationId xmlns:a16="http://schemas.microsoft.com/office/drawing/2014/main" id="{B8A6287B-0AA0-EE48-27B8-ADB5E8E6CF77}"/>
              </a:ext>
            </a:extLst>
          </p:cNvPr>
          <p:cNvCxnSpPr/>
          <p:nvPr/>
        </p:nvCxnSpPr>
        <p:spPr bwMode="auto">
          <a:xfrm flipV="1">
            <a:off x="5496737" y="4648200"/>
            <a:ext cx="0" cy="1210020"/>
          </a:xfrm>
          <a:prstGeom prst="line">
            <a:avLst/>
          </a:prstGeom>
          <a:solidFill>
            <a:schemeClr val="accent1"/>
          </a:solidFill>
          <a:ln w="6350" cap="flat" cmpd="sng" algn="ctr">
            <a:solidFill>
              <a:srgbClr val="0432FF"/>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a:extLst>
              <a:ext uri="{FF2B5EF4-FFF2-40B4-BE49-F238E27FC236}">
                <a16:creationId xmlns:a16="http://schemas.microsoft.com/office/drawing/2014/main" id="{9E5295A0-B4C0-5A55-513C-E721C6D3D77E}"/>
              </a:ext>
            </a:extLst>
          </p:cNvPr>
          <p:cNvCxnSpPr/>
          <p:nvPr/>
        </p:nvCxnSpPr>
        <p:spPr bwMode="auto">
          <a:xfrm flipV="1">
            <a:off x="9525000" y="4648200"/>
            <a:ext cx="0" cy="1210020"/>
          </a:xfrm>
          <a:prstGeom prst="line">
            <a:avLst/>
          </a:prstGeom>
          <a:solidFill>
            <a:schemeClr val="accent1"/>
          </a:solidFill>
          <a:ln w="6350" cap="flat" cmpd="sng" algn="ctr">
            <a:solidFill>
              <a:srgbClr val="0432FF"/>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a:extLst>
              <a:ext uri="{FF2B5EF4-FFF2-40B4-BE49-F238E27FC236}">
                <a16:creationId xmlns:a16="http://schemas.microsoft.com/office/drawing/2014/main" id="{493F3F4B-F59D-4DDD-8E67-6E6A182CA01A}"/>
              </a:ext>
            </a:extLst>
          </p:cNvPr>
          <p:cNvCxnSpPr/>
          <p:nvPr/>
        </p:nvCxnSpPr>
        <p:spPr bwMode="auto">
          <a:xfrm flipV="1">
            <a:off x="10287663" y="4495800"/>
            <a:ext cx="0" cy="1371407"/>
          </a:xfrm>
          <a:prstGeom prst="line">
            <a:avLst/>
          </a:prstGeom>
          <a:solidFill>
            <a:schemeClr val="accent1"/>
          </a:solidFill>
          <a:ln w="6350" cap="flat" cmpd="sng" algn="ctr">
            <a:solidFill>
              <a:srgbClr val="0432FF"/>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a:extLst>
              <a:ext uri="{FF2B5EF4-FFF2-40B4-BE49-F238E27FC236}">
                <a16:creationId xmlns:a16="http://schemas.microsoft.com/office/drawing/2014/main" id="{3F265A65-519F-46D8-D9F5-8606BFEC1D0A}"/>
              </a:ext>
            </a:extLst>
          </p:cNvPr>
          <p:cNvCxnSpPr/>
          <p:nvPr/>
        </p:nvCxnSpPr>
        <p:spPr bwMode="auto">
          <a:xfrm flipV="1">
            <a:off x="10627696" y="4343400"/>
            <a:ext cx="0" cy="665531"/>
          </a:xfrm>
          <a:prstGeom prst="line">
            <a:avLst/>
          </a:prstGeom>
          <a:solidFill>
            <a:schemeClr val="accent1"/>
          </a:solidFill>
          <a:ln w="6350" cap="flat" cmpd="sng" algn="ctr">
            <a:solidFill>
              <a:srgbClr val="0432FF"/>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a:extLst>
              <a:ext uri="{FF2B5EF4-FFF2-40B4-BE49-F238E27FC236}">
                <a16:creationId xmlns:a16="http://schemas.microsoft.com/office/drawing/2014/main" id="{A3DC42BC-57DB-963B-0BB4-0742DBFF10C8}"/>
              </a:ext>
            </a:extLst>
          </p:cNvPr>
          <p:cNvCxnSpPr/>
          <p:nvPr/>
        </p:nvCxnSpPr>
        <p:spPr bwMode="auto">
          <a:xfrm>
            <a:off x="4752478" y="4724400"/>
            <a:ext cx="749808" cy="0"/>
          </a:xfrm>
          <a:prstGeom prst="line">
            <a:avLst/>
          </a:prstGeom>
          <a:solidFill>
            <a:schemeClr val="accent1"/>
          </a:solidFill>
          <a:ln w="6350" cap="flat" cmpd="sng" algn="ctr">
            <a:solidFill>
              <a:srgbClr val="0432FF"/>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a:extLst>
              <a:ext uri="{FF2B5EF4-FFF2-40B4-BE49-F238E27FC236}">
                <a16:creationId xmlns:a16="http://schemas.microsoft.com/office/drawing/2014/main" id="{FED6BB60-B0E7-98DA-6E28-A6EA6C190E1D}"/>
              </a:ext>
            </a:extLst>
          </p:cNvPr>
          <p:cNvCxnSpPr/>
          <p:nvPr/>
        </p:nvCxnSpPr>
        <p:spPr bwMode="auto">
          <a:xfrm>
            <a:off x="4745736" y="4648200"/>
            <a:ext cx="4779264" cy="0"/>
          </a:xfrm>
          <a:prstGeom prst="line">
            <a:avLst/>
          </a:prstGeom>
          <a:solidFill>
            <a:schemeClr val="accent1"/>
          </a:solidFill>
          <a:ln w="6350" cap="flat" cmpd="sng" algn="ctr">
            <a:solidFill>
              <a:srgbClr val="0432FF"/>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a:extLst>
              <a:ext uri="{FF2B5EF4-FFF2-40B4-BE49-F238E27FC236}">
                <a16:creationId xmlns:a16="http://schemas.microsoft.com/office/drawing/2014/main" id="{446F186D-BCED-7203-18C3-E8AB7F6096DF}"/>
              </a:ext>
            </a:extLst>
          </p:cNvPr>
          <p:cNvCxnSpPr/>
          <p:nvPr/>
        </p:nvCxnSpPr>
        <p:spPr bwMode="auto">
          <a:xfrm>
            <a:off x="4745736" y="4572000"/>
            <a:ext cx="5541264" cy="0"/>
          </a:xfrm>
          <a:prstGeom prst="line">
            <a:avLst/>
          </a:prstGeom>
          <a:solidFill>
            <a:schemeClr val="accent1"/>
          </a:solidFill>
          <a:ln w="6350" cap="flat" cmpd="sng" algn="ctr">
            <a:solidFill>
              <a:srgbClr val="0432FF"/>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a:extLst>
              <a:ext uri="{FF2B5EF4-FFF2-40B4-BE49-F238E27FC236}">
                <a16:creationId xmlns:a16="http://schemas.microsoft.com/office/drawing/2014/main" id="{55F1C887-4F62-66A9-16EF-882D17CFB066}"/>
              </a:ext>
            </a:extLst>
          </p:cNvPr>
          <p:cNvCxnSpPr/>
          <p:nvPr/>
        </p:nvCxnSpPr>
        <p:spPr bwMode="auto">
          <a:xfrm>
            <a:off x="4745736" y="4495800"/>
            <a:ext cx="5881960" cy="0"/>
          </a:xfrm>
          <a:prstGeom prst="line">
            <a:avLst/>
          </a:prstGeom>
          <a:solidFill>
            <a:schemeClr val="accent1"/>
          </a:solidFill>
          <a:ln w="6350" cap="flat" cmpd="sng" algn="ctr">
            <a:solidFill>
              <a:srgbClr val="0432FF"/>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Date Placeholder 3">
            <a:extLst>
              <a:ext uri="{FF2B5EF4-FFF2-40B4-BE49-F238E27FC236}">
                <a16:creationId xmlns:a16="http://schemas.microsoft.com/office/drawing/2014/main" id="{10FFA8D5-96E9-BEA7-54B8-5E64C1713FFD}"/>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21" name="Rectangle 20">
            <a:extLst>
              <a:ext uri="{FF2B5EF4-FFF2-40B4-BE49-F238E27FC236}">
                <a16:creationId xmlns:a16="http://schemas.microsoft.com/office/drawing/2014/main" id="{3D746A45-648C-D75B-98E5-E2709718E8CB}"/>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1820658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4F5D2276-AE70-CB0F-68CE-744B2896549E}"/>
              </a:ext>
            </a:extLst>
          </p:cNvPr>
          <p:cNvSpPr>
            <a:spLocks noGrp="1"/>
          </p:cNvSpPr>
          <p:nvPr>
            <p:ph type="title"/>
          </p:nvPr>
        </p:nvSpPr>
        <p:spPr>
          <a:xfrm>
            <a:off x="914400" y="685800"/>
            <a:ext cx="10363200" cy="685800"/>
          </a:xfrm>
        </p:spPr>
        <p:txBody>
          <a:bodyPr/>
          <a:lstStyle/>
          <a:p>
            <a:r>
              <a:rPr lang="en-US" dirty="0"/>
              <a:t>2 Sets of RMARKERs Give 8 ToF Values </a:t>
            </a:r>
          </a:p>
        </p:txBody>
      </p:sp>
      <p:graphicFrame>
        <p:nvGraphicFramePr>
          <p:cNvPr id="25" name="Table 24">
            <a:extLst>
              <a:ext uri="{FF2B5EF4-FFF2-40B4-BE49-F238E27FC236}">
                <a16:creationId xmlns:a16="http://schemas.microsoft.com/office/drawing/2014/main" id="{173F8616-6EA3-5630-39B2-031661D613D2}"/>
              </a:ext>
            </a:extLst>
          </p:cNvPr>
          <p:cNvGraphicFramePr>
            <a:graphicFrameLocks noGrp="1"/>
          </p:cNvGraphicFramePr>
          <p:nvPr>
            <p:extLst>
              <p:ext uri="{D42A27DB-BD31-4B8C-83A1-F6EECF244321}">
                <p14:modId xmlns:p14="http://schemas.microsoft.com/office/powerpoint/2010/main" val="2075989638"/>
              </p:ext>
            </p:extLst>
          </p:nvPr>
        </p:nvGraphicFramePr>
        <p:xfrm>
          <a:off x="914400" y="1600201"/>
          <a:ext cx="10363200" cy="388620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1553437141"/>
                    </a:ext>
                  </a:extLst>
                </a:gridCol>
                <a:gridCol w="1447800">
                  <a:extLst>
                    <a:ext uri="{9D8B030D-6E8A-4147-A177-3AD203B41FA5}">
                      <a16:colId xmlns:a16="http://schemas.microsoft.com/office/drawing/2014/main" val="1124744283"/>
                    </a:ext>
                  </a:extLst>
                </a:gridCol>
                <a:gridCol w="1600200">
                  <a:extLst>
                    <a:ext uri="{9D8B030D-6E8A-4147-A177-3AD203B41FA5}">
                      <a16:colId xmlns:a16="http://schemas.microsoft.com/office/drawing/2014/main" val="1778945683"/>
                    </a:ext>
                  </a:extLst>
                </a:gridCol>
                <a:gridCol w="1905000">
                  <a:extLst>
                    <a:ext uri="{9D8B030D-6E8A-4147-A177-3AD203B41FA5}">
                      <a16:colId xmlns:a16="http://schemas.microsoft.com/office/drawing/2014/main" val="3887889027"/>
                    </a:ext>
                  </a:extLst>
                </a:gridCol>
                <a:gridCol w="3733800">
                  <a:extLst>
                    <a:ext uri="{9D8B030D-6E8A-4147-A177-3AD203B41FA5}">
                      <a16:colId xmlns:a16="http://schemas.microsoft.com/office/drawing/2014/main" val="4270194068"/>
                    </a:ext>
                  </a:extLst>
                </a:gridCol>
              </a:tblGrid>
              <a:tr h="431800">
                <a:tc>
                  <a:txBody>
                    <a:bodyPr/>
                    <a:lstStyle/>
                    <a:p>
                      <a:pPr algn="ctr"/>
                      <a:r>
                        <a:rPr lang="en-US" sz="1200" dirty="0">
                          <a:solidFill>
                            <a:schemeClr val="tx1"/>
                          </a:solidFill>
                        </a:rPr>
                        <a:t>Initiator Ping1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Responder Pong</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85000"/>
                      </a:schemeClr>
                    </a:solidFill>
                  </a:tcPr>
                </a:tc>
                <a:tc>
                  <a:txBody>
                    <a:bodyPr/>
                    <a:lstStyle/>
                    <a:p>
                      <a:pPr algn="ctr"/>
                      <a:r>
                        <a:rPr lang="en-US" sz="1200" dirty="0">
                          <a:solidFill>
                            <a:schemeClr val="tx1"/>
                          </a:solidFill>
                        </a:rPr>
                        <a:t>Initiator Ping2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85000"/>
                      </a:schemeClr>
                    </a:solidFill>
                  </a:tcPr>
                </a:tc>
                <a:tc>
                  <a:txBody>
                    <a:bodyPr/>
                    <a:lstStyle/>
                    <a:p>
                      <a:pPr algn="ctr"/>
                      <a:r>
                        <a:rPr lang="en-US" sz="1200" dirty="0">
                          <a:solidFill>
                            <a:schemeClr val="tx1"/>
                          </a:solidFill>
                        </a:rPr>
                        <a:t>ToF Value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85000"/>
                      </a:schemeClr>
                    </a:solidFill>
                  </a:tcPr>
                </a:tc>
                <a:tc>
                  <a:txBody>
                    <a:bodyPr/>
                    <a:lstStyle/>
                    <a:p>
                      <a:pPr algn="ctr"/>
                      <a:r>
                        <a:rPr lang="en-US" sz="1200" dirty="0">
                          <a:solidFill>
                            <a:schemeClr val="tx1"/>
                          </a:solidFill>
                        </a:rPr>
                        <a:t>Comments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85000"/>
                      </a:schemeClr>
                    </a:solidFill>
                  </a:tcPr>
                </a:tc>
                <a:extLst>
                  <a:ext uri="{0D108BD9-81ED-4DB2-BD59-A6C34878D82A}">
                    <a16:rowId xmlns:a16="http://schemas.microsoft.com/office/drawing/2014/main" val="2789657790"/>
                  </a:ext>
                </a:extLst>
              </a:tr>
              <a:tr h="431800">
                <a:tc>
                  <a:txBody>
                    <a:bodyPr/>
                    <a:lstStyle/>
                    <a:p>
                      <a:pPr algn="ctr"/>
                      <a:r>
                        <a:rPr lang="en-US" sz="1050" dirty="0">
                          <a:solidFill>
                            <a:schemeClr val="tx1"/>
                          </a:solidFill>
                        </a:rPr>
                        <a:t>Set1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Set1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Set1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ToF_111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0432FF"/>
                          </a:solidFill>
                        </a:rPr>
                        <a:t>Computed with Type-1 report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1126454"/>
                  </a:ext>
                </a:extLst>
              </a:tr>
              <a:tr h="431800">
                <a:tc>
                  <a:txBody>
                    <a:bodyPr/>
                    <a:lstStyle/>
                    <a:p>
                      <a:pPr algn="ctr"/>
                      <a:r>
                        <a:rPr lang="en-US" sz="1050" dirty="0">
                          <a:solidFill>
                            <a:schemeClr val="tx1"/>
                          </a:solidFill>
                        </a:rPr>
                        <a:t>Set1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Set1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Set2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ToF_112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0432FF"/>
                          </a:solidFill>
                        </a:rPr>
                        <a:t>Computed with Type-3 report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4515016"/>
                  </a:ext>
                </a:extLst>
              </a:tr>
              <a:tr h="431800">
                <a:tc>
                  <a:txBody>
                    <a:bodyPr/>
                    <a:lstStyle/>
                    <a:p>
                      <a:pPr algn="ctr"/>
                      <a:r>
                        <a:rPr lang="en-US" sz="1050" dirty="0">
                          <a:solidFill>
                            <a:schemeClr val="tx1"/>
                          </a:solidFill>
                        </a:rPr>
                        <a:t>Set1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Set2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Set1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ToF_121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Computed with timing values derived from Type-1,2,3 reports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050309"/>
                  </a:ext>
                </a:extLst>
              </a:tr>
              <a:tr h="431800">
                <a:tc>
                  <a:txBody>
                    <a:bodyPr/>
                    <a:lstStyle/>
                    <a:p>
                      <a:pPr algn="ctr"/>
                      <a:r>
                        <a:rPr lang="en-US" sz="1050" dirty="0">
                          <a:solidFill>
                            <a:schemeClr val="tx1"/>
                          </a:solidFill>
                        </a:rPr>
                        <a:t>Set1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Set2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Set2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ToF_122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rPr>
                        <a:t>Computed with timing values derived from Type-1,2,3 reports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168585"/>
                  </a:ext>
                </a:extLst>
              </a:tr>
              <a:tr h="431800">
                <a:tc>
                  <a:txBody>
                    <a:bodyPr/>
                    <a:lstStyle/>
                    <a:p>
                      <a:pPr algn="ctr"/>
                      <a:r>
                        <a:rPr lang="en-US" sz="1050" dirty="0">
                          <a:solidFill>
                            <a:schemeClr val="tx1"/>
                          </a:solidFill>
                        </a:rPr>
                        <a:t>Set2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Set1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Set1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ToF_211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rPr>
                        <a:t>Computed with timing values derived from Type-1,2,3 reports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8757039"/>
                  </a:ext>
                </a:extLst>
              </a:tr>
              <a:tr h="431800">
                <a:tc>
                  <a:txBody>
                    <a:bodyPr/>
                    <a:lstStyle/>
                    <a:p>
                      <a:pPr algn="ctr"/>
                      <a:r>
                        <a:rPr lang="en-US" sz="1050" dirty="0">
                          <a:solidFill>
                            <a:schemeClr val="tx1"/>
                          </a:solidFill>
                        </a:rPr>
                        <a:t>Set2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Set1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Set2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ToF_212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rPr>
                        <a:t>Computed with timing values derived from Type-1,2,3 reports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5656392"/>
                  </a:ext>
                </a:extLst>
              </a:tr>
              <a:tr h="431800">
                <a:tc>
                  <a:txBody>
                    <a:bodyPr/>
                    <a:lstStyle/>
                    <a:p>
                      <a:pPr algn="ctr"/>
                      <a:r>
                        <a:rPr lang="en-US" sz="1050" dirty="0">
                          <a:solidFill>
                            <a:schemeClr val="tx1"/>
                          </a:solidFill>
                        </a:rPr>
                        <a:t>Set2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Set2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Set1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ToF_221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rPr>
                        <a:t>Computed with timing values derived from Type-1,2,3 reports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9506757"/>
                  </a:ext>
                </a:extLst>
              </a:tr>
              <a:tr h="431800">
                <a:tc>
                  <a:txBody>
                    <a:bodyPr/>
                    <a:lstStyle/>
                    <a:p>
                      <a:pPr algn="ctr"/>
                      <a:r>
                        <a:rPr lang="en-US" sz="1050" dirty="0">
                          <a:solidFill>
                            <a:schemeClr val="tx1"/>
                          </a:solidFill>
                        </a:rPr>
                        <a:t>Set2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Set2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Set2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ToF_222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0432FF"/>
                          </a:solidFill>
                        </a:rPr>
                        <a:t>Computed with Type-2 report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5633169"/>
                  </a:ext>
                </a:extLst>
              </a:tr>
            </a:tbl>
          </a:graphicData>
        </a:graphic>
      </p:graphicFrame>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57CE27A9-CC22-86C6-FC58-3E58AD18590E}"/>
                  </a:ext>
                </a:extLst>
              </p:cNvPr>
              <p:cNvSpPr txBox="1"/>
              <p:nvPr/>
            </p:nvSpPr>
            <p:spPr>
              <a:xfrm>
                <a:off x="2233783" y="5562600"/>
                <a:ext cx="7724433" cy="876111"/>
              </a:xfrm>
              <a:prstGeom prst="rect">
                <a:avLst/>
              </a:prstGeom>
              <a:noFill/>
            </p:spPr>
            <p:txBody>
              <a:bodyPr wrap="square" anchor="ctr">
                <a:noAutofit/>
              </a:bodyPr>
              <a:lstStyle/>
              <a:p>
                <a:pPr algn="ctr"/>
                <a:r>
                  <a:rPr lang="en-US" sz="2000" b="1" dirty="0">
                    <a:latin typeface="Calibri" panose="020F0502020204030204" pitchFamily="34" charset="0"/>
                    <a:cs typeface="Calibri" panose="020F0502020204030204" pitchFamily="34" charset="0"/>
                  </a:rPr>
                  <a:t>RIF validation ensures attacker cannot reduce all these 8 ToF values!</a:t>
                </a:r>
              </a:p>
              <a:p>
                <a:pPr algn="ctr"/>
                <a:r>
                  <a:rPr lang="en-US" sz="2000" b="1" dirty="0">
                    <a:latin typeface="Calibri" panose="020F0502020204030204" pitchFamily="34" charset="0"/>
                    <a:cs typeface="Calibri" panose="020F0502020204030204" pitchFamily="34" charset="0"/>
                  </a:rPr>
                  <a:t>Distance-Bounding is ensured by </a:t>
                </a:r>
                <a14:m>
                  <m:oMath xmlns:m="http://schemas.openxmlformats.org/officeDocument/2006/math">
                    <m:r>
                      <a:rPr lang="en-US" sz="2000" b="1" i="1" smtClean="0">
                        <a:solidFill>
                          <a:srgbClr val="FF0000"/>
                        </a:solidFill>
                        <a:latin typeface="Cambria Math" panose="02040503050406030204" pitchFamily="18" charset="0"/>
                        <a:cs typeface="Calibri" panose="020F0502020204030204" pitchFamily="34" charset="0"/>
                      </a:rPr>
                      <m:t>𝒎𝒂</m:t>
                    </m:r>
                    <m:sSub>
                      <m:sSubPr>
                        <m:ctrlPr>
                          <a:rPr lang="en-US" sz="2000" b="1" i="1" smtClean="0">
                            <a:solidFill>
                              <a:srgbClr val="FF0000"/>
                            </a:solidFill>
                            <a:latin typeface="Cambria Math" panose="02040503050406030204" pitchFamily="18" charset="0"/>
                            <a:cs typeface="Calibri" panose="020F0502020204030204" pitchFamily="34" charset="0"/>
                          </a:rPr>
                        </m:ctrlPr>
                      </m:sSubPr>
                      <m:e>
                        <m:r>
                          <a:rPr lang="en-US" sz="2000" b="1" i="1" smtClean="0">
                            <a:solidFill>
                              <a:srgbClr val="FF0000"/>
                            </a:solidFill>
                            <a:latin typeface="Cambria Math" panose="02040503050406030204" pitchFamily="18" charset="0"/>
                            <a:cs typeface="Calibri" panose="020F0502020204030204" pitchFamily="34" charset="0"/>
                          </a:rPr>
                          <m:t>𝒙</m:t>
                        </m:r>
                      </m:e>
                      <m:sub>
                        <m:r>
                          <a:rPr lang="en-US" sz="2000" b="1" i="1" smtClean="0">
                            <a:solidFill>
                              <a:srgbClr val="FF0000"/>
                            </a:solidFill>
                            <a:latin typeface="Cambria Math" panose="02040503050406030204" pitchFamily="18" charset="0"/>
                            <a:cs typeface="Calibri" panose="020F0502020204030204" pitchFamily="34" charset="0"/>
                          </a:rPr>
                          <m:t>𝒊</m:t>
                        </m:r>
                        <m:r>
                          <a:rPr lang="en-US" sz="2000" b="1" i="1" smtClean="0">
                            <a:solidFill>
                              <a:srgbClr val="FF0000"/>
                            </a:solidFill>
                            <a:latin typeface="Cambria Math" panose="02040503050406030204" pitchFamily="18" charset="0"/>
                            <a:cs typeface="Calibri" panose="020F0502020204030204" pitchFamily="34" charset="0"/>
                          </a:rPr>
                          <m:t>,</m:t>
                        </m:r>
                        <m:r>
                          <a:rPr lang="en-US" sz="2000" b="1" i="1" smtClean="0">
                            <a:solidFill>
                              <a:srgbClr val="FF0000"/>
                            </a:solidFill>
                            <a:latin typeface="Cambria Math" panose="02040503050406030204" pitchFamily="18" charset="0"/>
                            <a:cs typeface="Calibri" panose="020F0502020204030204" pitchFamily="34" charset="0"/>
                          </a:rPr>
                          <m:t>𝒋</m:t>
                        </m:r>
                        <m:r>
                          <a:rPr lang="en-US" sz="2000" b="1" i="1" smtClean="0">
                            <a:solidFill>
                              <a:srgbClr val="FF0000"/>
                            </a:solidFill>
                            <a:latin typeface="Cambria Math" panose="02040503050406030204" pitchFamily="18" charset="0"/>
                            <a:cs typeface="Calibri" panose="020F0502020204030204" pitchFamily="34" charset="0"/>
                          </a:rPr>
                          <m:t>,</m:t>
                        </m:r>
                        <m:r>
                          <a:rPr lang="en-US" sz="2000" b="1" i="1" smtClean="0">
                            <a:solidFill>
                              <a:srgbClr val="FF0000"/>
                            </a:solidFill>
                            <a:latin typeface="Cambria Math" panose="02040503050406030204" pitchFamily="18" charset="0"/>
                            <a:cs typeface="Calibri" panose="020F0502020204030204" pitchFamily="34" charset="0"/>
                          </a:rPr>
                          <m:t>𝒌</m:t>
                        </m:r>
                        <m:r>
                          <a:rPr lang="en-US" sz="2000" b="1" i="1" smtClean="0">
                            <a:solidFill>
                              <a:srgbClr val="FF0000"/>
                            </a:solidFill>
                            <a:latin typeface="Cambria Math" panose="02040503050406030204" pitchFamily="18" charset="0"/>
                            <a:cs typeface="Calibri" panose="020F0502020204030204" pitchFamily="34" charset="0"/>
                          </a:rPr>
                          <m:t>∈</m:t>
                        </m:r>
                        <m:d>
                          <m:dPr>
                            <m:begChr m:val="{"/>
                            <m:endChr m:val="}"/>
                            <m:ctrlPr>
                              <a:rPr lang="en-US" sz="2000" b="1" i="1" smtClean="0">
                                <a:solidFill>
                                  <a:srgbClr val="FF0000"/>
                                </a:solidFill>
                                <a:latin typeface="Cambria Math" panose="02040503050406030204" pitchFamily="18" charset="0"/>
                                <a:cs typeface="Calibri" panose="020F0502020204030204" pitchFamily="34" charset="0"/>
                              </a:rPr>
                            </m:ctrlPr>
                          </m:dPr>
                          <m:e>
                            <m:r>
                              <a:rPr lang="en-US" sz="2000" b="1" i="1" smtClean="0">
                                <a:solidFill>
                                  <a:srgbClr val="FF0000"/>
                                </a:solidFill>
                                <a:latin typeface="Cambria Math" panose="02040503050406030204" pitchFamily="18" charset="0"/>
                                <a:cs typeface="Calibri" panose="020F0502020204030204" pitchFamily="34" charset="0"/>
                              </a:rPr>
                              <m:t>𝟏</m:t>
                            </m:r>
                            <m:r>
                              <a:rPr lang="en-US" sz="2000" b="1" i="1" smtClean="0">
                                <a:solidFill>
                                  <a:srgbClr val="FF0000"/>
                                </a:solidFill>
                                <a:latin typeface="Cambria Math" panose="02040503050406030204" pitchFamily="18" charset="0"/>
                                <a:cs typeface="Calibri" panose="020F0502020204030204" pitchFamily="34" charset="0"/>
                              </a:rPr>
                              <m:t>,</m:t>
                            </m:r>
                            <m:r>
                              <a:rPr lang="en-US" sz="2000" b="1" i="1" smtClean="0">
                                <a:solidFill>
                                  <a:srgbClr val="FF0000"/>
                                </a:solidFill>
                                <a:latin typeface="Cambria Math" panose="02040503050406030204" pitchFamily="18" charset="0"/>
                                <a:cs typeface="Calibri" panose="020F0502020204030204" pitchFamily="34" charset="0"/>
                              </a:rPr>
                              <m:t>𝟐</m:t>
                            </m:r>
                          </m:e>
                        </m:d>
                      </m:sub>
                    </m:sSub>
                    <m:r>
                      <a:rPr lang="en-US" sz="2000" b="1" i="1" smtClean="0">
                        <a:solidFill>
                          <a:srgbClr val="FF0000"/>
                        </a:solidFill>
                        <a:latin typeface="Cambria Math" panose="02040503050406030204" pitchFamily="18" charset="0"/>
                        <a:cs typeface="Calibri" panose="020F0502020204030204" pitchFamily="34" charset="0"/>
                      </a:rPr>
                      <m:t>{</m:t>
                    </m:r>
                    <m:r>
                      <m:rPr>
                        <m:nor/>
                      </m:rPr>
                      <a:rPr lang="en-US" sz="2000" b="1" i="0" smtClean="0">
                        <a:solidFill>
                          <a:srgbClr val="FF0000"/>
                        </a:solidFill>
                        <a:latin typeface="Cambria Math" panose="02040503050406030204" pitchFamily="18" charset="0"/>
                        <a:cs typeface="Calibri" panose="020F0502020204030204" pitchFamily="34" charset="0"/>
                      </a:rPr>
                      <m:t>ToF</m:t>
                    </m:r>
                    <m:r>
                      <m:rPr>
                        <m:nor/>
                      </m:rPr>
                      <a:rPr lang="en-US" sz="2000" b="1" i="0" smtClean="0">
                        <a:solidFill>
                          <a:srgbClr val="FF0000"/>
                        </a:solidFill>
                        <a:latin typeface="Cambria Math" panose="02040503050406030204" pitchFamily="18" charset="0"/>
                        <a:cs typeface="Calibri" panose="020F0502020204030204" pitchFamily="34" charset="0"/>
                      </a:rPr>
                      <m:t>_</m:t>
                    </m:r>
                    <m:r>
                      <a:rPr lang="en-US" sz="2000" b="1" i="1" smtClean="0">
                        <a:solidFill>
                          <a:srgbClr val="FF0000"/>
                        </a:solidFill>
                        <a:latin typeface="Cambria Math" panose="02040503050406030204" pitchFamily="18" charset="0"/>
                        <a:cs typeface="Calibri" panose="020F0502020204030204" pitchFamily="34" charset="0"/>
                      </a:rPr>
                      <m:t>𝒊𝒋𝒌</m:t>
                    </m:r>
                    <m:r>
                      <a:rPr lang="en-US" sz="2000" b="1" i="1" smtClean="0">
                        <a:solidFill>
                          <a:srgbClr val="FF0000"/>
                        </a:solidFill>
                        <a:latin typeface="Cambria Math" panose="02040503050406030204" pitchFamily="18" charset="0"/>
                        <a:cs typeface="Calibri" panose="020F0502020204030204" pitchFamily="34" charset="0"/>
                      </a:rPr>
                      <m:t>}</m:t>
                    </m:r>
                  </m:oMath>
                </a14:m>
                <a:endParaRPr lang="en-US" sz="2000" b="1" dirty="0">
                  <a:solidFill>
                    <a:srgbClr val="FF0000"/>
                  </a:solidFill>
                  <a:latin typeface="Calibri" panose="020F0502020204030204" pitchFamily="34" charset="0"/>
                  <a:cs typeface="Calibri" panose="020F0502020204030204" pitchFamily="34" charset="0"/>
                </a:endParaRPr>
              </a:p>
            </p:txBody>
          </p:sp>
        </mc:Choice>
        <mc:Fallback>
          <p:sp>
            <p:nvSpPr>
              <p:cNvPr id="26" name="TextBox 25">
                <a:extLst>
                  <a:ext uri="{FF2B5EF4-FFF2-40B4-BE49-F238E27FC236}">
                    <a16:creationId xmlns:a16="http://schemas.microsoft.com/office/drawing/2014/main" id="{57CE27A9-CC22-86C6-FC58-3E58AD18590E}"/>
                  </a:ext>
                </a:extLst>
              </p:cNvPr>
              <p:cNvSpPr txBox="1">
                <a:spLocks noRot="1" noChangeAspect="1" noMove="1" noResize="1" noEditPoints="1" noAdjustHandles="1" noChangeArrowheads="1" noChangeShapeType="1" noTextEdit="1"/>
              </p:cNvSpPr>
              <p:nvPr/>
            </p:nvSpPr>
            <p:spPr>
              <a:xfrm>
                <a:off x="2233783" y="5562600"/>
                <a:ext cx="7724433" cy="876111"/>
              </a:xfrm>
              <a:prstGeom prst="rect">
                <a:avLst/>
              </a:prstGeom>
              <a:blipFill>
                <a:blip r:embed="rId2"/>
                <a:stretch>
                  <a:fillRect b="-1449"/>
                </a:stretch>
              </a:blipFill>
            </p:spPr>
            <p:txBody>
              <a:bodyPr/>
              <a:lstStyle/>
              <a:p>
                <a:r>
                  <a:rPr lang="en-US">
                    <a:noFill/>
                  </a:rPr>
                  <a:t> </a:t>
                </a:r>
              </a:p>
            </p:txBody>
          </p:sp>
        </mc:Fallback>
      </mc:AlternateContent>
      <p:sp>
        <p:nvSpPr>
          <p:cNvPr id="2" name="Date Placeholder 3">
            <a:extLst>
              <a:ext uri="{FF2B5EF4-FFF2-40B4-BE49-F238E27FC236}">
                <a16:creationId xmlns:a16="http://schemas.microsoft.com/office/drawing/2014/main" id="{44A0761A-75B0-392F-1E00-8264E95C38A0}"/>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3" name="Rectangle 2">
            <a:extLst>
              <a:ext uri="{FF2B5EF4-FFF2-40B4-BE49-F238E27FC236}">
                <a16:creationId xmlns:a16="http://schemas.microsoft.com/office/drawing/2014/main" id="{61D7938E-6675-DDD6-5CD8-DE6C8CA99BCE}"/>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49456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8A670-B9E4-F88C-454B-D9257BAF2574}"/>
              </a:ext>
            </a:extLst>
          </p:cNvPr>
          <p:cNvSpPr>
            <a:spLocks noGrp="1"/>
          </p:cNvSpPr>
          <p:nvPr>
            <p:ph type="title"/>
          </p:nvPr>
        </p:nvSpPr>
        <p:spPr>
          <a:xfrm>
            <a:off x="914400" y="685800"/>
            <a:ext cx="10363200" cy="609600"/>
          </a:xfrm>
        </p:spPr>
        <p:txBody>
          <a:bodyPr/>
          <a:lstStyle/>
          <a:p>
            <a:r>
              <a:rPr lang="en-US" dirty="0"/>
              <a:t>Summary of Ranging Reports -1-</a:t>
            </a:r>
          </a:p>
        </p:txBody>
      </p:sp>
      <p:sp>
        <p:nvSpPr>
          <p:cNvPr id="3" name="Content Placeholder 2">
            <a:extLst>
              <a:ext uri="{FF2B5EF4-FFF2-40B4-BE49-F238E27FC236}">
                <a16:creationId xmlns:a16="http://schemas.microsoft.com/office/drawing/2014/main" id="{CC3C0E83-8548-D04F-D47C-28D518020E31}"/>
              </a:ext>
            </a:extLst>
          </p:cNvPr>
          <p:cNvSpPr>
            <a:spLocks noGrp="1"/>
          </p:cNvSpPr>
          <p:nvPr>
            <p:ph idx="1"/>
          </p:nvPr>
        </p:nvSpPr>
        <p:spPr>
          <a:xfrm>
            <a:off x="914400" y="1524001"/>
            <a:ext cx="10363200" cy="4800600"/>
          </a:xfrm>
        </p:spPr>
        <p:txBody>
          <a:bodyPr/>
          <a:lstStyle/>
          <a:p>
            <a:pPr>
              <a:spcBef>
                <a:spcPts val="500"/>
              </a:spcBef>
              <a:spcAft>
                <a:spcPts val="0"/>
              </a:spcAft>
            </a:pPr>
            <a:r>
              <a:rPr lang="en-US" sz="1600" dirty="0"/>
              <a:t>Each set of RIF-RMARKERs include: Ping1, Pong, Ping2</a:t>
            </a:r>
          </a:p>
          <a:p>
            <a:pPr lvl="1">
              <a:spcBef>
                <a:spcPts val="500"/>
              </a:spcBef>
              <a:spcAft>
                <a:spcPts val="0"/>
              </a:spcAft>
            </a:pPr>
            <a:r>
              <a:rPr lang="en-US" sz="1400" dirty="0"/>
              <a:t>Ping1-RMARKER from Initiator</a:t>
            </a:r>
          </a:p>
          <a:p>
            <a:pPr lvl="2">
              <a:spcBef>
                <a:spcPts val="500"/>
              </a:spcBef>
              <a:spcAft>
                <a:spcPts val="0"/>
              </a:spcAft>
            </a:pPr>
            <a:r>
              <a:rPr lang="en-US" sz="1200" dirty="0"/>
              <a:t>From 1st MMS packet for 3 packet DS-TWR</a:t>
            </a:r>
          </a:p>
          <a:p>
            <a:pPr lvl="2">
              <a:spcBef>
                <a:spcPts val="500"/>
              </a:spcBef>
              <a:spcAft>
                <a:spcPts val="0"/>
              </a:spcAft>
            </a:pPr>
            <a:r>
              <a:rPr lang="en-US" sz="1200" dirty="0"/>
              <a:t>From the1st RIF Region, e.g., RIFs: 1, 2, …, A, for 2 packet DS-TWR</a:t>
            </a:r>
          </a:p>
          <a:p>
            <a:pPr lvl="1">
              <a:spcBef>
                <a:spcPts val="500"/>
              </a:spcBef>
              <a:spcAft>
                <a:spcPts val="0"/>
              </a:spcAft>
            </a:pPr>
            <a:r>
              <a:rPr lang="en-US" sz="1400" dirty="0"/>
              <a:t>Pong-RMARKER from Responder’s MMS packet</a:t>
            </a:r>
          </a:p>
          <a:p>
            <a:pPr lvl="1">
              <a:spcBef>
                <a:spcPts val="500"/>
              </a:spcBef>
              <a:spcAft>
                <a:spcPts val="0"/>
              </a:spcAft>
            </a:pPr>
            <a:r>
              <a:rPr lang="en-US" sz="1400" dirty="0"/>
              <a:t>Ping2-RMARKER from Initiator</a:t>
            </a:r>
          </a:p>
          <a:p>
            <a:pPr lvl="2">
              <a:spcBef>
                <a:spcPts val="500"/>
              </a:spcBef>
              <a:spcAft>
                <a:spcPts val="0"/>
              </a:spcAft>
            </a:pPr>
            <a:r>
              <a:rPr lang="en-US" sz="1200" dirty="0"/>
              <a:t>From 2nd MMS packet for 3 packet DS-TWR</a:t>
            </a:r>
          </a:p>
          <a:p>
            <a:pPr lvl="2">
              <a:spcBef>
                <a:spcPts val="500"/>
              </a:spcBef>
              <a:spcAft>
                <a:spcPts val="0"/>
              </a:spcAft>
            </a:pPr>
            <a:r>
              <a:rPr lang="en-US" sz="1200" dirty="0"/>
              <a:t>From the 2nd RIF Region, e.g., RIFs: 2, 3, …, B, for 2 packet DS-TWR</a:t>
            </a:r>
          </a:p>
          <a:p>
            <a:pPr>
              <a:spcBef>
                <a:spcPts val="500"/>
              </a:spcBef>
              <a:spcAft>
                <a:spcPts val="0"/>
              </a:spcAft>
            </a:pPr>
            <a:r>
              <a:rPr lang="en-US" sz="1600" b="1" dirty="0"/>
              <a:t>Two important sets </a:t>
            </a:r>
            <a:r>
              <a:rPr lang="en-US" sz="1600" dirty="0"/>
              <a:t>for </a:t>
            </a:r>
            <a:r>
              <a:rPr lang="en-US" sz="1600" dirty="0">
                <a:solidFill>
                  <a:srgbClr val="0432FF"/>
                </a:solidFill>
              </a:rPr>
              <a:t>3 packet </a:t>
            </a:r>
            <a:r>
              <a:rPr lang="en-US" sz="1600" dirty="0"/>
              <a:t>DS-TWR</a:t>
            </a:r>
          </a:p>
          <a:p>
            <a:pPr lvl="1">
              <a:spcBef>
                <a:spcPts val="500"/>
              </a:spcBef>
              <a:spcAft>
                <a:spcPts val="0"/>
              </a:spcAft>
            </a:pPr>
            <a:r>
              <a:rPr lang="en-US" sz="1400" dirty="0">
                <a:solidFill>
                  <a:srgbClr val="FF0000"/>
                </a:solidFill>
              </a:rPr>
              <a:t>Set-Early</a:t>
            </a:r>
            <a:r>
              <a:rPr lang="en-US" sz="1400" dirty="0"/>
              <a:t>: set of early RIF-RMARKERs</a:t>
            </a:r>
          </a:p>
          <a:p>
            <a:pPr lvl="2">
              <a:spcBef>
                <a:spcPts val="500"/>
              </a:spcBef>
              <a:spcAft>
                <a:spcPts val="0"/>
              </a:spcAft>
            </a:pPr>
            <a:r>
              <a:rPr lang="en-US" sz="1200" dirty="0"/>
              <a:t>Ping1: Earliest RIF-RMARKER in 1</a:t>
            </a:r>
            <a:r>
              <a:rPr lang="en-US" sz="1200" baseline="30000" dirty="0"/>
              <a:t>st</a:t>
            </a:r>
            <a:r>
              <a:rPr lang="en-US" sz="1200" dirty="0"/>
              <a:t> MMS packet from Initiator</a:t>
            </a:r>
          </a:p>
          <a:p>
            <a:pPr lvl="2">
              <a:spcBef>
                <a:spcPts val="500"/>
              </a:spcBef>
              <a:spcAft>
                <a:spcPts val="0"/>
              </a:spcAft>
            </a:pPr>
            <a:r>
              <a:rPr lang="en-US" sz="1200" dirty="0"/>
              <a:t>Pong: Earliest RIF-RMARKER in the MMS packet from Responder</a:t>
            </a:r>
          </a:p>
          <a:p>
            <a:pPr lvl="2">
              <a:spcBef>
                <a:spcPts val="500"/>
              </a:spcBef>
              <a:spcAft>
                <a:spcPts val="0"/>
              </a:spcAft>
            </a:pPr>
            <a:r>
              <a:rPr lang="en-US" sz="1200" dirty="0"/>
              <a:t>Ping2: Earliest RIF-RMARKER in 2</a:t>
            </a:r>
            <a:r>
              <a:rPr lang="en-US" sz="1200" baseline="30000" dirty="0"/>
              <a:t>nd</a:t>
            </a:r>
            <a:r>
              <a:rPr lang="en-US" sz="1200" dirty="0"/>
              <a:t> MMS packet from Initiator</a:t>
            </a:r>
          </a:p>
          <a:p>
            <a:pPr lvl="1">
              <a:spcBef>
                <a:spcPts val="500"/>
              </a:spcBef>
              <a:spcAft>
                <a:spcPts val="0"/>
              </a:spcAft>
            </a:pPr>
            <a:r>
              <a:rPr lang="en-US" sz="1400" dirty="0">
                <a:solidFill>
                  <a:srgbClr val="FF0000"/>
                </a:solidFill>
              </a:rPr>
              <a:t>Set-Late</a:t>
            </a:r>
            <a:r>
              <a:rPr lang="en-US" sz="1400" dirty="0"/>
              <a:t>: set of late RIF-RMARKERs</a:t>
            </a:r>
          </a:p>
          <a:p>
            <a:pPr lvl="2">
              <a:spcBef>
                <a:spcPts val="500"/>
              </a:spcBef>
              <a:spcAft>
                <a:spcPts val="0"/>
              </a:spcAft>
            </a:pPr>
            <a:r>
              <a:rPr lang="en-US" sz="1200" dirty="0"/>
              <a:t>Ping1: Latest RIF-RMARKER in 1</a:t>
            </a:r>
            <a:r>
              <a:rPr lang="en-US" sz="1200" baseline="30000" dirty="0"/>
              <a:t>st</a:t>
            </a:r>
            <a:r>
              <a:rPr lang="en-US" sz="1200" dirty="0"/>
              <a:t> MMS packet from Initiator</a:t>
            </a:r>
          </a:p>
          <a:p>
            <a:pPr lvl="2">
              <a:spcBef>
                <a:spcPts val="500"/>
              </a:spcBef>
              <a:spcAft>
                <a:spcPts val="0"/>
              </a:spcAft>
            </a:pPr>
            <a:r>
              <a:rPr lang="en-US" sz="1200" dirty="0"/>
              <a:t>Pong: Latest RIF-RMARKER in the MMS packet from Responder</a:t>
            </a:r>
          </a:p>
          <a:p>
            <a:pPr lvl="2">
              <a:spcBef>
                <a:spcPts val="500"/>
              </a:spcBef>
              <a:spcAft>
                <a:spcPts val="0"/>
              </a:spcAft>
            </a:pPr>
            <a:r>
              <a:rPr lang="en-US" sz="1200" dirty="0"/>
              <a:t>Ping2: Latest RIF-RMARKER in 2</a:t>
            </a:r>
            <a:r>
              <a:rPr lang="en-US" sz="1200" baseline="30000" dirty="0"/>
              <a:t>nd</a:t>
            </a:r>
            <a:r>
              <a:rPr lang="en-US" sz="1200" dirty="0"/>
              <a:t> MMS packet from Initiator</a:t>
            </a:r>
          </a:p>
        </p:txBody>
      </p:sp>
      <p:sp>
        <p:nvSpPr>
          <p:cNvPr id="5" name="Footer Placeholder 4">
            <a:extLst>
              <a:ext uri="{FF2B5EF4-FFF2-40B4-BE49-F238E27FC236}">
                <a16:creationId xmlns:a16="http://schemas.microsoft.com/office/drawing/2014/main" id="{C5547B11-CED7-1051-B545-2448F644F165}"/>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9DB7E2E-C685-B85A-12A4-9F9EF898260C}"/>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15</a:t>
            </a:fld>
            <a:endParaRPr lang="en-US" altLang="en-US"/>
          </a:p>
        </p:txBody>
      </p:sp>
      <p:sp>
        <p:nvSpPr>
          <p:cNvPr id="4" name="Date Placeholder 3">
            <a:extLst>
              <a:ext uri="{FF2B5EF4-FFF2-40B4-BE49-F238E27FC236}">
                <a16:creationId xmlns:a16="http://schemas.microsoft.com/office/drawing/2014/main" id="{731BA4D8-99A0-12B0-8442-5F846E3E67AF}"/>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7" name="Rectangle 6">
            <a:extLst>
              <a:ext uri="{FF2B5EF4-FFF2-40B4-BE49-F238E27FC236}">
                <a16:creationId xmlns:a16="http://schemas.microsoft.com/office/drawing/2014/main" id="{EDC0641B-2647-0248-B1E4-86D9BD51C052}"/>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3618437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8A670-B9E4-F88C-454B-D9257BAF2574}"/>
              </a:ext>
            </a:extLst>
          </p:cNvPr>
          <p:cNvSpPr>
            <a:spLocks noGrp="1"/>
          </p:cNvSpPr>
          <p:nvPr>
            <p:ph type="title"/>
          </p:nvPr>
        </p:nvSpPr>
        <p:spPr>
          <a:xfrm>
            <a:off x="914400" y="685800"/>
            <a:ext cx="10363200" cy="609600"/>
          </a:xfrm>
        </p:spPr>
        <p:txBody>
          <a:bodyPr/>
          <a:lstStyle/>
          <a:p>
            <a:r>
              <a:rPr lang="en-US" dirty="0"/>
              <a:t>Summary of Ranging Reports -2-</a:t>
            </a:r>
          </a:p>
        </p:txBody>
      </p:sp>
      <p:sp>
        <p:nvSpPr>
          <p:cNvPr id="3" name="Content Placeholder 2">
            <a:extLst>
              <a:ext uri="{FF2B5EF4-FFF2-40B4-BE49-F238E27FC236}">
                <a16:creationId xmlns:a16="http://schemas.microsoft.com/office/drawing/2014/main" id="{CC3C0E83-8548-D04F-D47C-28D518020E31}"/>
              </a:ext>
            </a:extLst>
          </p:cNvPr>
          <p:cNvSpPr>
            <a:spLocks noGrp="1"/>
          </p:cNvSpPr>
          <p:nvPr>
            <p:ph idx="1"/>
          </p:nvPr>
        </p:nvSpPr>
        <p:spPr>
          <a:xfrm>
            <a:off x="914400" y="1524001"/>
            <a:ext cx="10363200" cy="4800600"/>
          </a:xfrm>
        </p:spPr>
        <p:txBody>
          <a:bodyPr/>
          <a:lstStyle/>
          <a:p>
            <a:pPr>
              <a:spcBef>
                <a:spcPts val="500"/>
              </a:spcBef>
              <a:spcAft>
                <a:spcPts val="0"/>
              </a:spcAft>
            </a:pPr>
            <a:r>
              <a:rPr lang="en-US" sz="1600" dirty="0"/>
              <a:t>Each set of RIF-RMARKERs include: Ping1, Pong, Ping2</a:t>
            </a:r>
          </a:p>
          <a:p>
            <a:pPr lvl="1">
              <a:spcBef>
                <a:spcPts val="500"/>
              </a:spcBef>
              <a:spcAft>
                <a:spcPts val="0"/>
              </a:spcAft>
            </a:pPr>
            <a:r>
              <a:rPr lang="en-US" sz="1400" dirty="0"/>
              <a:t>Ping1-RMARKER from Initiator</a:t>
            </a:r>
          </a:p>
          <a:p>
            <a:pPr lvl="2">
              <a:spcBef>
                <a:spcPts val="500"/>
              </a:spcBef>
              <a:spcAft>
                <a:spcPts val="0"/>
              </a:spcAft>
            </a:pPr>
            <a:r>
              <a:rPr lang="en-US" sz="1200" dirty="0"/>
              <a:t>From 1st MMS packet for 3 packet DS-TWR</a:t>
            </a:r>
          </a:p>
          <a:p>
            <a:pPr lvl="2">
              <a:spcBef>
                <a:spcPts val="500"/>
              </a:spcBef>
              <a:spcAft>
                <a:spcPts val="0"/>
              </a:spcAft>
            </a:pPr>
            <a:r>
              <a:rPr lang="en-US" sz="1200" dirty="0"/>
              <a:t>From the1st RIF Region, e.g., RIFs: 1, 2, …, A, for 2 packet DS-TWR</a:t>
            </a:r>
          </a:p>
          <a:p>
            <a:pPr lvl="1">
              <a:spcBef>
                <a:spcPts val="500"/>
              </a:spcBef>
              <a:spcAft>
                <a:spcPts val="0"/>
              </a:spcAft>
            </a:pPr>
            <a:r>
              <a:rPr lang="en-US" sz="1400" dirty="0"/>
              <a:t>Pong-RMARKER from Responder’s MMS packet</a:t>
            </a:r>
          </a:p>
          <a:p>
            <a:pPr lvl="1">
              <a:spcBef>
                <a:spcPts val="500"/>
              </a:spcBef>
              <a:spcAft>
                <a:spcPts val="0"/>
              </a:spcAft>
            </a:pPr>
            <a:r>
              <a:rPr lang="en-US" sz="1400" dirty="0"/>
              <a:t>Ping2-RMARKER from Initiator</a:t>
            </a:r>
          </a:p>
          <a:p>
            <a:pPr lvl="2">
              <a:spcBef>
                <a:spcPts val="500"/>
              </a:spcBef>
              <a:spcAft>
                <a:spcPts val="0"/>
              </a:spcAft>
            </a:pPr>
            <a:r>
              <a:rPr lang="en-US" sz="1200" dirty="0"/>
              <a:t>From 2nd MMS packet for 3 packet DS-TWR</a:t>
            </a:r>
          </a:p>
          <a:p>
            <a:pPr lvl="2">
              <a:spcBef>
                <a:spcPts val="500"/>
              </a:spcBef>
              <a:spcAft>
                <a:spcPts val="0"/>
              </a:spcAft>
            </a:pPr>
            <a:r>
              <a:rPr lang="en-US" sz="1200" dirty="0"/>
              <a:t>From the 2nd RIF Region, e.g., RIFs: 2, 3, …, B, for 2 packet DS-TWR</a:t>
            </a:r>
          </a:p>
          <a:p>
            <a:pPr>
              <a:spcBef>
                <a:spcPts val="500"/>
              </a:spcBef>
              <a:spcAft>
                <a:spcPts val="0"/>
              </a:spcAft>
            </a:pPr>
            <a:r>
              <a:rPr lang="en-US" sz="1600" b="1" dirty="0"/>
              <a:t>Two important sets </a:t>
            </a:r>
            <a:r>
              <a:rPr lang="en-US" sz="1600" dirty="0"/>
              <a:t>for </a:t>
            </a:r>
            <a:r>
              <a:rPr lang="en-US" sz="1600" dirty="0">
                <a:solidFill>
                  <a:srgbClr val="0432FF"/>
                </a:solidFill>
              </a:rPr>
              <a:t>2 packet </a:t>
            </a:r>
            <a:r>
              <a:rPr lang="en-US" sz="1600" dirty="0"/>
              <a:t>DS-TWR</a:t>
            </a:r>
          </a:p>
          <a:p>
            <a:pPr lvl="1">
              <a:spcBef>
                <a:spcPts val="500"/>
              </a:spcBef>
              <a:spcAft>
                <a:spcPts val="0"/>
              </a:spcAft>
            </a:pPr>
            <a:r>
              <a:rPr lang="en-US" sz="1400" dirty="0">
                <a:solidFill>
                  <a:srgbClr val="FF0000"/>
                </a:solidFill>
              </a:rPr>
              <a:t>Set-Early</a:t>
            </a:r>
            <a:r>
              <a:rPr lang="en-US" sz="1400" dirty="0"/>
              <a:t>: set of early RIF-RMARKERs</a:t>
            </a:r>
          </a:p>
          <a:p>
            <a:pPr lvl="2">
              <a:spcBef>
                <a:spcPts val="500"/>
              </a:spcBef>
              <a:spcAft>
                <a:spcPts val="0"/>
              </a:spcAft>
            </a:pPr>
            <a:r>
              <a:rPr lang="en-US" sz="1200" dirty="0"/>
              <a:t>Ping1: Earliest RIF-RMARKER in 1</a:t>
            </a:r>
            <a:r>
              <a:rPr lang="en-US" sz="1200" baseline="30000" dirty="0"/>
              <a:t>st</a:t>
            </a:r>
            <a:r>
              <a:rPr lang="en-US" sz="1200" dirty="0"/>
              <a:t> RIF region of the MMS packet from Initiator</a:t>
            </a:r>
          </a:p>
          <a:p>
            <a:pPr lvl="2">
              <a:spcBef>
                <a:spcPts val="500"/>
              </a:spcBef>
              <a:spcAft>
                <a:spcPts val="0"/>
              </a:spcAft>
            </a:pPr>
            <a:r>
              <a:rPr lang="en-US" sz="1200" dirty="0"/>
              <a:t>Pong: Earliest RIF-RMARKER in the MMS packet from Responder</a:t>
            </a:r>
          </a:p>
          <a:p>
            <a:pPr lvl="2">
              <a:spcBef>
                <a:spcPts val="500"/>
              </a:spcBef>
              <a:spcAft>
                <a:spcPts val="0"/>
              </a:spcAft>
            </a:pPr>
            <a:r>
              <a:rPr lang="en-US" sz="1200" dirty="0"/>
              <a:t>Ping2: Earliest RIF-RMARKER in 2</a:t>
            </a:r>
            <a:r>
              <a:rPr lang="en-US" sz="1200" baseline="30000" dirty="0"/>
              <a:t>nd</a:t>
            </a:r>
            <a:r>
              <a:rPr lang="en-US" sz="1200" dirty="0"/>
              <a:t> RIF region of the MMS packet from Initiator</a:t>
            </a:r>
          </a:p>
          <a:p>
            <a:pPr lvl="1">
              <a:spcBef>
                <a:spcPts val="500"/>
              </a:spcBef>
              <a:spcAft>
                <a:spcPts val="0"/>
              </a:spcAft>
            </a:pPr>
            <a:r>
              <a:rPr lang="en-US" sz="1400" dirty="0">
                <a:solidFill>
                  <a:srgbClr val="FF0000"/>
                </a:solidFill>
              </a:rPr>
              <a:t>Set-Late</a:t>
            </a:r>
            <a:r>
              <a:rPr lang="en-US" sz="1400" dirty="0"/>
              <a:t>: set of late RIF-RMARKERs</a:t>
            </a:r>
          </a:p>
          <a:p>
            <a:pPr lvl="2">
              <a:spcBef>
                <a:spcPts val="500"/>
              </a:spcBef>
              <a:spcAft>
                <a:spcPts val="0"/>
              </a:spcAft>
            </a:pPr>
            <a:r>
              <a:rPr lang="en-US" sz="1200" dirty="0"/>
              <a:t>Ping1: Latest RIF-RMARKER in 1</a:t>
            </a:r>
            <a:r>
              <a:rPr lang="en-US" sz="1200" baseline="30000" dirty="0"/>
              <a:t>st</a:t>
            </a:r>
            <a:r>
              <a:rPr lang="en-US" sz="1200" dirty="0"/>
              <a:t> RIF region of the MMS packet from Initiator</a:t>
            </a:r>
          </a:p>
          <a:p>
            <a:pPr lvl="2">
              <a:spcBef>
                <a:spcPts val="500"/>
              </a:spcBef>
              <a:spcAft>
                <a:spcPts val="0"/>
              </a:spcAft>
            </a:pPr>
            <a:r>
              <a:rPr lang="en-US" sz="1200" dirty="0"/>
              <a:t>Pong: Latest RIF-RMARKER in the MMS packet from Responder</a:t>
            </a:r>
          </a:p>
          <a:p>
            <a:pPr lvl="2">
              <a:spcBef>
                <a:spcPts val="500"/>
              </a:spcBef>
              <a:spcAft>
                <a:spcPts val="0"/>
              </a:spcAft>
            </a:pPr>
            <a:r>
              <a:rPr lang="en-US" sz="1200" dirty="0"/>
              <a:t>Ping2: Latest RIF-RMARKER in 2</a:t>
            </a:r>
            <a:r>
              <a:rPr lang="en-US" sz="1200" baseline="30000" dirty="0"/>
              <a:t>nd</a:t>
            </a:r>
            <a:r>
              <a:rPr lang="en-US" sz="1200" dirty="0"/>
              <a:t> RIF region of the MMS packet from Initiator</a:t>
            </a:r>
          </a:p>
        </p:txBody>
      </p:sp>
      <p:sp>
        <p:nvSpPr>
          <p:cNvPr id="5" name="Footer Placeholder 4">
            <a:extLst>
              <a:ext uri="{FF2B5EF4-FFF2-40B4-BE49-F238E27FC236}">
                <a16:creationId xmlns:a16="http://schemas.microsoft.com/office/drawing/2014/main" id="{C5547B11-CED7-1051-B545-2448F644F165}"/>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9DB7E2E-C685-B85A-12A4-9F9EF898260C}"/>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16</a:t>
            </a:fld>
            <a:endParaRPr lang="en-US" altLang="en-US"/>
          </a:p>
        </p:txBody>
      </p:sp>
      <p:sp>
        <p:nvSpPr>
          <p:cNvPr id="4" name="Date Placeholder 3">
            <a:extLst>
              <a:ext uri="{FF2B5EF4-FFF2-40B4-BE49-F238E27FC236}">
                <a16:creationId xmlns:a16="http://schemas.microsoft.com/office/drawing/2014/main" id="{BFC25FE5-6242-3FCB-AC49-85DB8B94A8A6}"/>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7" name="Rectangle 6">
            <a:extLst>
              <a:ext uri="{FF2B5EF4-FFF2-40B4-BE49-F238E27FC236}">
                <a16:creationId xmlns:a16="http://schemas.microsoft.com/office/drawing/2014/main" id="{35E86216-664E-7D76-3CC7-7E3F9E284429}"/>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1942018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8A670-B9E4-F88C-454B-D9257BAF2574}"/>
              </a:ext>
            </a:extLst>
          </p:cNvPr>
          <p:cNvSpPr>
            <a:spLocks noGrp="1"/>
          </p:cNvSpPr>
          <p:nvPr>
            <p:ph type="title"/>
          </p:nvPr>
        </p:nvSpPr>
        <p:spPr>
          <a:xfrm>
            <a:off x="914400" y="685800"/>
            <a:ext cx="10363200" cy="609600"/>
          </a:xfrm>
        </p:spPr>
        <p:txBody>
          <a:bodyPr/>
          <a:lstStyle/>
          <a:p>
            <a:r>
              <a:rPr lang="en-US" dirty="0"/>
              <a:t>Summary of Ranging Reports -3-</a:t>
            </a:r>
          </a:p>
        </p:txBody>
      </p:sp>
      <p:sp>
        <p:nvSpPr>
          <p:cNvPr id="3" name="Content Placeholder 2">
            <a:extLst>
              <a:ext uri="{FF2B5EF4-FFF2-40B4-BE49-F238E27FC236}">
                <a16:creationId xmlns:a16="http://schemas.microsoft.com/office/drawing/2014/main" id="{CC3C0E83-8548-D04F-D47C-28D518020E31}"/>
              </a:ext>
            </a:extLst>
          </p:cNvPr>
          <p:cNvSpPr>
            <a:spLocks noGrp="1"/>
          </p:cNvSpPr>
          <p:nvPr>
            <p:ph idx="1"/>
          </p:nvPr>
        </p:nvSpPr>
        <p:spPr>
          <a:xfrm>
            <a:off x="914400" y="1524001"/>
            <a:ext cx="10363200" cy="3581399"/>
          </a:xfrm>
        </p:spPr>
        <p:txBody>
          <a:bodyPr/>
          <a:lstStyle/>
          <a:p>
            <a:pPr>
              <a:spcBef>
                <a:spcPts val="500"/>
              </a:spcBef>
              <a:spcAft>
                <a:spcPts val="1200"/>
              </a:spcAft>
            </a:pPr>
            <a:r>
              <a:rPr lang="en-US" sz="1600" dirty="0">
                <a:solidFill>
                  <a:srgbClr val="0432FF"/>
                </a:solidFill>
              </a:rPr>
              <a:t>Type-1</a:t>
            </a:r>
            <a:r>
              <a:rPr lang="en-US" sz="1600" dirty="0"/>
              <a:t> ranging report</a:t>
            </a:r>
          </a:p>
          <a:p>
            <a:pPr lvl="1">
              <a:spcBef>
                <a:spcPts val="500"/>
              </a:spcBef>
              <a:spcAft>
                <a:spcPts val="1200"/>
              </a:spcAft>
            </a:pPr>
            <a:r>
              <a:rPr lang="en-US" sz="1400" dirty="0"/>
              <a:t>Reply time &amp; Round-trip time are </a:t>
            </a:r>
            <a:r>
              <a:rPr lang="en-US" sz="1400" dirty="0" err="1"/>
              <a:t>wrt</a:t>
            </a:r>
            <a:r>
              <a:rPr lang="en-US" sz="1400" dirty="0"/>
              <a:t> the </a:t>
            </a:r>
            <a:r>
              <a:rPr lang="en-US" sz="1400" b="1" dirty="0">
                <a:solidFill>
                  <a:srgbClr val="0432FF"/>
                </a:solidFill>
              </a:rPr>
              <a:t>Set-Early</a:t>
            </a:r>
            <a:r>
              <a:rPr lang="en-US" sz="1400" dirty="0"/>
              <a:t> of RIF-RMARKERs</a:t>
            </a:r>
          </a:p>
          <a:p>
            <a:pPr>
              <a:spcBef>
                <a:spcPts val="500"/>
              </a:spcBef>
              <a:spcAft>
                <a:spcPts val="1200"/>
              </a:spcAft>
            </a:pPr>
            <a:r>
              <a:rPr lang="en-US" sz="1600" dirty="0">
                <a:solidFill>
                  <a:srgbClr val="0432FF"/>
                </a:solidFill>
              </a:rPr>
              <a:t>Type-2</a:t>
            </a:r>
            <a:r>
              <a:rPr lang="en-US" sz="1600" dirty="0"/>
              <a:t> ranging report</a:t>
            </a:r>
          </a:p>
          <a:p>
            <a:pPr lvl="1">
              <a:spcBef>
                <a:spcPts val="500"/>
              </a:spcBef>
              <a:spcAft>
                <a:spcPts val="1200"/>
              </a:spcAft>
            </a:pPr>
            <a:r>
              <a:rPr lang="en-US" sz="1400" dirty="0"/>
              <a:t>Reply time &amp; Round-trip time are </a:t>
            </a:r>
            <a:r>
              <a:rPr lang="en-US" sz="1400" dirty="0" err="1"/>
              <a:t>wrt</a:t>
            </a:r>
            <a:r>
              <a:rPr lang="en-US" sz="1400" dirty="0"/>
              <a:t> the </a:t>
            </a:r>
            <a:r>
              <a:rPr lang="en-US" sz="1400" b="1" dirty="0">
                <a:solidFill>
                  <a:srgbClr val="0432FF"/>
                </a:solidFill>
              </a:rPr>
              <a:t>Set-Late</a:t>
            </a:r>
            <a:r>
              <a:rPr lang="en-US" sz="1400" dirty="0"/>
              <a:t> of RIF-RMARKERs</a:t>
            </a:r>
          </a:p>
          <a:p>
            <a:pPr>
              <a:spcBef>
                <a:spcPts val="500"/>
              </a:spcBef>
              <a:spcAft>
                <a:spcPts val="1200"/>
              </a:spcAft>
            </a:pPr>
            <a:r>
              <a:rPr lang="en-US" sz="1600" dirty="0">
                <a:solidFill>
                  <a:srgbClr val="0432FF"/>
                </a:solidFill>
              </a:rPr>
              <a:t>Type-3</a:t>
            </a:r>
            <a:r>
              <a:rPr lang="en-US" sz="1600" dirty="0"/>
              <a:t> ranging report</a:t>
            </a:r>
          </a:p>
          <a:p>
            <a:pPr lvl="1">
              <a:spcBef>
                <a:spcPts val="500"/>
              </a:spcBef>
              <a:spcAft>
                <a:spcPts val="1200"/>
              </a:spcAft>
            </a:pPr>
            <a:r>
              <a:rPr lang="en-US" sz="1400" dirty="0"/>
              <a:t>Reply time &amp; Round-trip time are </a:t>
            </a:r>
            <a:r>
              <a:rPr lang="en-US" sz="1400" dirty="0" err="1"/>
              <a:t>wrt</a:t>
            </a:r>
            <a:r>
              <a:rPr lang="en-US" sz="1400" dirty="0"/>
              <a:t> the RIF-RMARKERs </a:t>
            </a:r>
            <a:r>
              <a:rPr lang="en-US" sz="1400" b="1" dirty="0">
                <a:solidFill>
                  <a:srgbClr val="0432FF"/>
                </a:solidFill>
              </a:rPr>
              <a:t>mixed from Set-Early &amp; Set-Late</a:t>
            </a:r>
          </a:p>
          <a:p>
            <a:pPr lvl="2">
              <a:spcBef>
                <a:spcPts val="500"/>
              </a:spcBef>
              <a:spcAft>
                <a:spcPts val="1200"/>
              </a:spcAft>
            </a:pPr>
            <a:r>
              <a:rPr lang="en-US" sz="1400" dirty="0"/>
              <a:t>Ping1 &amp; Pong from Set-Early</a:t>
            </a:r>
          </a:p>
          <a:p>
            <a:pPr lvl="2">
              <a:spcBef>
                <a:spcPts val="500"/>
              </a:spcBef>
              <a:spcAft>
                <a:spcPts val="1200"/>
              </a:spcAft>
            </a:pPr>
            <a:r>
              <a:rPr lang="en-US" sz="1400" dirty="0"/>
              <a:t>Ping2 from Set-Late</a:t>
            </a:r>
          </a:p>
        </p:txBody>
      </p:sp>
      <p:sp>
        <p:nvSpPr>
          <p:cNvPr id="5" name="Footer Placeholder 4">
            <a:extLst>
              <a:ext uri="{FF2B5EF4-FFF2-40B4-BE49-F238E27FC236}">
                <a16:creationId xmlns:a16="http://schemas.microsoft.com/office/drawing/2014/main" id="{C5547B11-CED7-1051-B545-2448F644F165}"/>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9DB7E2E-C685-B85A-12A4-9F9EF898260C}"/>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17</a:t>
            </a:fld>
            <a:endParaRPr lang="en-US" altLang="en-US"/>
          </a:p>
        </p:txBody>
      </p:sp>
      <p:sp>
        <p:nvSpPr>
          <p:cNvPr id="4" name="TextBox 3">
            <a:extLst>
              <a:ext uri="{FF2B5EF4-FFF2-40B4-BE49-F238E27FC236}">
                <a16:creationId xmlns:a16="http://schemas.microsoft.com/office/drawing/2014/main" id="{CDDA26CA-90CA-FD77-31C9-15034229BCAA}"/>
              </a:ext>
            </a:extLst>
          </p:cNvPr>
          <p:cNvSpPr txBox="1"/>
          <p:nvPr/>
        </p:nvSpPr>
        <p:spPr>
          <a:xfrm>
            <a:off x="2770410" y="5690941"/>
            <a:ext cx="6651180" cy="461665"/>
          </a:xfrm>
          <a:prstGeom prst="rect">
            <a:avLst/>
          </a:prstGeom>
          <a:noFill/>
        </p:spPr>
        <p:txBody>
          <a:bodyPr wrap="none" rtlCol="0">
            <a:spAutoFit/>
          </a:bodyPr>
          <a:lstStyle/>
          <a:p>
            <a:r>
              <a:rPr lang="en-US" sz="2400" dirty="0"/>
              <a:t>Next, we discuss how to report these time values …</a:t>
            </a:r>
          </a:p>
        </p:txBody>
      </p:sp>
      <p:sp>
        <p:nvSpPr>
          <p:cNvPr id="7" name="Date Placeholder 3">
            <a:extLst>
              <a:ext uri="{FF2B5EF4-FFF2-40B4-BE49-F238E27FC236}">
                <a16:creationId xmlns:a16="http://schemas.microsoft.com/office/drawing/2014/main" id="{08493121-5FD5-86C9-459D-FCD7FAF96AF5}"/>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8" name="Rectangle 7">
            <a:extLst>
              <a:ext uri="{FF2B5EF4-FFF2-40B4-BE49-F238E27FC236}">
                <a16:creationId xmlns:a16="http://schemas.microsoft.com/office/drawing/2014/main" id="{0AD9DD72-E661-4A22-323B-1EB954B6E7C3}"/>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1779976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pct60">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534F8-8FC1-CCB5-60E2-88094A766E7A}"/>
              </a:ext>
            </a:extLst>
          </p:cNvPr>
          <p:cNvSpPr>
            <a:spLocks noGrp="1"/>
          </p:cNvSpPr>
          <p:nvPr>
            <p:ph type="title"/>
          </p:nvPr>
        </p:nvSpPr>
        <p:spPr>
          <a:xfrm>
            <a:off x="838200" y="4038600"/>
            <a:ext cx="10287000" cy="1371600"/>
          </a:xfrm>
          <a:effectLst>
            <a:outerShdw blurRad="50800" dist="38100" dir="2700000" algn="tl" rotWithShape="0">
              <a:prstClr val="black">
                <a:alpha val="40000"/>
              </a:prstClr>
            </a:outerShdw>
          </a:effectLst>
        </p:spPr>
        <p:txBody>
          <a:bodyPr anchor="t"/>
          <a:lstStyle/>
          <a:p>
            <a:pPr algn="l"/>
            <a:r>
              <a:rPr lang="en-US" b="1" dirty="0">
                <a:latin typeface="Calibri" panose="020F0502020204030204" pitchFamily="34" charset="0"/>
                <a:ea typeface="Helvetica Neue Light" panose="02000403000000020004" pitchFamily="2" charset="0"/>
                <a:cs typeface="Calibri" panose="020F0502020204030204" pitchFamily="34" charset="0"/>
              </a:rPr>
              <a:t>Part-2: </a:t>
            </a:r>
            <a:br>
              <a:rPr lang="en-US" b="1" dirty="0">
                <a:latin typeface="Calibri" panose="020F0502020204030204" pitchFamily="34" charset="0"/>
                <a:ea typeface="Helvetica Neue Light" panose="02000403000000020004" pitchFamily="2" charset="0"/>
                <a:cs typeface="Calibri" panose="020F0502020204030204" pitchFamily="34" charset="0"/>
              </a:rPr>
            </a:br>
            <a:r>
              <a:rPr lang="en-US" b="1" dirty="0">
                <a:latin typeface="Calibri" panose="020F0502020204030204" pitchFamily="34" charset="0"/>
                <a:ea typeface="Helvetica Neue Light" panose="02000403000000020004" pitchFamily="2" charset="0"/>
                <a:cs typeface="Calibri" panose="020F0502020204030204" pitchFamily="34" charset="0"/>
              </a:rPr>
              <a:t>Ranging Reports with RMI IE in 4me</a:t>
            </a:r>
          </a:p>
        </p:txBody>
      </p:sp>
      <p:sp>
        <p:nvSpPr>
          <p:cNvPr id="5" name="Footer Placeholder 4">
            <a:extLst>
              <a:ext uri="{FF2B5EF4-FFF2-40B4-BE49-F238E27FC236}">
                <a16:creationId xmlns:a16="http://schemas.microsoft.com/office/drawing/2014/main" id="{B66FE22D-00B0-CC3E-BABD-4D09C7CADA9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4BC03900-5C9E-082F-1333-691480916783}"/>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18</a:t>
            </a:fld>
            <a:endParaRPr lang="en-US" altLang="en-US"/>
          </a:p>
        </p:txBody>
      </p:sp>
      <p:sp>
        <p:nvSpPr>
          <p:cNvPr id="3" name="Date Placeholder 3">
            <a:extLst>
              <a:ext uri="{FF2B5EF4-FFF2-40B4-BE49-F238E27FC236}">
                <a16:creationId xmlns:a16="http://schemas.microsoft.com/office/drawing/2014/main" id="{4F144A80-B2C3-115D-78FE-3B97722C49CB}"/>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4" name="Rectangle 3">
            <a:extLst>
              <a:ext uri="{FF2B5EF4-FFF2-40B4-BE49-F238E27FC236}">
                <a16:creationId xmlns:a16="http://schemas.microsoft.com/office/drawing/2014/main" id="{B3B18288-F999-D359-8001-BE5DA77795DB}"/>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2238731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8A670-B9E4-F88C-454B-D9257BAF2574}"/>
              </a:ext>
            </a:extLst>
          </p:cNvPr>
          <p:cNvSpPr>
            <a:spLocks noGrp="1"/>
          </p:cNvSpPr>
          <p:nvPr>
            <p:ph type="title"/>
          </p:nvPr>
        </p:nvSpPr>
        <p:spPr/>
        <p:txBody>
          <a:bodyPr/>
          <a:lstStyle/>
          <a:p>
            <a:r>
              <a:rPr lang="en-US" dirty="0"/>
              <a:t>Use 4me RMI IE for MMS DS-TWR</a:t>
            </a:r>
          </a:p>
        </p:txBody>
      </p:sp>
      <p:sp>
        <p:nvSpPr>
          <p:cNvPr id="3" name="Content Placeholder 2">
            <a:extLst>
              <a:ext uri="{FF2B5EF4-FFF2-40B4-BE49-F238E27FC236}">
                <a16:creationId xmlns:a16="http://schemas.microsoft.com/office/drawing/2014/main" id="{CC3C0E83-8548-D04F-D47C-28D518020E31}"/>
              </a:ext>
            </a:extLst>
          </p:cNvPr>
          <p:cNvSpPr>
            <a:spLocks noGrp="1"/>
          </p:cNvSpPr>
          <p:nvPr>
            <p:ph idx="1"/>
          </p:nvPr>
        </p:nvSpPr>
        <p:spPr>
          <a:xfrm>
            <a:off x="914400" y="1981199"/>
            <a:ext cx="10363200" cy="2667001"/>
          </a:xfrm>
        </p:spPr>
        <p:txBody>
          <a:bodyPr/>
          <a:lstStyle/>
          <a:p>
            <a:r>
              <a:rPr lang="en-US" sz="2200" dirty="0"/>
              <a:t>RMI IE</a:t>
            </a:r>
          </a:p>
          <a:p>
            <a:pPr lvl="1"/>
            <a:r>
              <a:rPr lang="en-US" sz="1800" dirty="0"/>
              <a:t>Ranging Measurement Information IE (RMI IE)</a:t>
            </a:r>
          </a:p>
          <a:p>
            <a:pPr lvl="2"/>
            <a:r>
              <a:rPr lang="en-US" sz="1600" dirty="0"/>
              <a:t>Used to send ranging-related measurements to one or more devices</a:t>
            </a:r>
          </a:p>
          <a:p>
            <a:pPr lvl="2"/>
            <a:r>
              <a:rPr lang="en-US" sz="1600" dirty="0"/>
              <a:t>RMI List Length: specifies the # elements in RMI List</a:t>
            </a:r>
          </a:p>
          <a:p>
            <a:pPr lvl="1"/>
            <a:r>
              <a:rPr lang="en-US" sz="1800" dirty="0"/>
              <a:t>RMI List</a:t>
            </a:r>
          </a:p>
          <a:p>
            <a:pPr lvl="2"/>
            <a:r>
              <a:rPr lang="en-US" sz="1600" dirty="0"/>
              <a:t>Reply Time and Round-trip Time fields: unsigned integer with time unit: Tc/128 = 15.65 </a:t>
            </a:r>
            <a:r>
              <a:rPr lang="en-US" sz="1600" dirty="0" err="1"/>
              <a:t>ps</a:t>
            </a:r>
            <a:r>
              <a:rPr lang="en-US" sz="1600" dirty="0"/>
              <a:t> with Tc=1/499.2 us</a:t>
            </a:r>
          </a:p>
          <a:p>
            <a:pPr lvl="2"/>
            <a:r>
              <a:rPr lang="en-US" sz="1600" dirty="0"/>
              <a:t>4 bytes allow a maximum value of (2^32-1)*15.65/10^9 = 67 ms</a:t>
            </a:r>
          </a:p>
        </p:txBody>
      </p:sp>
      <p:sp>
        <p:nvSpPr>
          <p:cNvPr id="5" name="Footer Placeholder 4">
            <a:extLst>
              <a:ext uri="{FF2B5EF4-FFF2-40B4-BE49-F238E27FC236}">
                <a16:creationId xmlns:a16="http://schemas.microsoft.com/office/drawing/2014/main" id="{C5547B11-CED7-1051-B545-2448F644F165}"/>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9DB7E2E-C685-B85A-12A4-9F9EF898260C}"/>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19</a:t>
            </a:fld>
            <a:endParaRPr lang="en-US" altLang="en-US"/>
          </a:p>
        </p:txBody>
      </p:sp>
      <p:pic>
        <p:nvPicPr>
          <p:cNvPr id="7" name="Picture 6">
            <a:extLst>
              <a:ext uri="{FF2B5EF4-FFF2-40B4-BE49-F238E27FC236}">
                <a16:creationId xmlns:a16="http://schemas.microsoft.com/office/drawing/2014/main" id="{644A4619-AD13-B304-9568-1539BD4FF14E}"/>
              </a:ext>
            </a:extLst>
          </p:cNvPr>
          <p:cNvPicPr>
            <a:picLocks noChangeAspect="1"/>
          </p:cNvPicPr>
          <p:nvPr/>
        </p:nvPicPr>
        <p:blipFill>
          <a:blip r:embed="rId3"/>
          <a:stretch>
            <a:fillRect/>
          </a:stretch>
        </p:blipFill>
        <p:spPr>
          <a:xfrm>
            <a:off x="1080587" y="4983480"/>
            <a:ext cx="4979851" cy="1147395"/>
          </a:xfrm>
          <a:prstGeom prst="rect">
            <a:avLst/>
          </a:prstGeom>
        </p:spPr>
      </p:pic>
      <p:pic>
        <p:nvPicPr>
          <p:cNvPr id="8" name="Picture 7">
            <a:extLst>
              <a:ext uri="{FF2B5EF4-FFF2-40B4-BE49-F238E27FC236}">
                <a16:creationId xmlns:a16="http://schemas.microsoft.com/office/drawing/2014/main" id="{550DEF79-B9A2-0756-F609-C2E230F7C91C}"/>
              </a:ext>
            </a:extLst>
          </p:cNvPr>
          <p:cNvPicPr>
            <a:picLocks noChangeAspect="1"/>
          </p:cNvPicPr>
          <p:nvPr/>
        </p:nvPicPr>
        <p:blipFill>
          <a:blip r:embed="rId4"/>
          <a:stretch>
            <a:fillRect/>
          </a:stretch>
        </p:blipFill>
        <p:spPr>
          <a:xfrm>
            <a:off x="6146802" y="4974336"/>
            <a:ext cx="4979851" cy="1147395"/>
          </a:xfrm>
          <a:prstGeom prst="rect">
            <a:avLst/>
          </a:prstGeom>
        </p:spPr>
      </p:pic>
      <p:sp>
        <p:nvSpPr>
          <p:cNvPr id="4" name="Date Placeholder 3">
            <a:extLst>
              <a:ext uri="{FF2B5EF4-FFF2-40B4-BE49-F238E27FC236}">
                <a16:creationId xmlns:a16="http://schemas.microsoft.com/office/drawing/2014/main" id="{4A5647B3-C8E3-1D33-93F0-009E30C9DFA1}"/>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9" name="Rectangle 8">
            <a:extLst>
              <a:ext uri="{FF2B5EF4-FFF2-40B4-BE49-F238E27FC236}">
                <a16:creationId xmlns:a16="http://schemas.microsoft.com/office/drawing/2014/main" id="{9954277F-033D-3214-EEE1-793F83FFCB63}"/>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807703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87621-DF4A-92FA-8537-528F1D7B95AB}"/>
              </a:ext>
            </a:extLst>
          </p:cNvPr>
          <p:cNvSpPr>
            <a:spLocks noGrp="1"/>
          </p:cNvSpPr>
          <p:nvPr>
            <p:ph type="title"/>
          </p:nvPr>
        </p:nvSpPr>
        <p:spPr/>
        <p:txBody>
          <a:bodyPr/>
          <a:lstStyle/>
          <a:p>
            <a:r>
              <a:rPr lang="en-US" dirty="0"/>
              <a:t>Mixed MMS &amp; RMARKERs for Ranging Integrity</a:t>
            </a:r>
          </a:p>
        </p:txBody>
      </p:sp>
      <p:sp>
        <p:nvSpPr>
          <p:cNvPr id="5" name="Footer Placeholder 4">
            <a:extLst>
              <a:ext uri="{FF2B5EF4-FFF2-40B4-BE49-F238E27FC236}">
                <a16:creationId xmlns:a16="http://schemas.microsoft.com/office/drawing/2014/main" id="{173BDE2A-C72F-D71B-AC8F-45ECD9CD3D79}"/>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0E44E654-A9F8-844E-3488-694D4E3BC113}"/>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2</a:t>
            </a:fld>
            <a:endParaRPr lang="en-US" altLang="en-US"/>
          </a:p>
        </p:txBody>
      </p:sp>
      <p:pic>
        <p:nvPicPr>
          <p:cNvPr id="3" name="Picture 2">
            <a:extLst>
              <a:ext uri="{FF2B5EF4-FFF2-40B4-BE49-F238E27FC236}">
                <a16:creationId xmlns:a16="http://schemas.microsoft.com/office/drawing/2014/main" id="{0FE21768-C069-4EE9-8D1F-58DEAC9B8B85}"/>
              </a:ext>
            </a:extLst>
          </p:cNvPr>
          <p:cNvPicPr>
            <a:picLocks noChangeAspect="1"/>
          </p:cNvPicPr>
          <p:nvPr/>
        </p:nvPicPr>
        <p:blipFill>
          <a:blip r:embed="rId2"/>
          <a:stretch>
            <a:fillRect/>
          </a:stretch>
        </p:blipFill>
        <p:spPr>
          <a:xfrm>
            <a:off x="717551" y="2270109"/>
            <a:ext cx="10858502" cy="3048000"/>
          </a:xfrm>
          <a:prstGeom prst="rect">
            <a:avLst/>
          </a:prstGeom>
        </p:spPr>
      </p:pic>
      <p:sp>
        <p:nvSpPr>
          <p:cNvPr id="4" name="Date Placeholder 3">
            <a:extLst>
              <a:ext uri="{FF2B5EF4-FFF2-40B4-BE49-F238E27FC236}">
                <a16:creationId xmlns:a16="http://schemas.microsoft.com/office/drawing/2014/main" id="{A943B2D9-2F68-6E15-B4AB-4FEE35AE8E3B}"/>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7" name="Rectangle 6">
            <a:extLst>
              <a:ext uri="{FF2B5EF4-FFF2-40B4-BE49-F238E27FC236}">
                <a16:creationId xmlns:a16="http://schemas.microsoft.com/office/drawing/2014/main" id="{C522A640-F79A-7450-601F-11C020384730}"/>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1163634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8A670-B9E4-F88C-454B-D9257BAF2574}"/>
              </a:ext>
            </a:extLst>
          </p:cNvPr>
          <p:cNvSpPr>
            <a:spLocks noGrp="1"/>
          </p:cNvSpPr>
          <p:nvPr>
            <p:ph type="title"/>
          </p:nvPr>
        </p:nvSpPr>
        <p:spPr/>
        <p:txBody>
          <a:bodyPr/>
          <a:lstStyle/>
          <a:p>
            <a:r>
              <a:rPr lang="en-US" dirty="0"/>
              <a:t>Use 4me RMI IE for MMS DS-TWR</a:t>
            </a:r>
          </a:p>
        </p:txBody>
      </p:sp>
      <p:sp>
        <p:nvSpPr>
          <p:cNvPr id="3" name="Content Placeholder 2">
            <a:extLst>
              <a:ext uri="{FF2B5EF4-FFF2-40B4-BE49-F238E27FC236}">
                <a16:creationId xmlns:a16="http://schemas.microsoft.com/office/drawing/2014/main" id="{CC3C0E83-8548-D04F-D47C-28D518020E31}"/>
              </a:ext>
            </a:extLst>
          </p:cNvPr>
          <p:cNvSpPr>
            <a:spLocks noGrp="1"/>
          </p:cNvSpPr>
          <p:nvPr>
            <p:ph idx="1"/>
          </p:nvPr>
        </p:nvSpPr>
        <p:spPr>
          <a:xfrm>
            <a:off x="914400" y="1981198"/>
            <a:ext cx="10363200" cy="3124203"/>
          </a:xfrm>
        </p:spPr>
        <p:txBody>
          <a:bodyPr/>
          <a:lstStyle/>
          <a:p>
            <a:r>
              <a:rPr lang="en-US" sz="2200" dirty="0"/>
              <a:t>RMI IE configuration for DS-TWR in the case of UWB MMS</a:t>
            </a:r>
          </a:p>
          <a:p>
            <a:pPr lvl="1"/>
            <a:r>
              <a:rPr lang="en-US" sz="1800" dirty="0"/>
              <a:t>RMI List Length = 3</a:t>
            </a:r>
          </a:p>
          <a:p>
            <a:pPr lvl="1"/>
            <a:r>
              <a:rPr lang="en-US" sz="1800" dirty="0"/>
              <a:t>RMI List</a:t>
            </a:r>
          </a:p>
          <a:p>
            <a:pPr lvl="2"/>
            <a:r>
              <a:rPr lang="en-US" sz="1600" dirty="0"/>
              <a:t>#1 element</a:t>
            </a:r>
          </a:p>
          <a:p>
            <a:pPr lvl="3"/>
            <a:r>
              <a:rPr lang="en-US" sz="1400" dirty="0"/>
              <a:t>Type 1 ranging report </a:t>
            </a:r>
          </a:p>
          <a:p>
            <a:pPr lvl="2"/>
            <a:r>
              <a:rPr lang="en-US" sz="1600" dirty="0"/>
              <a:t>#2 element</a:t>
            </a:r>
          </a:p>
          <a:p>
            <a:pPr lvl="3"/>
            <a:r>
              <a:rPr lang="en-US" sz="1400" dirty="0"/>
              <a:t>Type 2 ranging report</a:t>
            </a:r>
          </a:p>
          <a:p>
            <a:pPr lvl="2"/>
            <a:r>
              <a:rPr lang="en-US" sz="1600" dirty="0"/>
              <a:t>#3 element</a:t>
            </a:r>
          </a:p>
          <a:p>
            <a:pPr lvl="3"/>
            <a:r>
              <a:rPr lang="en-US" sz="1400" dirty="0"/>
              <a:t>Type 3 ranging report</a:t>
            </a:r>
          </a:p>
        </p:txBody>
      </p:sp>
      <p:sp>
        <p:nvSpPr>
          <p:cNvPr id="5" name="Footer Placeholder 4">
            <a:extLst>
              <a:ext uri="{FF2B5EF4-FFF2-40B4-BE49-F238E27FC236}">
                <a16:creationId xmlns:a16="http://schemas.microsoft.com/office/drawing/2014/main" id="{C5547B11-CED7-1051-B545-2448F644F165}"/>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9DB7E2E-C685-B85A-12A4-9F9EF898260C}"/>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20</a:t>
            </a:fld>
            <a:endParaRPr lang="en-US" altLang="en-US"/>
          </a:p>
        </p:txBody>
      </p:sp>
      <p:pic>
        <p:nvPicPr>
          <p:cNvPr id="10" name="Picture 9">
            <a:extLst>
              <a:ext uri="{FF2B5EF4-FFF2-40B4-BE49-F238E27FC236}">
                <a16:creationId xmlns:a16="http://schemas.microsoft.com/office/drawing/2014/main" id="{2110B9D5-9E16-E1DD-9842-E7D08233A8C6}"/>
              </a:ext>
            </a:extLst>
          </p:cNvPr>
          <p:cNvPicPr>
            <a:picLocks noChangeAspect="1"/>
          </p:cNvPicPr>
          <p:nvPr/>
        </p:nvPicPr>
        <p:blipFill>
          <a:blip r:embed="rId3"/>
          <a:stretch>
            <a:fillRect/>
          </a:stretch>
        </p:blipFill>
        <p:spPr>
          <a:xfrm>
            <a:off x="1080587" y="4983480"/>
            <a:ext cx="4979851" cy="1147395"/>
          </a:xfrm>
          <a:prstGeom prst="rect">
            <a:avLst/>
          </a:prstGeom>
        </p:spPr>
      </p:pic>
      <p:pic>
        <p:nvPicPr>
          <p:cNvPr id="11" name="Picture 10">
            <a:extLst>
              <a:ext uri="{FF2B5EF4-FFF2-40B4-BE49-F238E27FC236}">
                <a16:creationId xmlns:a16="http://schemas.microsoft.com/office/drawing/2014/main" id="{1E468FE2-C913-FC2F-398B-C499852E08AF}"/>
              </a:ext>
            </a:extLst>
          </p:cNvPr>
          <p:cNvPicPr>
            <a:picLocks noChangeAspect="1"/>
          </p:cNvPicPr>
          <p:nvPr/>
        </p:nvPicPr>
        <p:blipFill>
          <a:blip r:embed="rId4"/>
          <a:stretch>
            <a:fillRect/>
          </a:stretch>
        </p:blipFill>
        <p:spPr>
          <a:xfrm>
            <a:off x="6146802" y="4974336"/>
            <a:ext cx="4979851" cy="1147395"/>
          </a:xfrm>
          <a:prstGeom prst="rect">
            <a:avLst/>
          </a:prstGeom>
        </p:spPr>
      </p:pic>
      <p:sp>
        <p:nvSpPr>
          <p:cNvPr id="4" name="Date Placeholder 3">
            <a:extLst>
              <a:ext uri="{FF2B5EF4-FFF2-40B4-BE49-F238E27FC236}">
                <a16:creationId xmlns:a16="http://schemas.microsoft.com/office/drawing/2014/main" id="{7BC28109-8167-15E2-A32F-4F4DDB068779}"/>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7" name="Rectangle 6">
            <a:extLst>
              <a:ext uri="{FF2B5EF4-FFF2-40B4-BE49-F238E27FC236}">
                <a16:creationId xmlns:a16="http://schemas.microsoft.com/office/drawing/2014/main" id="{2F524894-F3A8-6711-8493-DEF89177DE4A}"/>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876003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8A670-B9E4-F88C-454B-D9257BAF2574}"/>
              </a:ext>
            </a:extLst>
          </p:cNvPr>
          <p:cNvSpPr>
            <a:spLocks noGrp="1"/>
          </p:cNvSpPr>
          <p:nvPr>
            <p:ph type="title"/>
          </p:nvPr>
        </p:nvSpPr>
        <p:spPr>
          <a:xfrm>
            <a:off x="914400" y="685800"/>
            <a:ext cx="10363200" cy="609600"/>
          </a:xfrm>
        </p:spPr>
        <p:txBody>
          <a:bodyPr/>
          <a:lstStyle/>
          <a:p>
            <a:r>
              <a:rPr lang="en-US" dirty="0"/>
              <a:t>Suggested Changes in 4ab</a:t>
            </a:r>
          </a:p>
        </p:txBody>
      </p:sp>
      <p:sp>
        <p:nvSpPr>
          <p:cNvPr id="5" name="Footer Placeholder 4">
            <a:extLst>
              <a:ext uri="{FF2B5EF4-FFF2-40B4-BE49-F238E27FC236}">
                <a16:creationId xmlns:a16="http://schemas.microsoft.com/office/drawing/2014/main" id="{C5547B11-CED7-1051-B545-2448F644F165}"/>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9DB7E2E-C685-B85A-12A4-9F9EF898260C}"/>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21</a:t>
            </a:fld>
            <a:endParaRPr lang="en-US" altLang="en-US"/>
          </a:p>
        </p:txBody>
      </p:sp>
      <p:sp>
        <p:nvSpPr>
          <p:cNvPr id="9" name="Content Placeholder 2">
            <a:extLst>
              <a:ext uri="{FF2B5EF4-FFF2-40B4-BE49-F238E27FC236}">
                <a16:creationId xmlns:a16="http://schemas.microsoft.com/office/drawing/2014/main" id="{4EAE43E4-94DF-B186-2F26-FA550C3D98AD}"/>
              </a:ext>
            </a:extLst>
          </p:cNvPr>
          <p:cNvSpPr txBox="1">
            <a:spLocks/>
          </p:cNvSpPr>
          <p:nvPr/>
        </p:nvSpPr>
        <p:spPr bwMode="auto">
          <a:xfrm>
            <a:off x="914400" y="1371600"/>
            <a:ext cx="10363200" cy="306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18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16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10.29 Ranging: Page 37, after line 19, add the following</a:t>
            </a:r>
          </a:p>
        </p:txBody>
      </p:sp>
      <p:sp>
        <p:nvSpPr>
          <p:cNvPr id="10" name="TextBox 9">
            <a:extLst>
              <a:ext uri="{FF2B5EF4-FFF2-40B4-BE49-F238E27FC236}">
                <a16:creationId xmlns:a16="http://schemas.microsoft.com/office/drawing/2014/main" id="{BD731EB4-1236-101E-E93A-D5A4BB59F98A}"/>
              </a:ext>
            </a:extLst>
          </p:cNvPr>
          <p:cNvSpPr txBox="1"/>
          <p:nvPr/>
        </p:nvSpPr>
        <p:spPr>
          <a:xfrm>
            <a:off x="914400" y="1741119"/>
            <a:ext cx="6400800" cy="2078911"/>
          </a:xfrm>
          <a:prstGeom prst="rect">
            <a:avLst/>
          </a:prstGeom>
          <a:solidFill>
            <a:srgbClr val="0432FF">
              <a:alpha val="10000"/>
            </a:srgbClr>
          </a:solidFill>
        </p:spPr>
        <p:txBody>
          <a:bodyPr wrap="square" rtlCol="0" anchor="ctr">
            <a:noAutofit/>
          </a:bodyPr>
          <a:lstStyle/>
          <a:p>
            <a:r>
              <a:rPr lang="en-US" sz="1400" b="1" dirty="0"/>
              <a:t>10.29.8.4 Ranging Measurement Information IE (RMI IE)</a:t>
            </a:r>
          </a:p>
          <a:p>
            <a:endParaRPr lang="en-US" dirty="0"/>
          </a:p>
          <a:p>
            <a:r>
              <a:rPr lang="en-US" sz="1300" i="1" dirty="0"/>
              <a:t>Add the following texts at the end of clause 10.29.8.4:</a:t>
            </a:r>
          </a:p>
          <a:p>
            <a:endParaRPr lang="en-US" sz="1300" dirty="0"/>
          </a:p>
          <a:p>
            <a:r>
              <a:rPr lang="en-US" sz="1300" dirty="0"/>
              <a:t>When performing DS-TWR with UWB MMS as described in 10.38, to ensure ranging integrity, multiple RMI List elements will be carried in one RMI IE. Meanwhile, both the RX-to-TX Reply Time field and the TX-to-RX Round-trip Time field shall </a:t>
            </a:r>
            <a:r>
              <a:rPr lang="en-US" sz="1300" dirty="0">
                <a:solidFill>
                  <a:srgbClr val="FF0000"/>
                </a:solidFill>
              </a:rPr>
              <a:t>be interpreted as signed integers </a:t>
            </a:r>
            <a:r>
              <a:rPr lang="en-US" sz="1300" dirty="0"/>
              <a:t>that can convey either positive or negative relative timing differences.</a:t>
            </a:r>
          </a:p>
        </p:txBody>
      </p:sp>
      <p:pic>
        <p:nvPicPr>
          <p:cNvPr id="3" name="Picture 2">
            <a:extLst>
              <a:ext uri="{FF2B5EF4-FFF2-40B4-BE49-F238E27FC236}">
                <a16:creationId xmlns:a16="http://schemas.microsoft.com/office/drawing/2014/main" id="{12BDD33E-D272-0BFE-73D4-33C12DB9FF15}"/>
              </a:ext>
            </a:extLst>
          </p:cNvPr>
          <p:cNvPicPr>
            <a:picLocks noChangeAspect="1"/>
          </p:cNvPicPr>
          <p:nvPr/>
        </p:nvPicPr>
        <p:blipFill>
          <a:blip r:embed="rId3"/>
          <a:stretch>
            <a:fillRect/>
          </a:stretch>
        </p:blipFill>
        <p:spPr>
          <a:xfrm>
            <a:off x="8286287" y="1295400"/>
            <a:ext cx="3296113" cy="5060576"/>
          </a:xfrm>
          <a:prstGeom prst="rect">
            <a:avLst/>
          </a:prstGeom>
          <a:ln>
            <a:noFill/>
          </a:ln>
          <a:effectLst>
            <a:outerShdw blurRad="292100" dist="139700" dir="2700000" algn="tl" rotWithShape="0">
              <a:srgbClr val="333333">
                <a:alpha val="65000"/>
              </a:srgbClr>
            </a:outerShdw>
          </a:effectLst>
        </p:spPr>
      </p:pic>
      <p:cxnSp>
        <p:nvCxnSpPr>
          <p:cNvPr id="16" name="Straight Connector 15">
            <a:extLst>
              <a:ext uri="{FF2B5EF4-FFF2-40B4-BE49-F238E27FC236}">
                <a16:creationId xmlns:a16="http://schemas.microsoft.com/office/drawing/2014/main" id="{D447A09B-B9AE-0F6A-D9FD-A31FDF1C0D32}"/>
              </a:ext>
            </a:extLst>
          </p:cNvPr>
          <p:cNvCxnSpPr/>
          <p:nvPr/>
        </p:nvCxnSpPr>
        <p:spPr bwMode="auto">
          <a:xfrm flipH="1">
            <a:off x="8286287" y="4617720"/>
            <a:ext cx="2209800" cy="0"/>
          </a:xfrm>
          <a:prstGeom prst="line">
            <a:avLst/>
          </a:prstGeom>
          <a:solidFill>
            <a:schemeClr val="accent1"/>
          </a:solidFill>
          <a:ln w="25400" cap="flat" cmpd="sng" algn="ctr">
            <a:solidFill>
              <a:srgbClr val="0432FF"/>
            </a:solidFill>
            <a:prstDash val="sysDot"/>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4" name="Picture 13">
            <a:extLst>
              <a:ext uri="{FF2B5EF4-FFF2-40B4-BE49-F238E27FC236}">
                <a16:creationId xmlns:a16="http://schemas.microsoft.com/office/drawing/2014/main" id="{517BCFDF-22E7-7306-1C13-26CDEC8D55F1}"/>
              </a:ext>
            </a:extLst>
          </p:cNvPr>
          <p:cNvPicPr>
            <a:picLocks noChangeAspect="1"/>
          </p:cNvPicPr>
          <p:nvPr/>
        </p:nvPicPr>
        <p:blipFill>
          <a:blip r:embed="rId4"/>
          <a:stretch>
            <a:fillRect/>
          </a:stretch>
        </p:blipFill>
        <p:spPr>
          <a:xfrm>
            <a:off x="1386517" y="5328018"/>
            <a:ext cx="4979851" cy="1147395"/>
          </a:xfrm>
          <a:prstGeom prst="rect">
            <a:avLst/>
          </a:prstGeom>
        </p:spPr>
      </p:pic>
      <p:pic>
        <p:nvPicPr>
          <p:cNvPr id="18" name="Picture 17">
            <a:extLst>
              <a:ext uri="{FF2B5EF4-FFF2-40B4-BE49-F238E27FC236}">
                <a16:creationId xmlns:a16="http://schemas.microsoft.com/office/drawing/2014/main" id="{234B384A-A2A4-D820-D9F9-979E45F5B5A2}"/>
              </a:ext>
            </a:extLst>
          </p:cNvPr>
          <p:cNvPicPr>
            <a:picLocks noChangeAspect="1"/>
          </p:cNvPicPr>
          <p:nvPr/>
        </p:nvPicPr>
        <p:blipFill>
          <a:blip r:embed="rId5"/>
          <a:stretch>
            <a:fillRect/>
          </a:stretch>
        </p:blipFill>
        <p:spPr>
          <a:xfrm>
            <a:off x="1386517" y="4114800"/>
            <a:ext cx="4979851" cy="1147395"/>
          </a:xfrm>
          <a:prstGeom prst="rect">
            <a:avLst/>
          </a:prstGeom>
        </p:spPr>
      </p:pic>
      <p:sp>
        <p:nvSpPr>
          <p:cNvPr id="21" name="Rounded Rectangle 20">
            <a:extLst>
              <a:ext uri="{FF2B5EF4-FFF2-40B4-BE49-F238E27FC236}">
                <a16:creationId xmlns:a16="http://schemas.microsoft.com/office/drawing/2014/main" id="{8F001B1A-B43C-1361-B6DE-F65E99F18433}"/>
              </a:ext>
            </a:extLst>
          </p:cNvPr>
          <p:cNvSpPr/>
          <p:nvPr/>
        </p:nvSpPr>
        <p:spPr bwMode="auto">
          <a:xfrm>
            <a:off x="5381446" y="4495800"/>
            <a:ext cx="984922" cy="537447"/>
          </a:xfrm>
          <a:prstGeom prst="roundRect">
            <a:avLst/>
          </a:prstGeom>
          <a:solidFill>
            <a:srgbClr val="FFC000">
              <a:alpha val="50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23" name="Rounded Rectangle 22">
            <a:extLst>
              <a:ext uri="{FF2B5EF4-FFF2-40B4-BE49-F238E27FC236}">
                <a16:creationId xmlns:a16="http://schemas.microsoft.com/office/drawing/2014/main" id="{8231E7B5-B7E0-2100-BF5B-8AFF91148D34}"/>
              </a:ext>
            </a:extLst>
          </p:cNvPr>
          <p:cNvSpPr/>
          <p:nvPr/>
        </p:nvSpPr>
        <p:spPr bwMode="auto">
          <a:xfrm>
            <a:off x="1524000" y="5715000"/>
            <a:ext cx="1523999" cy="537447"/>
          </a:xfrm>
          <a:prstGeom prst="roundRect">
            <a:avLst/>
          </a:prstGeom>
          <a:solidFill>
            <a:srgbClr val="FFC000">
              <a:alpha val="50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cxnSp>
        <p:nvCxnSpPr>
          <p:cNvPr id="8" name="Straight Connector 7">
            <a:extLst>
              <a:ext uri="{FF2B5EF4-FFF2-40B4-BE49-F238E27FC236}">
                <a16:creationId xmlns:a16="http://schemas.microsoft.com/office/drawing/2014/main" id="{9E39E6BC-1463-8ADC-AEFA-04ECA9EC32E9}"/>
              </a:ext>
            </a:extLst>
          </p:cNvPr>
          <p:cNvCxnSpPr/>
          <p:nvPr/>
        </p:nvCxnSpPr>
        <p:spPr bwMode="auto">
          <a:xfrm flipH="1" flipV="1">
            <a:off x="7301365" y="1754191"/>
            <a:ext cx="984922" cy="2863529"/>
          </a:xfrm>
          <a:prstGeom prst="line">
            <a:avLst/>
          </a:prstGeom>
          <a:solidFill>
            <a:schemeClr val="accent1"/>
          </a:solidFill>
          <a:ln w="3175" cap="flat" cmpd="sng" algn="ctr">
            <a:solidFill>
              <a:srgbClr val="0432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D3B50643-F2E5-D856-AC95-BA96BCD36A5A}"/>
              </a:ext>
            </a:extLst>
          </p:cNvPr>
          <p:cNvCxnSpPr/>
          <p:nvPr/>
        </p:nvCxnSpPr>
        <p:spPr bwMode="auto">
          <a:xfrm flipH="1" flipV="1">
            <a:off x="7315200" y="3820030"/>
            <a:ext cx="971087" cy="797690"/>
          </a:xfrm>
          <a:prstGeom prst="line">
            <a:avLst/>
          </a:prstGeom>
          <a:solidFill>
            <a:schemeClr val="accent1"/>
          </a:solidFill>
          <a:ln w="3175" cap="flat" cmpd="sng" algn="ctr">
            <a:solidFill>
              <a:srgbClr val="0432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Date Placeholder 3">
            <a:extLst>
              <a:ext uri="{FF2B5EF4-FFF2-40B4-BE49-F238E27FC236}">
                <a16:creationId xmlns:a16="http://schemas.microsoft.com/office/drawing/2014/main" id="{43AD5B6D-C00A-2C5F-D57C-F789A3282940}"/>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7" name="Rectangle 6">
            <a:extLst>
              <a:ext uri="{FF2B5EF4-FFF2-40B4-BE49-F238E27FC236}">
                <a16:creationId xmlns:a16="http://schemas.microsoft.com/office/drawing/2014/main" id="{D32E3143-CAEA-2577-472B-AA7792A4C76F}"/>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1786511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0947D19-B6D7-7D1D-6174-668443D65EB0}"/>
              </a:ext>
            </a:extLst>
          </p:cNvPr>
          <p:cNvPicPr>
            <a:picLocks noChangeAspect="1"/>
          </p:cNvPicPr>
          <p:nvPr/>
        </p:nvPicPr>
        <p:blipFill>
          <a:blip r:embed="rId3"/>
          <a:stretch>
            <a:fillRect/>
          </a:stretch>
        </p:blipFill>
        <p:spPr>
          <a:xfrm>
            <a:off x="8252259" y="1295399"/>
            <a:ext cx="3253941" cy="5056467"/>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D0F8A670-B9E4-F88C-454B-D9257BAF2574}"/>
              </a:ext>
            </a:extLst>
          </p:cNvPr>
          <p:cNvSpPr>
            <a:spLocks noGrp="1"/>
          </p:cNvSpPr>
          <p:nvPr>
            <p:ph type="title"/>
          </p:nvPr>
        </p:nvSpPr>
        <p:spPr>
          <a:xfrm>
            <a:off x="914400" y="685800"/>
            <a:ext cx="10363200" cy="609600"/>
          </a:xfrm>
        </p:spPr>
        <p:txBody>
          <a:bodyPr/>
          <a:lstStyle/>
          <a:p>
            <a:r>
              <a:rPr lang="en-US" dirty="0"/>
              <a:t>Suggested Changes in 4ab</a:t>
            </a:r>
          </a:p>
        </p:txBody>
      </p:sp>
      <p:sp>
        <p:nvSpPr>
          <p:cNvPr id="5" name="Footer Placeholder 4">
            <a:extLst>
              <a:ext uri="{FF2B5EF4-FFF2-40B4-BE49-F238E27FC236}">
                <a16:creationId xmlns:a16="http://schemas.microsoft.com/office/drawing/2014/main" id="{C5547B11-CED7-1051-B545-2448F644F165}"/>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9DB7E2E-C685-B85A-12A4-9F9EF898260C}"/>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22</a:t>
            </a:fld>
            <a:endParaRPr lang="en-US" altLang="en-US"/>
          </a:p>
        </p:txBody>
      </p:sp>
      <p:sp>
        <p:nvSpPr>
          <p:cNvPr id="13" name="TextBox 12">
            <a:extLst>
              <a:ext uri="{FF2B5EF4-FFF2-40B4-BE49-F238E27FC236}">
                <a16:creationId xmlns:a16="http://schemas.microsoft.com/office/drawing/2014/main" id="{3782B9F9-1435-DD9D-94D2-20177E94423B}"/>
              </a:ext>
            </a:extLst>
          </p:cNvPr>
          <p:cNvSpPr txBox="1"/>
          <p:nvPr/>
        </p:nvSpPr>
        <p:spPr>
          <a:xfrm>
            <a:off x="914399" y="1736701"/>
            <a:ext cx="6602881" cy="4283100"/>
          </a:xfrm>
          <a:prstGeom prst="rect">
            <a:avLst/>
          </a:prstGeom>
          <a:solidFill>
            <a:srgbClr val="0432FF">
              <a:alpha val="10000"/>
            </a:srgbClr>
          </a:solidFill>
        </p:spPr>
        <p:txBody>
          <a:bodyPr wrap="square" rtlCol="0" anchor="ctr">
            <a:noAutofit/>
          </a:bodyPr>
          <a:lstStyle/>
          <a:p>
            <a:r>
              <a:rPr lang="en-US" dirty="0"/>
              <a:t>When performing DS-TWR with UWB MMS, multiple sets of RIF-RMARKERs could be defined to ensure ranging integrity. Each RIF-RMARKER set includes Ping1-RMARKER from Initiator, Pong-RMARKER from Responder, and Ping2-RMARKER from Initiator. </a:t>
            </a:r>
          </a:p>
          <a:p>
            <a:endParaRPr lang="en-US" dirty="0">
              <a:solidFill>
                <a:srgbClr val="FF0000"/>
              </a:solidFill>
            </a:endParaRPr>
          </a:p>
          <a:p>
            <a:r>
              <a:rPr lang="en-US" dirty="0"/>
              <a:t>For DS-TWR with 3 UWB MMS packets, the Ping1-RMARKER is from Initiator’s 1st MMS packet and the Ping2-RMARKER is from Initiator’s 2nd MMS packet. </a:t>
            </a:r>
          </a:p>
          <a:p>
            <a:endParaRPr lang="en-US" dirty="0">
              <a:solidFill>
                <a:srgbClr val="FF0000"/>
              </a:solidFill>
            </a:endParaRPr>
          </a:p>
          <a:p>
            <a:r>
              <a:rPr lang="en-US" dirty="0"/>
              <a:t>For DS-TWR with 2 UWB MMS packets, the Ping1-RMARKER is from the 1st RIF Region within Initiator’s MMS packet and the Ping2-RMARKER from the 2nd RIF Region within Initiator’s MMS packet. </a:t>
            </a:r>
            <a:endParaRPr lang="en-US" dirty="0">
              <a:solidFill>
                <a:srgbClr val="FF0000"/>
              </a:solidFill>
            </a:endParaRPr>
          </a:p>
          <a:p>
            <a:endParaRPr lang="en-US" dirty="0">
              <a:solidFill>
                <a:srgbClr val="FF0000"/>
              </a:solidFill>
            </a:endParaRPr>
          </a:p>
          <a:p>
            <a:r>
              <a:rPr lang="en-US" dirty="0"/>
              <a:t>RIF-RMARKER</a:t>
            </a:r>
            <a:r>
              <a:rPr lang="en-US" dirty="0">
                <a:solidFill>
                  <a:srgbClr val="FF0000"/>
                </a:solidFill>
              </a:rPr>
              <a:t> Set-Early</a:t>
            </a:r>
            <a:r>
              <a:rPr lang="en-US" dirty="0"/>
              <a:t> refers to the set consisting of earliest RIF-RMARKERs. RIF-RMARKER </a:t>
            </a:r>
            <a:r>
              <a:rPr lang="en-US" dirty="0">
                <a:solidFill>
                  <a:srgbClr val="FF0000"/>
                </a:solidFill>
              </a:rPr>
              <a:t>Set-Late</a:t>
            </a:r>
            <a:r>
              <a:rPr lang="en-US" dirty="0"/>
              <a:t> refers to the set consisting of latest RIF-RMARKERs.</a:t>
            </a:r>
          </a:p>
          <a:p>
            <a:endParaRPr lang="en-US" dirty="0"/>
          </a:p>
          <a:p>
            <a:r>
              <a:rPr lang="en-US" dirty="0"/>
              <a:t>When reporting measurements with RMI IE in 10.29.8.4, RMI List element #1 reports RX-to-TX reply time and TX-to-RX Round-trip time with respect to RMARKERs in Set-Early. RMI List element #2 reports RX-to-TX reply time and TX-to-RX Round-trip time with respect to RMARKERs in Set-Late. RMI List element #3 reports RX-to-TX reply time and TX-to-RX Round-trip time with respect to Ping1-RMARKER and Pong-RMARKER from Set-Early and Ping2-RMARKER from Set-Late. In this case, both the RX-to-TX Reply Time field and the TX-to-RX Round-trip Time field in Figure 10-214 of 10.29.8.4 shall be interpreted as </a:t>
            </a:r>
            <a:r>
              <a:rPr lang="en-US" dirty="0">
                <a:solidFill>
                  <a:srgbClr val="FF0000"/>
                </a:solidFill>
              </a:rPr>
              <a:t>signed integers</a:t>
            </a:r>
            <a:r>
              <a:rPr lang="en-US" dirty="0"/>
              <a:t>.</a:t>
            </a:r>
            <a:endParaRPr lang="en-US" sz="1600" dirty="0"/>
          </a:p>
        </p:txBody>
      </p:sp>
      <p:sp>
        <p:nvSpPr>
          <p:cNvPr id="14" name="Content Placeholder 2">
            <a:extLst>
              <a:ext uri="{FF2B5EF4-FFF2-40B4-BE49-F238E27FC236}">
                <a16:creationId xmlns:a16="http://schemas.microsoft.com/office/drawing/2014/main" id="{82053B55-6C31-8892-B5CD-40DF363DC736}"/>
              </a:ext>
            </a:extLst>
          </p:cNvPr>
          <p:cNvSpPr txBox="1">
            <a:spLocks/>
          </p:cNvSpPr>
          <p:nvPr/>
        </p:nvSpPr>
        <p:spPr bwMode="auto">
          <a:xfrm>
            <a:off x="914400" y="1371600"/>
            <a:ext cx="7239000" cy="306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18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16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10.38.6 UWB MMS report phase: Page 70, after line 14, add the following</a:t>
            </a:r>
          </a:p>
        </p:txBody>
      </p:sp>
      <p:cxnSp>
        <p:nvCxnSpPr>
          <p:cNvPr id="17" name="Straight Connector 16">
            <a:extLst>
              <a:ext uri="{FF2B5EF4-FFF2-40B4-BE49-F238E27FC236}">
                <a16:creationId xmlns:a16="http://schemas.microsoft.com/office/drawing/2014/main" id="{9805BA00-03EE-FFDD-4A7C-73A8576B7B85}"/>
              </a:ext>
            </a:extLst>
          </p:cNvPr>
          <p:cNvCxnSpPr>
            <a:stCxn id="8" idx="1"/>
          </p:cNvCxnSpPr>
          <p:nvPr/>
        </p:nvCxnSpPr>
        <p:spPr bwMode="auto">
          <a:xfrm flipH="1" flipV="1">
            <a:off x="7517280" y="1736700"/>
            <a:ext cx="734979" cy="2086933"/>
          </a:xfrm>
          <a:prstGeom prst="line">
            <a:avLst/>
          </a:prstGeom>
          <a:solidFill>
            <a:schemeClr val="accent1"/>
          </a:solidFill>
          <a:ln w="3175" cap="flat" cmpd="sng" algn="ctr">
            <a:solidFill>
              <a:srgbClr val="0432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a:extLst>
              <a:ext uri="{FF2B5EF4-FFF2-40B4-BE49-F238E27FC236}">
                <a16:creationId xmlns:a16="http://schemas.microsoft.com/office/drawing/2014/main" id="{9E18CD43-D925-D316-13D4-3587EAF04037}"/>
              </a:ext>
            </a:extLst>
          </p:cNvPr>
          <p:cNvCxnSpPr>
            <a:stCxn id="8" idx="1"/>
          </p:cNvCxnSpPr>
          <p:nvPr/>
        </p:nvCxnSpPr>
        <p:spPr bwMode="auto">
          <a:xfrm flipH="1">
            <a:off x="7517280" y="3823633"/>
            <a:ext cx="734979" cy="2196167"/>
          </a:xfrm>
          <a:prstGeom prst="line">
            <a:avLst/>
          </a:prstGeom>
          <a:solidFill>
            <a:schemeClr val="accent1"/>
          </a:solidFill>
          <a:ln w="3175" cap="flat" cmpd="sng" algn="ctr">
            <a:solidFill>
              <a:srgbClr val="0432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a:extLst>
              <a:ext uri="{FF2B5EF4-FFF2-40B4-BE49-F238E27FC236}">
                <a16:creationId xmlns:a16="http://schemas.microsoft.com/office/drawing/2014/main" id="{562AEC31-31BD-2BA6-282B-539BC31A7DB8}"/>
              </a:ext>
            </a:extLst>
          </p:cNvPr>
          <p:cNvCxnSpPr/>
          <p:nvPr/>
        </p:nvCxnSpPr>
        <p:spPr bwMode="auto">
          <a:xfrm flipH="1">
            <a:off x="8252259" y="3823633"/>
            <a:ext cx="2209800" cy="0"/>
          </a:xfrm>
          <a:prstGeom prst="line">
            <a:avLst/>
          </a:prstGeom>
          <a:solidFill>
            <a:schemeClr val="accent1"/>
          </a:solidFill>
          <a:ln w="25400" cap="flat" cmpd="sng" algn="ctr">
            <a:solidFill>
              <a:srgbClr val="0432FF"/>
            </a:solidFill>
            <a:prstDash val="sysDot"/>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Date Placeholder 3">
            <a:extLst>
              <a:ext uri="{FF2B5EF4-FFF2-40B4-BE49-F238E27FC236}">
                <a16:creationId xmlns:a16="http://schemas.microsoft.com/office/drawing/2014/main" id="{5A57D044-AB5D-DBCA-ABE0-8BF3081EF1EB}"/>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4" name="Rectangle 3">
            <a:extLst>
              <a:ext uri="{FF2B5EF4-FFF2-40B4-BE49-F238E27FC236}">
                <a16:creationId xmlns:a16="http://schemas.microsoft.com/office/drawing/2014/main" id="{4D78CEEF-DB44-9E7E-5C6D-EC59089C34A4}"/>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1922819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pattFill prst="pct60">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534F8-8FC1-CCB5-60E2-88094A766E7A}"/>
              </a:ext>
            </a:extLst>
          </p:cNvPr>
          <p:cNvSpPr>
            <a:spLocks noGrp="1"/>
          </p:cNvSpPr>
          <p:nvPr>
            <p:ph type="title"/>
          </p:nvPr>
        </p:nvSpPr>
        <p:spPr>
          <a:xfrm>
            <a:off x="838200" y="4038600"/>
            <a:ext cx="10287000" cy="1447800"/>
          </a:xfrm>
          <a:effectLst>
            <a:outerShdw blurRad="50800" dist="38100" dir="2700000" algn="tl" rotWithShape="0">
              <a:prstClr val="black">
                <a:alpha val="40000"/>
              </a:prstClr>
            </a:outerShdw>
          </a:effectLst>
        </p:spPr>
        <p:txBody>
          <a:bodyPr anchor="t"/>
          <a:lstStyle/>
          <a:p>
            <a:pPr algn="l"/>
            <a:r>
              <a:rPr lang="en-US" b="1" dirty="0">
                <a:latin typeface="Calibri" panose="020F0502020204030204" pitchFamily="34" charset="0"/>
                <a:ea typeface="Helvetica Neue Light" panose="02000403000000020004" pitchFamily="2" charset="0"/>
                <a:cs typeface="Calibri" panose="020F0502020204030204" pitchFamily="34" charset="0"/>
              </a:rPr>
              <a:t>Part-3: </a:t>
            </a:r>
            <a:br>
              <a:rPr lang="en-US" b="1" dirty="0">
                <a:latin typeface="Calibri" panose="020F0502020204030204" pitchFamily="34" charset="0"/>
                <a:ea typeface="Helvetica Neue Light" panose="02000403000000020004" pitchFamily="2" charset="0"/>
                <a:cs typeface="Calibri" panose="020F0502020204030204" pitchFamily="34" charset="0"/>
              </a:rPr>
            </a:br>
            <a:r>
              <a:rPr lang="en-US" b="1" dirty="0">
                <a:latin typeface="Calibri" panose="020F0502020204030204" pitchFamily="34" charset="0"/>
                <a:ea typeface="Helvetica Neue Light" panose="02000403000000020004" pitchFamily="2" charset="0"/>
                <a:cs typeface="Calibri" panose="020F0502020204030204" pitchFamily="34" charset="0"/>
              </a:rPr>
              <a:t>Ranging Reports with Compact Frames in 4ab</a:t>
            </a:r>
          </a:p>
        </p:txBody>
      </p:sp>
      <p:sp>
        <p:nvSpPr>
          <p:cNvPr id="5" name="Footer Placeholder 4">
            <a:extLst>
              <a:ext uri="{FF2B5EF4-FFF2-40B4-BE49-F238E27FC236}">
                <a16:creationId xmlns:a16="http://schemas.microsoft.com/office/drawing/2014/main" id="{B66FE22D-00B0-CC3E-BABD-4D09C7CADA9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4BC03900-5C9E-082F-1333-691480916783}"/>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23</a:t>
            </a:fld>
            <a:endParaRPr lang="en-US" altLang="en-US"/>
          </a:p>
        </p:txBody>
      </p:sp>
      <p:sp>
        <p:nvSpPr>
          <p:cNvPr id="3" name="Date Placeholder 3">
            <a:extLst>
              <a:ext uri="{FF2B5EF4-FFF2-40B4-BE49-F238E27FC236}">
                <a16:creationId xmlns:a16="http://schemas.microsoft.com/office/drawing/2014/main" id="{D578C35A-0BA5-69FF-A493-1031D2359DE1}"/>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4" name="Rectangle 3">
            <a:extLst>
              <a:ext uri="{FF2B5EF4-FFF2-40B4-BE49-F238E27FC236}">
                <a16:creationId xmlns:a16="http://schemas.microsoft.com/office/drawing/2014/main" id="{B1E4EFBF-B3B2-5A28-2E84-80C92D235D63}"/>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2992005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8A670-B9E4-F88C-454B-D9257BAF2574}"/>
              </a:ext>
            </a:extLst>
          </p:cNvPr>
          <p:cNvSpPr>
            <a:spLocks noGrp="1"/>
          </p:cNvSpPr>
          <p:nvPr>
            <p:ph type="title"/>
          </p:nvPr>
        </p:nvSpPr>
        <p:spPr/>
        <p:txBody>
          <a:bodyPr/>
          <a:lstStyle/>
          <a:p>
            <a:r>
              <a:rPr lang="en-US" dirty="0"/>
              <a:t>Use Compact Frames for MMS DS-TWR</a:t>
            </a:r>
          </a:p>
        </p:txBody>
      </p:sp>
      <p:sp>
        <p:nvSpPr>
          <p:cNvPr id="3" name="Content Placeholder 2">
            <a:extLst>
              <a:ext uri="{FF2B5EF4-FFF2-40B4-BE49-F238E27FC236}">
                <a16:creationId xmlns:a16="http://schemas.microsoft.com/office/drawing/2014/main" id="{CC3C0E83-8548-D04F-D47C-28D518020E31}"/>
              </a:ext>
            </a:extLst>
          </p:cNvPr>
          <p:cNvSpPr>
            <a:spLocks noGrp="1"/>
          </p:cNvSpPr>
          <p:nvPr>
            <p:ph idx="1"/>
          </p:nvPr>
        </p:nvSpPr>
        <p:spPr>
          <a:xfrm>
            <a:off x="914400" y="1981199"/>
            <a:ext cx="5867400" cy="2667001"/>
          </a:xfrm>
        </p:spPr>
        <p:txBody>
          <a:bodyPr/>
          <a:lstStyle/>
          <a:p>
            <a:r>
              <a:rPr lang="en-US" sz="2200" dirty="0"/>
              <a:t>4ab Draft1</a:t>
            </a:r>
          </a:p>
          <a:p>
            <a:pPr lvl="1"/>
            <a:r>
              <a:rPr lang="en-US" sz="1800" dirty="0"/>
              <a:t>7.3.7 Compact frame format </a:t>
            </a:r>
          </a:p>
          <a:p>
            <a:pPr lvl="2"/>
            <a:r>
              <a:rPr lang="en-US" sz="1600" dirty="0"/>
              <a:t>Compact Frame ID</a:t>
            </a:r>
          </a:p>
          <a:p>
            <a:pPr lvl="3"/>
            <a:r>
              <a:rPr lang="en-US" sz="1400" dirty="0"/>
              <a:t>Identifies what is carried by the compact frame </a:t>
            </a:r>
          </a:p>
          <a:p>
            <a:pPr lvl="2"/>
            <a:r>
              <a:rPr lang="en-US" sz="1600" dirty="0"/>
              <a:t>Relevant ones defined in Draft1</a:t>
            </a:r>
          </a:p>
          <a:p>
            <a:pPr lvl="3"/>
            <a:r>
              <a:rPr lang="en-US" sz="1400" dirty="0"/>
              <a:t>ID=5: One-to-one Initiator Report</a:t>
            </a:r>
          </a:p>
          <a:p>
            <a:pPr lvl="4"/>
            <a:r>
              <a:rPr lang="en-US" sz="1400" dirty="0"/>
              <a:t>Clause 10.38.9.9</a:t>
            </a:r>
          </a:p>
          <a:p>
            <a:pPr lvl="3"/>
            <a:r>
              <a:rPr lang="en-US" sz="1400" dirty="0"/>
              <a:t>ID=6: One-to-one Responder Report</a:t>
            </a:r>
          </a:p>
          <a:p>
            <a:pPr lvl="4"/>
            <a:r>
              <a:rPr lang="en-US" sz="1400" dirty="0"/>
              <a:t>Clause 10.38.9.10</a:t>
            </a:r>
          </a:p>
        </p:txBody>
      </p:sp>
      <p:sp>
        <p:nvSpPr>
          <p:cNvPr id="5" name="Footer Placeholder 4">
            <a:extLst>
              <a:ext uri="{FF2B5EF4-FFF2-40B4-BE49-F238E27FC236}">
                <a16:creationId xmlns:a16="http://schemas.microsoft.com/office/drawing/2014/main" id="{C5547B11-CED7-1051-B545-2448F644F165}"/>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9DB7E2E-C685-B85A-12A4-9F9EF898260C}"/>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24</a:t>
            </a:fld>
            <a:endParaRPr lang="en-US" altLang="en-US"/>
          </a:p>
        </p:txBody>
      </p:sp>
      <p:pic>
        <p:nvPicPr>
          <p:cNvPr id="9" name="Picture 8">
            <a:extLst>
              <a:ext uri="{FF2B5EF4-FFF2-40B4-BE49-F238E27FC236}">
                <a16:creationId xmlns:a16="http://schemas.microsoft.com/office/drawing/2014/main" id="{593745C5-89B3-DCC8-FF68-E2DD8D02A3C1}"/>
              </a:ext>
            </a:extLst>
          </p:cNvPr>
          <p:cNvPicPr>
            <a:picLocks noChangeAspect="1"/>
          </p:cNvPicPr>
          <p:nvPr/>
        </p:nvPicPr>
        <p:blipFill>
          <a:blip r:embed="rId3"/>
          <a:stretch>
            <a:fillRect/>
          </a:stretch>
        </p:blipFill>
        <p:spPr>
          <a:xfrm>
            <a:off x="3386018" y="4800600"/>
            <a:ext cx="3759200" cy="1270000"/>
          </a:xfrm>
          <a:prstGeom prst="rect">
            <a:avLst/>
          </a:prstGeom>
        </p:spPr>
      </p:pic>
      <p:pic>
        <p:nvPicPr>
          <p:cNvPr id="10" name="Picture 9">
            <a:extLst>
              <a:ext uri="{FF2B5EF4-FFF2-40B4-BE49-F238E27FC236}">
                <a16:creationId xmlns:a16="http://schemas.microsoft.com/office/drawing/2014/main" id="{FFD09B8B-3BDF-C17E-7B65-AEA55007BEB3}"/>
              </a:ext>
            </a:extLst>
          </p:cNvPr>
          <p:cNvPicPr>
            <a:picLocks noChangeAspect="1"/>
          </p:cNvPicPr>
          <p:nvPr/>
        </p:nvPicPr>
        <p:blipFill>
          <a:blip r:embed="rId4"/>
          <a:stretch>
            <a:fillRect/>
          </a:stretch>
        </p:blipFill>
        <p:spPr>
          <a:xfrm>
            <a:off x="7145218" y="1599210"/>
            <a:ext cx="4505564" cy="4572000"/>
          </a:xfrm>
          <a:prstGeom prst="rect">
            <a:avLst/>
          </a:prstGeom>
        </p:spPr>
      </p:pic>
      <p:sp>
        <p:nvSpPr>
          <p:cNvPr id="4" name="Date Placeholder 3">
            <a:extLst>
              <a:ext uri="{FF2B5EF4-FFF2-40B4-BE49-F238E27FC236}">
                <a16:creationId xmlns:a16="http://schemas.microsoft.com/office/drawing/2014/main" id="{40F40E38-DBF3-A9D0-BE25-AF1A68A42EE8}"/>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7" name="Rectangle 6">
            <a:extLst>
              <a:ext uri="{FF2B5EF4-FFF2-40B4-BE49-F238E27FC236}">
                <a16:creationId xmlns:a16="http://schemas.microsoft.com/office/drawing/2014/main" id="{C08C2BD1-C655-3A26-7671-2236C0971BB6}"/>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875802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8A670-B9E4-F88C-454B-D9257BAF2574}"/>
              </a:ext>
            </a:extLst>
          </p:cNvPr>
          <p:cNvSpPr>
            <a:spLocks noGrp="1"/>
          </p:cNvSpPr>
          <p:nvPr>
            <p:ph type="title"/>
          </p:nvPr>
        </p:nvSpPr>
        <p:spPr/>
        <p:txBody>
          <a:bodyPr/>
          <a:lstStyle/>
          <a:p>
            <a:r>
              <a:rPr lang="en-US" dirty="0"/>
              <a:t>Use Compact Frames for MMS DS-TWR</a:t>
            </a:r>
          </a:p>
        </p:txBody>
      </p:sp>
      <p:sp>
        <p:nvSpPr>
          <p:cNvPr id="3" name="Content Placeholder 2">
            <a:extLst>
              <a:ext uri="{FF2B5EF4-FFF2-40B4-BE49-F238E27FC236}">
                <a16:creationId xmlns:a16="http://schemas.microsoft.com/office/drawing/2014/main" id="{CC3C0E83-8548-D04F-D47C-28D518020E31}"/>
              </a:ext>
            </a:extLst>
          </p:cNvPr>
          <p:cNvSpPr>
            <a:spLocks noGrp="1"/>
          </p:cNvSpPr>
          <p:nvPr>
            <p:ph idx="1"/>
          </p:nvPr>
        </p:nvSpPr>
        <p:spPr>
          <a:xfrm>
            <a:off x="914400" y="1981199"/>
            <a:ext cx="5867400" cy="4191001"/>
          </a:xfrm>
        </p:spPr>
        <p:txBody>
          <a:bodyPr/>
          <a:lstStyle/>
          <a:p>
            <a:r>
              <a:rPr lang="en-US" sz="2200" dirty="0"/>
              <a:t>4ab Draft1</a:t>
            </a:r>
          </a:p>
          <a:p>
            <a:pPr lvl="1"/>
            <a:r>
              <a:rPr lang="en-US" sz="1800" dirty="0"/>
              <a:t>10.38.9.9 One-to-one Initiator Report Compact frame</a:t>
            </a:r>
          </a:p>
          <a:p>
            <a:pPr lvl="1"/>
            <a:r>
              <a:rPr lang="en-US" sz="1800" dirty="0"/>
              <a:t>10.38.9.10 One-to-one Responder Report Compact frame</a:t>
            </a:r>
          </a:p>
        </p:txBody>
      </p:sp>
      <p:sp>
        <p:nvSpPr>
          <p:cNvPr id="5" name="Footer Placeholder 4">
            <a:extLst>
              <a:ext uri="{FF2B5EF4-FFF2-40B4-BE49-F238E27FC236}">
                <a16:creationId xmlns:a16="http://schemas.microsoft.com/office/drawing/2014/main" id="{C5547B11-CED7-1051-B545-2448F644F165}"/>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9DB7E2E-C685-B85A-12A4-9F9EF898260C}"/>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25</a:t>
            </a:fld>
            <a:endParaRPr lang="en-US" altLang="en-US"/>
          </a:p>
        </p:txBody>
      </p:sp>
      <p:pic>
        <p:nvPicPr>
          <p:cNvPr id="7" name="Picture 6">
            <a:extLst>
              <a:ext uri="{FF2B5EF4-FFF2-40B4-BE49-F238E27FC236}">
                <a16:creationId xmlns:a16="http://schemas.microsoft.com/office/drawing/2014/main" id="{B20C5E49-7EB7-0000-A06B-5573CFBCFEF8}"/>
              </a:ext>
            </a:extLst>
          </p:cNvPr>
          <p:cNvPicPr>
            <a:picLocks noChangeAspect="1"/>
          </p:cNvPicPr>
          <p:nvPr/>
        </p:nvPicPr>
        <p:blipFill>
          <a:blip r:embed="rId3"/>
          <a:stretch>
            <a:fillRect/>
          </a:stretch>
        </p:blipFill>
        <p:spPr>
          <a:xfrm>
            <a:off x="6935848" y="1717073"/>
            <a:ext cx="5054600" cy="1136376"/>
          </a:xfrm>
          <a:prstGeom prst="rect">
            <a:avLst/>
          </a:prstGeom>
        </p:spPr>
      </p:pic>
      <p:pic>
        <p:nvPicPr>
          <p:cNvPr id="8" name="Picture 7">
            <a:extLst>
              <a:ext uri="{FF2B5EF4-FFF2-40B4-BE49-F238E27FC236}">
                <a16:creationId xmlns:a16="http://schemas.microsoft.com/office/drawing/2014/main" id="{781C0D02-5556-AB58-A88B-635D061F3BC1}"/>
              </a:ext>
            </a:extLst>
          </p:cNvPr>
          <p:cNvPicPr>
            <a:picLocks noChangeAspect="1"/>
          </p:cNvPicPr>
          <p:nvPr/>
        </p:nvPicPr>
        <p:blipFill>
          <a:blip r:embed="rId4"/>
          <a:stretch>
            <a:fillRect/>
          </a:stretch>
        </p:blipFill>
        <p:spPr>
          <a:xfrm>
            <a:off x="7315200" y="2955925"/>
            <a:ext cx="4511243" cy="946150"/>
          </a:xfrm>
          <a:prstGeom prst="rect">
            <a:avLst/>
          </a:prstGeom>
        </p:spPr>
      </p:pic>
      <p:pic>
        <p:nvPicPr>
          <p:cNvPr id="11" name="Picture 10">
            <a:extLst>
              <a:ext uri="{FF2B5EF4-FFF2-40B4-BE49-F238E27FC236}">
                <a16:creationId xmlns:a16="http://schemas.microsoft.com/office/drawing/2014/main" id="{BC381307-ABCE-9E1E-ABAF-C7DD24A4E07F}"/>
              </a:ext>
            </a:extLst>
          </p:cNvPr>
          <p:cNvPicPr>
            <a:picLocks noChangeAspect="1"/>
          </p:cNvPicPr>
          <p:nvPr/>
        </p:nvPicPr>
        <p:blipFill>
          <a:blip r:embed="rId5"/>
          <a:stretch>
            <a:fillRect/>
          </a:stretch>
        </p:blipFill>
        <p:spPr>
          <a:xfrm>
            <a:off x="6773758" y="4114800"/>
            <a:ext cx="5418241" cy="1136376"/>
          </a:xfrm>
          <a:prstGeom prst="rect">
            <a:avLst/>
          </a:prstGeom>
        </p:spPr>
      </p:pic>
      <p:pic>
        <p:nvPicPr>
          <p:cNvPr id="12" name="Picture 11">
            <a:extLst>
              <a:ext uri="{FF2B5EF4-FFF2-40B4-BE49-F238E27FC236}">
                <a16:creationId xmlns:a16="http://schemas.microsoft.com/office/drawing/2014/main" id="{EE66A520-C9E3-0BC4-4452-CE02A1AD0D84}"/>
              </a:ext>
            </a:extLst>
          </p:cNvPr>
          <p:cNvPicPr>
            <a:picLocks noChangeAspect="1"/>
          </p:cNvPicPr>
          <p:nvPr/>
        </p:nvPicPr>
        <p:blipFill>
          <a:blip r:embed="rId6"/>
          <a:stretch>
            <a:fillRect/>
          </a:stretch>
        </p:blipFill>
        <p:spPr>
          <a:xfrm>
            <a:off x="7162800" y="5334000"/>
            <a:ext cx="4827648" cy="979636"/>
          </a:xfrm>
          <a:prstGeom prst="rect">
            <a:avLst/>
          </a:prstGeom>
        </p:spPr>
      </p:pic>
      <p:sp>
        <p:nvSpPr>
          <p:cNvPr id="4" name="Date Placeholder 3">
            <a:extLst>
              <a:ext uri="{FF2B5EF4-FFF2-40B4-BE49-F238E27FC236}">
                <a16:creationId xmlns:a16="http://schemas.microsoft.com/office/drawing/2014/main" id="{457EC1A5-AC79-323C-69A2-37F81006B86D}"/>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9" name="Rectangle 8">
            <a:extLst>
              <a:ext uri="{FF2B5EF4-FFF2-40B4-BE49-F238E27FC236}">
                <a16:creationId xmlns:a16="http://schemas.microsoft.com/office/drawing/2014/main" id="{5B1709C3-3C55-9D3C-0A35-555D12A6DE6A}"/>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577224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A3A593D-5095-F7D3-8523-28F835C30235}"/>
              </a:ext>
            </a:extLst>
          </p:cNvPr>
          <p:cNvPicPr>
            <a:picLocks noChangeAspect="1"/>
          </p:cNvPicPr>
          <p:nvPr/>
        </p:nvPicPr>
        <p:blipFill>
          <a:blip r:embed="rId3"/>
          <a:stretch>
            <a:fillRect/>
          </a:stretch>
        </p:blipFill>
        <p:spPr>
          <a:xfrm>
            <a:off x="8277656" y="1295400"/>
            <a:ext cx="3304744" cy="5056467"/>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D0F8A670-B9E4-F88C-454B-D9257BAF2574}"/>
              </a:ext>
            </a:extLst>
          </p:cNvPr>
          <p:cNvSpPr>
            <a:spLocks noGrp="1"/>
          </p:cNvSpPr>
          <p:nvPr>
            <p:ph type="title"/>
          </p:nvPr>
        </p:nvSpPr>
        <p:spPr>
          <a:xfrm>
            <a:off x="914400" y="685800"/>
            <a:ext cx="10363200" cy="609600"/>
          </a:xfrm>
        </p:spPr>
        <p:txBody>
          <a:bodyPr/>
          <a:lstStyle/>
          <a:p>
            <a:r>
              <a:rPr lang="en-US" dirty="0"/>
              <a:t>Suggested Changes in 4ab</a:t>
            </a:r>
          </a:p>
        </p:txBody>
      </p:sp>
      <p:sp>
        <p:nvSpPr>
          <p:cNvPr id="5" name="Footer Placeholder 4">
            <a:extLst>
              <a:ext uri="{FF2B5EF4-FFF2-40B4-BE49-F238E27FC236}">
                <a16:creationId xmlns:a16="http://schemas.microsoft.com/office/drawing/2014/main" id="{C5547B11-CED7-1051-B545-2448F644F165}"/>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9DB7E2E-C685-B85A-12A4-9F9EF898260C}"/>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26</a:t>
            </a:fld>
            <a:endParaRPr lang="en-US" altLang="en-US"/>
          </a:p>
        </p:txBody>
      </p:sp>
      <p:sp>
        <p:nvSpPr>
          <p:cNvPr id="9" name="Content Placeholder 2">
            <a:extLst>
              <a:ext uri="{FF2B5EF4-FFF2-40B4-BE49-F238E27FC236}">
                <a16:creationId xmlns:a16="http://schemas.microsoft.com/office/drawing/2014/main" id="{4EAE43E4-94DF-B186-2F26-FA550C3D98AD}"/>
              </a:ext>
            </a:extLst>
          </p:cNvPr>
          <p:cNvSpPr txBox="1">
            <a:spLocks/>
          </p:cNvSpPr>
          <p:nvPr/>
        </p:nvSpPr>
        <p:spPr bwMode="auto">
          <a:xfrm>
            <a:off x="914400" y="1371600"/>
            <a:ext cx="6858000" cy="762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18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16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10.38.9.9 One-to-one Initiator Report Compact frame</a:t>
            </a:r>
          </a:p>
          <a:p>
            <a:pPr lvl="1"/>
            <a:r>
              <a:rPr lang="en-US" sz="1400" dirty="0"/>
              <a:t>Page 99, line 23, line 24, update the texts as follows</a:t>
            </a:r>
          </a:p>
        </p:txBody>
      </p:sp>
      <p:sp>
        <p:nvSpPr>
          <p:cNvPr id="10" name="TextBox 9">
            <a:extLst>
              <a:ext uri="{FF2B5EF4-FFF2-40B4-BE49-F238E27FC236}">
                <a16:creationId xmlns:a16="http://schemas.microsoft.com/office/drawing/2014/main" id="{BD731EB4-1236-101E-E93A-D5A4BB59F98A}"/>
              </a:ext>
            </a:extLst>
          </p:cNvPr>
          <p:cNvSpPr txBox="1"/>
          <p:nvPr/>
        </p:nvSpPr>
        <p:spPr>
          <a:xfrm>
            <a:off x="914400" y="2705096"/>
            <a:ext cx="6400800" cy="1046163"/>
          </a:xfrm>
          <a:prstGeom prst="rect">
            <a:avLst/>
          </a:prstGeom>
          <a:solidFill>
            <a:schemeClr val="accent5">
              <a:lumMod val="20000"/>
              <a:lumOff val="80000"/>
            </a:schemeClr>
          </a:solidFill>
        </p:spPr>
        <p:txBody>
          <a:bodyPr wrap="square" rtlCol="0" anchor="t">
            <a:noAutofit/>
          </a:bodyPr>
          <a:lstStyle/>
          <a:p>
            <a:endParaRPr lang="en-US" sz="1400" dirty="0"/>
          </a:p>
          <a:p>
            <a:r>
              <a:rPr lang="en-US" sz="1400" dirty="0"/>
              <a:t>The Message Control field value is set to 0x00 for SS-TWR. When performing DS-TWR, this field is set to </a:t>
            </a:r>
            <a:r>
              <a:rPr lang="en-US" sz="1400" dirty="0">
                <a:solidFill>
                  <a:srgbClr val="FF0000"/>
                </a:solidFill>
              </a:rPr>
              <a:t>0xAB for DS-TWR with 2 UWB MMS packets </a:t>
            </a:r>
            <a:r>
              <a:rPr lang="en-US" sz="1400" dirty="0"/>
              <a:t>and set to </a:t>
            </a:r>
            <a:r>
              <a:rPr lang="en-US" sz="1400" dirty="0">
                <a:solidFill>
                  <a:srgbClr val="FF0000"/>
                </a:solidFill>
              </a:rPr>
              <a:t>0xCD for DS-TWR with 3 UWB MMS packets</a:t>
            </a:r>
            <a:r>
              <a:rPr lang="en-US" sz="1400" dirty="0"/>
              <a:t>.</a:t>
            </a:r>
          </a:p>
        </p:txBody>
      </p:sp>
      <p:cxnSp>
        <p:nvCxnSpPr>
          <p:cNvPr id="16" name="Straight Connector 15">
            <a:extLst>
              <a:ext uri="{FF2B5EF4-FFF2-40B4-BE49-F238E27FC236}">
                <a16:creationId xmlns:a16="http://schemas.microsoft.com/office/drawing/2014/main" id="{D447A09B-B9AE-0F6A-D9FD-A31FDF1C0D32}"/>
              </a:ext>
            </a:extLst>
          </p:cNvPr>
          <p:cNvCxnSpPr/>
          <p:nvPr/>
        </p:nvCxnSpPr>
        <p:spPr bwMode="auto">
          <a:xfrm flipH="1">
            <a:off x="8264817" y="5864198"/>
            <a:ext cx="2209800" cy="0"/>
          </a:xfrm>
          <a:prstGeom prst="line">
            <a:avLst/>
          </a:prstGeom>
          <a:solidFill>
            <a:schemeClr val="accent1"/>
          </a:solidFill>
          <a:ln w="25400" cap="flat" cmpd="sng" algn="ctr">
            <a:solidFill>
              <a:srgbClr val="00B050"/>
            </a:solidFill>
            <a:prstDash val="sysDot"/>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D3B50643-F2E5-D856-AC95-BA96BCD36A5A}"/>
              </a:ext>
            </a:extLst>
          </p:cNvPr>
          <p:cNvCxnSpPr>
            <a:cxnSpLocks/>
            <a:endCxn id="10" idx="3"/>
          </p:cNvCxnSpPr>
          <p:nvPr/>
        </p:nvCxnSpPr>
        <p:spPr bwMode="auto">
          <a:xfrm flipH="1" flipV="1">
            <a:off x="7315200" y="3228178"/>
            <a:ext cx="949617" cy="2636020"/>
          </a:xfrm>
          <a:prstGeom prst="line">
            <a:avLst/>
          </a:prstGeom>
          <a:solidFill>
            <a:schemeClr val="accent1"/>
          </a:solidFill>
          <a:ln w="3175" cap="flat" cmpd="sng" algn="ctr">
            <a:solidFill>
              <a:srgbClr val="00B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Box 27">
            <a:extLst>
              <a:ext uri="{FF2B5EF4-FFF2-40B4-BE49-F238E27FC236}">
                <a16:creationId xmlns:a16="http://schemas.microsoft.com/office/drawing/2014/main" id="{6A9D54D4-A0A5-C052-D063-F56E257216CE}"/>
              </a:ext>
            </a:extLst>
          </p:cNvPr>
          <p:cNvSpPr txBox="1"/>
          <p:nvPr/>
        </p:nvSpPr>
        <p:spPr>
          <a:xfrm>
            <a:off x="908635" y="4075110"/>
            <a:ext cx="6400800" cy="1030290"/>
          </a:xfrm>
          <a:prstGeom prst="rect">
            <a:avLst/>
          </a:prstGeom>
          <a:solidFill>
            <a:schemeClr val="accent5">
              <a:lumMod val="20000"/>
              <a:lumOff val="80000"/>
            </a:schemeClr>
          </a:solidFill>
        </p:spPr>
        <p:txBody>
          <a:bodyPr wrap="square" rtlCol="0" anchor="t">
            <a:noAutofit/>
          </a:bodyPr>
          <a:lstStyle/>
          <a:p>
            <a:endParaRPr lang="en-US" sz="1400" dirty="0"/>
          </a:p>
          <a:p>
            <a:r>
              <a:rPr lang="en-US" sz="1400" dirty="0"/>
              <a:t>The Message Content field shall be formatted as shown in Figure 80 for SS-TWR. When performing DS-TWR, this field shall be formatted as shown in Figure 80.1.</a:t>
            </a:r>
          </a:p>
        </p:txBody>
      </p:sp>
      <p:cxnSp>
        <p:nvCxnSpPr>
          <p:cNvPr id="31" name="Straight Connector 30">
            <a:extLst>
              <a:ext uri="{FF2B5EF4-FFF2-40B4-BE49-F238E27FC236}">
                <a16:creationId xmlns:a16="http://schemas.microsoft.com/office/drawing/2014/main" id="{57DA1A0B-2B03-2D61-19C6-A7E1B8917A92}"/>
              </a:ext>
            </a:extLst>
          </p:cNvPr>
          <p:cNvCxnSpPr/>
          <p:nvPr/>
        </p:nvCxnSpPr>
        <p:spPr bwMode="auto">
          <a:xfrm flipH="1">
            <a:off x="8264817" y="6028017"/>
            <a:ext cx="2209800" cy="0"/>
          </a:xfrm>
          <a:prstGeom prst="line">
            <a:avLst/>
          </a:prstGeom>
          <a:solidFill>
            <a:schemeClr val="accent1"/>
          </a:solidFill>
          <a:ln w="25400" cap="flat" cmpd="sng" algn="ctr">
            <a:solidFill>
              <a:srgbClr val="00B050"/>
            </a:solidFill>
            <a:prstDash val="sysDot"/>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a:extLst>
              <a:ext uri="{FF2B5EF4-FFF2-40B4-BE49-F238E27FC236}">
                <a16:creationId xmlns:a16="http://schemas.microsoft.com/office/drawing/2014/main" id="{2E4C68F4-2862-2FB1-3BBF-D1AB7E098BDA}"/>
              </a:ext>
            </a:extLst>
          </p:cNvPr>
          <p:cNvCxnSpPr>
            <a:cxnSpLocks/>
            <a:endCxn id="28" idx="3"/>
          </p:cNvCxnSpPr>
          <p:nvPr/>
        </p:nvCxnSpPr>
        <p:spPr bwMode="auto">
          <a:xfrm flipH="1" flipV="1">
            <a:off x="7309435" y="4590255"/>
            <a:ext cx="955382" cy="1437762"/>
          </a:xfrm>
          <a:prstGeom prst="line">
            <a:avLst/>
          </a:prstGeom>
          <a:solidFill>
            <a:schemeClr val="accent1"/>
          </a:solidFill>
          <a:ln w="3175" cap="flat" cmpd="sng" algn="ctr">
            <a:solidFill>
              <a:srgbClr val="00B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Date Placeholder 3">
            <a:extLst>
              <a:ext uri="{FF2B5EF4-FFF2-40B4-BE49-F238E27FC236}">
                <a16:creationId xmlns:a16="http://schemas.microsoft.com/office/drawing/2014/main" id="{1DE2A33B-2E7D-785D-DA69-64D50F949F33}"/>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4" name="Rectangle 3">
            <a:extLst>
              <a:ext uri="{FF2B5EF4-FFF2-40B4-BE49-F238E27FC236}">
                <a16:creationId xmlns:a16="http://schemas.microsoft.com/office/drawing/2014/main" id="{6DA1CE4D-20FB-3A8E-816B-2E89AE006C6B}"/>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2444750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024D1C-3C49-B580-4CB4-CD2A09621016}"/>
              </a:ext>
            </a:extLst>
          </p:cNvPr>
          <p:cNvPicPr>
            <a:picLocks noChangeAspect="1"/>
          </p:cNvPicPr>
          <p:nvPr/>
        </p:nvPicPr>
        <p:blipFill>
          <a:blip r:embed="rId3"/>
          <a:stretch>
            <a:fillRect/>
          </a:stretch>
        </p:blipFill>
        <p:spPr>
          <a:xfrm>
            <a:off x="8252957" y="1295400"/>
            <a:ext cx="3253243" cy="5056467"/>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D0F8A670-B9E4-F88C-454B-D9257BAF2574}"/>
              </a:ext>
            </a:extLst>
          </p:cNvPr>
          <p:cNvSpPr>
            <a:spLocks noGrp="1"/>
          </p:cNvSpPr>
          <p:nvPr>
            <p:ph type="title"/>
          </p:nvPr>
        </p:nvSpPr>
        <p:spPr>
          <a:xfrm>
            <a:off x="914400" y="685800"/>
            <a:ext cx="10363200" cy="609600"/>
          </a:xfrm>
        </p:spPr>
        <p:txBody>
          <a:bodyPr/>
          <a:lstStyle/>
          <a:p>
            <a:r>
              <a:rPr lang="en-US" dirty="0"/>
              <a:t>Suggested Changes in 4ab</a:t>
            </a:r>
          </a:p>
        </p:txBody>
      </p:sp>
      <p:sp>
        <p:nvSpPr>
          <p:cNvPr id="5" name="Footer Placeholder 4">
            <a:extLst>
              <a:ext uri="{FF2B5EF4-FFF2-40B4-BE49-F238E27FC236}">
                <a16:creationId xmlns:a16="http://schemas.microsoft.com/office/drawing/2014/main" id="{C5547B11-CED7-1051-B545-2448F644F165}"/>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9DB7E2E-C685-B85A-12A4-9F9EF898260C}"/>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27</a:t>
            </a:fld>
            <a:endParaRPr lang="en-US" altLang="en-US"/>
          </a:p>
        </p:txBody>
      </p:sp>
      <p:sp>
        <p:nvSpPr>
          <p:cNvPr id="9" name="Content Placeholder 2">
            <a:extLst>
              <a:ext uri="{FF2B5EF4-FFF2-40B4-BE49-F238E27FC236}">
                <a16:creationId xmlns:a16="http://schemas.microsoft.com/office/drawing/2014/main" id="{4EAE43E4-94DF-B186-2F26-FA550C3D98AD}"/>
              </a:ext>
            </a:extLst>
          </p:cNvPr>
          <p:cNvSpPr txBox="1">
            <a:spLocks/>
          </p:cNvSpPr>
          <p:nvPr/>
        </p:nvSpPr>
        <p:spPr bwMode="auto">
          <a:xfrm>
            <a:off x="914400" y="1371600"/>
            <a:ext cx="678179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18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16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10.38.9.9 One-to-one Initiator Report Compact frame</a:t>
            </a:r>
          </a:p>
          <a:p>
            <a:pPr lvl="1"/>
            <a:r>
              <a:rPr lang="en-US" sz="1400" dirty="0"/>
              <a:t>Page 100, after line 2, add the following figure</a:t>
            </a:r>
          </a:p>
        </p:txBody>
      </p:sp>
      <p:sp>
        <p:nvSpPr>
          <p:cNvPr id="10" name="TextBox 9">
            <a:extLst>
              <a:ext uri="{FF2B5EF4-FFF2-40B4-BE49-F238E27FC236}">
                <a16:creationId xmlns:a16="http://schemas.microsoft.com/office/drawing/2014/main" id="{BD731EB4-1236-101E-E93A-D5A4BB59F98A}"/>
              </a:ext>
            </a:extLst>
          </p:cNvPr>
          <p:cNvSpPr txBox="1"/>
          <p:nvPr/>
        </p:nvSpPr>
        <p:spPr>
          <a:xfrm>
            <a:off x="228600" y="2133600"/>
            <a:ext cx="7620000" cy="2362200"/>
          </a:xfrm>
          <a:prstGeom prst="rect">
            <a:avLst/>
          </a:prstGeom>
          <a:solidFill>
            <a:schemeClr val="accent5">
              <a:lumMod val="20000"/>
              <a:lumOff val="80000"/>
            </a:schemeClr>
          </a:solidFill>
        </p:spPr>
        <p:txBody>
          <a:bodyPr wrap="square" rtlCol="0" anchor="t">
            <a:noAutofit/>
          </a:bodyPr>
          <a:lstStyle/>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pPr algn="ctr"/>
            <a:r>
              <a:rPr lang="en-US" sz="1400" dirty="0"/>
              <a:t>Figure 80.1 Format of the Message Content field in the One-to-one Initiator Report Compact frame when Message Control field value is 0xAB or 0xCD</a:t>
            </a:r>
          </a:p>
        </p:txBody>
      </p:sp>
      <p:cxnSp>
        <p:nvCxnSpPr>
          <p:cNvPr id="16" name="Straight Connector 15">
            <a:extLst>
              <a:ext uri="{FF2B5EF4-FFF2-40B4-BE49-F238E27FC236}">
                <a16:creationId xmlns:a16="http://schemas.microsoft.com/office/drawing/2014/main" id="{D447A09B-B9AE-0F6A-D9FD-A31FDF1C0D32}"/>
              </a:ext>
            </a:extLst>
          </p:cNvPr>
          <p:cNvCxnSpPr/>
          <p:nvPr/>
        </p:nvCxnSpPr>
        <p:spPr bwMode="auto">
          <a:xfrm flipH="1">
            <a:off x="8252957" y="2133600"/>
            <a:ext cx="2209800" cy="0"/>
          </a:xfrm>
          <a:prstGeom prst="line">
            <a:avLst/>
          </a:prstGeom>
          <a:solidFill>
            <a:schemeClr val="accent1"/>
          </a:solidFill>
          <a:ln w="25400" cap="flat" cmpd="sng" algn="ctr">
            <a:solidFill>
              <a:srgbClr val="00B050"/>
            </a:solidFill>
            <a:prstDash val="sysDot"/>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D3B50643-F2E5-D856-AC95-BA96BCD36A5A}"/>
              </a:ext>
            </a:extLst>
          </p:cNvPr>
          <p:cNvCxnSpPr>
            <a:cxnSpLocks/>
            <a:endCxn id="10" idx="3"/>
          </p:cNvCxnSpPr>
          <p:nvPr/>
        </p:nvCxnSpPr>
        <p:spPr bwMode="auto">
          <a:xfrm flipH="1">
            <a:off x="7848600" y="2133600"/>
            <a:ext cx="404357" cy="1181100"/>
          </a:xfrm>
          <a:prstGeom prst="line">
            <a:avLst/>
          </a:prstGeom>
          <a:solidFill>
            <a:schemeClr val="accent1"/>
          </a:solidFill>
          <a:ln w="3175" cap="flat" cmpd="sng" algn="ctr">
            <a:solidFill>
              <a:srgbClr val="00B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4" name="Table 13">
            <a:extLst>
              <a:ext uri="{FF2B5EF4-FFF2-40B4-BE49-F238E27FC236}">
                <a16:creationId xmlns:a16="http://schemas.microsoft.com/office/drawing/2014/main" id="{5FE70C56-DC66-4C22-2CCB-BF13F5220617}"/>
              </a:ext>
            </a:extLst>
          </p:cNvPr>
          <p:cNvGraphicFramePr>
            <a:graphicFrameLocks noGrp="1"/>
          </p:cNvGraphicFramePr>
          <p:nvPr>
            <p:extLst>
              <p:ext uri="{D42A27DB-BD31-4B8C-83A1-F6EECF244321}">
                <p14:modId xmlns:p14="http://schemas.microsoft.com/office/powerpoint/2010/main" val="3315226305"/>
              </p:ext>
            </p:extLst>
          </p:nvPr>
        </p:nvGraphicFramePr>
        <p:xfrm>
          <a:off x="381001" y="2442795"/>
          <a:ext cx="7315196" cy="1311643"/>
        </p:xfrm>
        <a:graphic>
          <a:graphicData uri="http://schemas.openxmlformats.org/drawingml/2006/table">
            <a:tbl>
              <a:tblPr firstRow="1" bandRow="1">
                <a:tableStyleId>{5C22544A-7EE6-4342-B048-85BDC9FD1C3A}</a:tableStyleId>
              </a:tblPr>
              <a:tblGrid>
                <a:gridCol w="914399">
                  <a:extLst>
                    <a:ext uri="{9D8B030D-6E8A-4147-A177-3AD203B41FA5}">
                      <a16:colId xmlns:a16="http://schemas.microsoft.com/office/drawing/2014/main" val="1553437141"/>
                    </a:ext>
                  </a:extLst>
                </a:gridCol>
                <a:gridCol w="1175657">
                  <a:extLst>
                    <a:ext uri="{9D8B030D-6E8A-4147-A177-3AD203B41FA5}">
                      <a16:colId xmlns:a16="http://schemas.microsoft.com/office/drawing/2014/main" val="1124744283"/>
                    </a:ext>
                  </a:extLst>
                </a:gridCol>
                <a:gridCol w="881743">
                  <a:extLst>
                    <a:ext uri="{9D8B030D-6E8A-4147-A177-3AD203B41FA5}">
                      <a16:colId xmlns:a16="http://schemas.microsoft.com/office/drawing/2014/main" val="1778945683"/>
                    </a:ext>
                  </a:extLst>
                </a:gridCol>
                <a:gridCol w="1208313">
                  <a:extLst>
                    <a:ext uri="{9D8B030D-6E8A-4147-A177-3AD203B41FA5}">
                      <a16:colId xmlns:a16="http://schemas.microsoft.com/office/drawing/2014/main" val="3887889027"/>
                    </a:ext>
                  </a:extLst>
                </a:gridCol>
                <a:gridCol w="925287">
                  <a:extLst>
                    <a:ext uri="{9D8B030D-6E8A-4147-A177-3AD203B41FA5}">
                      <a16:colId xmlns:a16="http://schemas.microsoft.com/office/drawing/2014/main" val="4270194068"/>
                    </a:ext>
                  </a:extLst>
                </a:gridCol>
                <a:gridCol w="1164769">
                  <a:extLst>
                    <a:ext uri="{9D8B030D-6E8A-4147-A177-3AD203B41FA5}">
                      <a16:colId xmlns:a16="http://schemas.microsoft.com/office/drawing/2014/main" val="1586476027"/>
                    </a:ext>
                  </a:extLst>
                </a:gridCol>
                <a:gridCol w="1045028">
                  <a:extLst>
                    <a:ext uri="{9D8B030D-6E8A-4147-A177-3AD203B41FA5}">
                      <a16:colId xmlns:a16="http://schemas.microsoft.com/office/drawing/2014/main" val="1673568765"/>
                    </a:ext>
                  </a:extLst>
                </a:gridCol>
              </a:tblGrid>
              <a:tr h="466493">
                <a:tc>
                  <a:txBody>
                    <a:bodyPr/>
                    <a:lstStyle/>
                    <a:p>
                      <a:pPr algn="ctr"/>
                      <a:r>
                        <a:rPr lang="en-US" sz="1200" dirty="0">
                          <a:solidFill>
                            <a:schemeClr val="tx1"/>
                          </a:solidFill>
                        </a:rPr>
                        <a:t>Octets: 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Octets: 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Octets: 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Octets: 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Octets: 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Octets: 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0/variable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9657790"/>
                  </a:ext>
                </a:extLst>
              </a:tr>
              <a:tr h="845150">
                <a:tc>
                  <a:txBody>
                    <a:bodyPr/>
                    <a:lstStyle/>
                    <a:p>
                      <a:pPr algn="ctr"/>
                      <a:r>
                        <a:rPr lang="en-US" sz="1050" dirty="0">
                          <a:solidFill>
                            <a:schemeClr val="tx1"/>
                          </a:solidFill>
                        </a:rPr>
                        <a:t>RX-to-TX</a:t>
                      </a:r>
                    </a:p>
                    <a:p>
                      <a:pPr algn="ctr"/>
                      <a:r>
                        <a:rPr lang="en-US" sz="1050" dirty="0">
                          <a:solidFill>
                            <a:schemeClr val="tx1"/>
                          </a:solidFill>
                        </a:rPr>
                        <a:t>Reply Time</a:t>
                      </a:r>
                    </a:p>
                    <a:p>
                      <a:pPr algn="ctr"/>
                      <a:r>
                        <a:rPr lang="en-US" sz="1050" dirty="0">
                          <a:solidFill>
                            <a:schemeClr val="tx1"/>
                          </a:solidFill>
                        </a:rPr>
                        <a:t>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TX-to-RX</a:t>
                      </a:r>
                    </a:p>
                    <a:p>
                      <a:pPr algn="ctr"/>
                      <a:r>
                        <a:rPr lang="en-US" sz="1050" dirty="0">
                          <a:solidFill>
                            <a:schemeClr val="tx1"/>
                          </a:solidFill>
                        </a:rPr>
                        <a:t>Round-trip Time</a:t>
                      </a:r>
                    </a:p>
                    <a:p>
                      <a:pPr algn="ctr"/>
                      <a:r>
                        <a:rPr lang="en-US" sz="1050" dirty="0">
                          <a:solidFill>
                            <a:schemeClr val="tx1"/>
                          </a:solidFill>
                        </a:rPr>
                        <a:t>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RX-to-TX</a:t>
                      </a:r>
                    </a:p>
                    <a:p>
                      <a:pPr algn="ctr"/>
                      <a:r>
                        <a:rPr lang="en-US" sz="1050" dirty="0">
                          <a:solidFill>
                            <a:schemeClr val="tx1"/>
                          </a:solidFill>
                        </a:rPr>
                        <a:t>Reply Time</a:t>
                      </a:r>
                    </a:p>
                    <a:p>
                      <a:pPr algn="ctr"/>
                      <a:r>
                        <a:rPr lang="en-US" sz="1050" dirty="0">
                          <a:solidFill>
                            <a:schemeClr val="tx1"/>
                          </a:solidFill>
                        </a:rPr>
                        <a:t>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TX-to-RX</a:t>
                      </a:r>
                    </a:p>
                    <a:p>
                      <a:pPr algn="ctr"/>
                      <a:r>
                        <a:rPr lang="en-US" sz="1050" dirty="0">
                          <a:solidFill>
                            <a:schemeClr val="tx1"/>
                          </a:solidFill>
                        </a:rPr>
                        <a:t>Round-trip Time</a:t>
                      </a:r>
                    </a:p>
                    <a:p>
                      <a:pPr algn="ctr"/>
                      <a:r>
                        <a:rPr lang="en-US" sz="1050" dirty="0">
                          <a:solidFill>
                            <a:schemeClr val="tx1"/>
                          </a:solidFill>
                        </a:rPr>
                        <a:t>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RX-to-TX</a:t>
                      </a:r>
                    </a:p>
                    <a:p>
                      <a:pPr algn="ctr"/>
                      <a:r>
                        <a:rPr lang="en-US" sz="1050" dirty="0">
                          <a:solidFill>
                            <a:schemeClr val="tx1"/>
                          </a:solidFill>
                        </a:rPr>
                        <a:t>Reply Time</a:t>
                      </a:r>
                    </a:p>
                    <a:p>
                      <a:pPr algn="ctr"/>
                      <a:r>
                        <a:rPr lang="en-US" sz="1050" dirty="0">
                          <a:solidFill>
                            <a:schemeClr val="tx1"/>
                          </a:solidFill>
                        </a:rPr>
                        <a:t>3</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TX-to-RX</a:t>
                      </a:r>
                    </a:p>
                    <a:p>
                      <a:pPr algn="ctr"/>
                      <a:r>
                        <a:rPr lang="en-US" sz="1050" dirty="0">
                          <a:solidFill>
                            <a:schemeClr val="tx1"/>
                          </a:solidFill>
                        </a:rPr>
                        <a:t>Round-trip Time</a:t>
                      </a:r>
                    </a:p>
                    <a:p>
                      <a:pPr algn="ctr"/>
                      <a:r>
                        <a:rPr lang="en-US" sz="1050" dirty="0">
                          <a:solidFill>
                            <a:schemeClr val="tx1"/>
                          </a:solidFill>
                        </a:rPr>
                        <a:t>3</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Passthrough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1126454"/>
                  </a:ext>
                </a:extLst>
              </a:tr>
            </a:tbl>
          </a:graphicData>
        </a:graphic>
      </p:graphicFrame>
      <p:sp>
        <p:nvSpPr>
          <p:cNvPr id="4" name="Date Placeholder 3">
            <a:extLst>
              <a:ext uri="{FF2B5EF4-FFF2-40B4-BE49-F238E27FC236}">
                <a16:creationId xmlns:a16="http://schemas.microsoft.com/office/drawing/2014/main" id="{20A1C78E-8E3F-2B5C-7B4D-2FDE395E5A97}"/>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7" name="Rectangle 6">
            <a:extLst>
              <a:ext uri="{FF2B5EF4-FFF2-40B4-BE49-F238E27FC236}">
                <a16:creationId xmlns:a16="http://schemas.microsoft.com/office/drawing/2014/main" id="{6270C944-F512-E8D4-0798-D2C428E6EB0E}"/>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2935196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024D1C-3C49-B580-4CB4-CD2A09621016}"/>
              </a:ext>
            </a:extLst>
          </p:cNvPr>
          <p:cNvPicPr>
            <a:picLocks noChangeAspect="1"/>
          </p:cNvPicPr>
          <p:nvPr/>
        </p:nvPicPr>
        <p:blipFill>
          <a:blip r:embed="rId3"/>
          <a:stretch>
            <a:fillRect/>
          </a:stretch>
        </p:blipFill>
        <p:spPr>
          <a:xfrm>
            <a:off x="8252957" y="1295400"/>
            <a:ext cx="3253243" cy="5056467"/>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D0F8A670-B9E4-F88C-454B-D9257BAF2574}"/>
              </a:ext>
            </a:extLst>
          </p:cNvPr>
          <p:cNvSpPr>
            <a:spLocks noGrp="1"/>
          </p:cNvSpPr>
          <p:nvPr>
            <p:ph type="title"/>
          </p:nvPr>
        </p:nvSpPr>
        <p:spPr>
          <a:xfrm>
            <a:off x="914400" y="685800"/>
            <a:ext cx="10363200" cy="609600"/>
          </a:xfrm>
        </p:spPr>
        <p:txBody>
          <a:bodyPr/>
          <a:lstStyle/>
          <a:p>
            <a:r>
              <a:rPr lang="en-US" dirty="0"/>
              <a:t>Suggested Changes in 4ab</a:t>
            </a:r>
          </a:p>
        </p:txBody>
      </p:sp>
      <p:sp>
        <p:nvSpPr>
          <p:cNvPr id="5" name="Footer Placeholder 4">
            <a:extLst>
              <a:ext uri="{FF2B5EF4-FFF2-40B4-BE49-F238E27FC236}">
                <a16:creationId xmlns:a16="http://schemas.microsoft.com/office/drawing/2014/main" id="{C5547B11-CED7-1051-B545-2448F644F165}"/>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9DB7E2E-C685-B85A-12A4-9F9EF898260C}"/>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28</a:t>
            </a:fld>
            <a:endParaRPr lang="en-US" altLang="en-US"/>
          </a:p>
        </p:txBody>
      </p:sp>
      <p:sp>
        <p:nvSpPr>
          <p:cNvPr id="9" name="Content Placeholder 2">
            <a:extLst>
              <a:ext uri="{FF2B5EF4-FFF2-40B4-BE49-F238E27FC236}">
                <a16:creationId xmlns:a16="http://schemas.microsoft.com/office/drawing/2014/main" id="{4EAE43E4-94DF-B186-2F26-FA550C3D98AD}"/>
              </a:ext>
            </a:extLst>
          </p:cNvPr>
          <p:cNvSpPr txBox="1">
            <a:spLocks/>
          </p:cNvSpPr>
          <p:nvPr/>
        </p:nvSpPr>
        <p:spPr bwMode="auto">
          <a:xfrm>
            <a:off x="914400" y="1371600"/>
            <a:ext cx="6553200" cy="583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18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16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10.38.9.9 One-to-one Initiator Report Compact frame</a:t>
            </a:r>
          </a:p>
          <a:p>
            <a:pPr lvl="1"/>
            <a:r>
              <a:rPr lang="en-US" sz="1400" dirty="0"/>
              <a:t>Page 100, line 3,4,5, update the texts as follows</a:t>
            </a:r>
          </a:p>
        </p:txBody>
      </p:sp>
      <p:sp>
        <p:nvSpPr>
          <p:cNvPr id="10" name="TextBox 9">
            <a:extLst>
              <a:ext uri="{FF2B5EF4-FFF2-40B4-BE49-F238E27FC236}">
                <a16:creationId xmlns:a16="http://schemas.microsoft.com/office/drawing/2014/main" id="{BD731EB4-1236-101E-E93A-D5A4BB59F98A}"/>
              </a:ext>
            </a:extLst>
          </p:cNvPr>
          <p:cNvSpPr txBox="1"/>
          <p:nvPr/>
        </p:nvSpPr>
        <p:spPr>
          <a:xfrm>
            <a:off x="914400" y="2079067"/>
            <a:ext cx="6934200" cy="4245533"/>
          </a:xfrm>
          <a:prstGeom prst="rect">
            <a:avLst/>
          </a:prstGeom>
          <a:solidFill>
            <a:schemeClr val="accent5">
              <a:lumMod val="20000"/>
              <a:lumOff val="80000"/>
            </a:schemeClr>
          </a:solidFill>
        </p:spPr>
        <p:txBody>
          <a:bodyPr wrap="square" rtlCol="0" anchor="ctr">
            <a:noAutofit/>
          </a:bodyPr>
          <a:lstStyle/>
          <a:p>
            <a:r>
              <a:rPr lang="en-US" dirty="0"/>
              <a:t>The Round-trip Time field value in Figure 80 is an unsigned integer that reports the time difference for SS-TWR, measured at the initiator, between the RMARKERs of the initiator’s MMS fragments and the responder’s MMS fragments. The units of time are specified in 10.29.1.4 (Ranging counter time unit). </a:t>
            </a:r>
          </a:p>
          <a:p>
            <a:endParaRPr lang="en-US" dirty="0"/>
          </a:p>
          <a:p>
            <a:r>
              <a:rPr lang="en-US" dirty="0"/>
              <a:t>The values of the RX-to-TX Reply Time field and the TX-to-RX Round-trip Time field in Figure 80.1 are </a:t>
            </a:r>
            <a:r>
              <a:rPr lang="en-US" dirty="0">
                <a:solidFill>
                  <a:srgbClr val="FF0000"/>
                </a:solidFill>
              </a:rPr>
              <a:t>signed integers </a:t>
            </a:r>
            <a:r>
              <a:rPr lang="en-US" dirty="0"/>
              <a:t>that report the time differences for DS-TWR with the units of time specified in 10.29.1.4. </a:t>
            </a:r>
          </a:p>
          <a:p>
            <a:endParaRPr lang="en-US" dirty="0"/>
          </a:p>
          <a:p>
            <a:r>
              <a:rPr lang="en-US" dirty="0"/>
              <a:t>When performing DS-TWR with UWB MMS, multiple sets of RIF-RMARKERs are defined to ensure ranging integrity. Each RIF-RMARKER set includes Ping1-RMARKER from Initiator, Pong-RMARKER from Responder, and Ping2-RMARKER from Initiator. For DS-TWR with 3 UWB MMS packets, the Ping1-RMARKER is from Initiator’s 1st MMS packet and the Ping2-RMARKER is from Initiator’s 2nd MMS packet. For DS-TWR with 2 UWB MMS packets, the Ping1-RMARKER is from the 1st RIF Region within Initiator’s MMS packet and the Ping2-RMARKER from the 2nd RIF Region within Initiator’s MMS packet.</a:t>
            </a:r>
            <a:r>
              <a:rPr lang="en-US" dirty="0">
                <a:solidFill>
                  <a:srgbClr val="FF0000"/>
                </a:solidFill>
              </a:rPr>
              <a:t> </a:t>
            </a:r>
            <a:r>
              <a:rPr lang="en-US" dirty="0"/>
              <a:t>RIF-RMARKER</a:t>
            </a:r>
            <a:r>
              <a:rPr lang="en-US" dirty="0">
                <a:solidFill>
                  <a:srgbClr val="FF0000"/>
                </a:solidFill>
              </a:rPr>
              <a:t> Set-Early</a:t>
            </a:r>
            <a:r>
              <a:rPr lang="en-US" dirty="0"/>
              <a:t> refers to the set consisting of earliest RIF-RMARKERs. RIF-RMARKER </a:t>
            </a:r>
            <a:r>
              <a:rPr lang="en-US" dirty="0">
                <a:solidFill>
                  <a:srgbClr val="FF0000"/>
                </a:solidFill>
              </a:rPr>
              <a:t>Set-Late</a:t>
            </a:r>
            <a:r>
              <a:rPr lang="en-US" dirty="0"/>
              <a:t> refers to the set consisting of latest RIF-RMARKERs.</a:t>
            </a:r>
          </a:p>
          <a:p>
            <a:endParaRPr lang="en-US" dirty="0"/>
          </a:p>
          <a:p>
            <a:r>
              <a:rPr lang="en-US" dirty="0"/>
              <a:t>When reporting measurements with the Message Content field in Figure 80.1 for DS-TWR, RX-to-TX reply time 1 and TX-to-RX Round-trip time 1 are with respect to RMARKERs in Set-Early. RX-to-TX reply time 2 and TX-to-RX Round-trip time 2 are with respect to RMARKERs in Set-Late. RX-to-TX reply time 3 and TX-to-RX Round-trip time 3 are with respect to Ping1-RMARKER and Pong-RMARKER from Set-Early and Ping2-RMARKER from Set-Late.</a:t>
            </a:r>
          </a:p>
        </p:txBody>
      </p:sp>
      <p:cxnSp>
        <p:nvCxnSpPr>
          <p:cNvPr id="11" name="Straight Connector 10">
            <a:extLst>
              <a:ext uri="{FF2B5EF4-FFF2-40B4-BE49-F238E27FC236}">
                <a16:creationId xmlns:a16="http://schemas.microsoft.com/office/drawing/2014/main" id="{D3B50643-F2E5-D856-AC95-BA96BCD36A5A}"/>
              </a:ext>
            </a:extLst>
          </p:cNvPr>
          <p:cNvCxnSpPr>
            <a:cxnSpLocks/>
            <a:stCxn id="17" idx="1"/>
            <a:endCxn id="10" idx="3"/>
          </p:cNvCxnSpPr>
          <p:nvPr/>
        </p:nvCxnSpPr>
        <p:spPr bwMode="auto">
          <a:xfrm flipH="1">
            <a:off x="7848600" y="2362200"/>
            <a:ext cx="533400" cy="1839634"/>
          </a:xfrm>
          <a:prstGeom prst="line">
            <a:avLst/>
          </a:prstGeom>
          <a:solidFill>
            <a:schemeClr val="accent1"/>
          </a:solidFill>
          <a:ln w="3175" cap="flat" cmpd="sng" algn="ctr">
            <a:solidFill>
              <a:srgbClr val="00B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ounded Rectangle 16">
            <a:extLst>
              <a:ext uri="{FF2B5EF4-FFF2-40B4-BE49-F238E27FC236}">
                <a16:creationId xmlns:a16="http://schemas.microsoft.com/office/drawing/2014/main" id="{F20797D0-3601-3B75-F0A7-4D9E1CBA93D4}"/>
              </a:ext>
            </a:extLst>
          </p:cNvPr>
          <p:cNvSpPr/>
          <p:nvPr/>
        </p:nvSpPr>
        <p:spPr bwMode="auto">
          <a:xfrm>
            <a:off x="8382000" y="2209800"/>
            <a:ext cx="3098800" cy="304800"/>
          </a:xfrm>
          <a:prstGeom prst="roundRect">
            <a:avLst/>
          </a:prstGeom>
          <a:noFill/>
          <a:ln w="12700" cap="flat" cmpd="sng" algn="ctr">
            <a:solidFill>
              <a:schemeClr val="accent5"/>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4" name="Date Placeholder 3">
            <a:extLst>
              <a:ext uri="{FF2B5EF4-FFF2-40B4-BE49-F238E27FC236}">
                <a16:creationId xmlns:a16="http://schemas.microsoft.com/office/drawing/2014/main" id="{602FE498-931B-4E61-3C45-A978D784A0A9}"/>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7" name="Rectangle 6">
            <a:extLst>
              <a:ext uri="{FF2B5EF4-FFF2-40B4-BE49-F238E27FC236}">
                <a16:creationId xmlns:a16="http://schemas.microsoft.com/office/drawing/2014/main" id="{8AF416FC-8031-6939-C506-04952B0CD486}"/>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1084920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6769BCE-0007-44F0-29AE-9F826C4F0582}"/>
              </a:ext>
            </a:extLst>
          </p:cNvPr>
          <p:cNvPicPr>
            <a:picLocks noChangeAspect="1"/>
          </p:cNvPicPr>
          <p:nvPr/>
        </p:nvPicPr>
        <p:blipFill>
          <a:blip r:embed="rId3"/>
          <a:stretch>
            <a:fillRect/>
          </a:stretch>
        </p:blipFill>
        <p:spPr>
          <a:xfrm>
            <a:off x="8252957" y="1295400"/>
            <a:ext cx="3253243" cy="5056467"/>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D0F8A670-B9E4-F88C-454B-D9257BAF2574}"/>
              </a:ext>
            </a:extLst>
          </p:cNvPr>
          <p:cNvSpPr>
            <a:spLocks noGrp="1"/>
          </p:cNvSpPr>
          <p:nvPr>
            <p:ph type="title"/>
          </p:nvPr>
        </p:nvSpPr>
        <p:spPr>
          <a:xfrm>
            <a:off x="914400" y="685800"/>
            <a:ext cx="10363200" cy="609600"/>
          </a:xfrm>
        </p:spPr>
        <p:txBody>
          <a:bodyPr/>
          <a:lstStyle/>
          <a:p>
            <a:r>
              <a:rPr lang="en-US" dirty="0"/>
              <a:t>Suggested Changes in 4ab</a:t>
            </a:r>
          </a:p>
        </p:txBody>
      </p:sp>
      <p:sp>
        <p:nvSpPr>
          <p:cNvPr id="5" name="Footer Placeholder 4">
            <a:extLst>
              <a:ext uri="{FF2B5EF4-FFF2-40B4-BE49-F238E27FC236}">
                <a16:creationId xmlns:a16="http://schemas.microsoft.com/office/drawing/2014/main" id="{C5547B11-CED7-1051-B545-2448F644F165}"/>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9DB7E2E-C685-B85A-12A4-9F9EF898260C}"/>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29</a:t>
            </a:fld>
            <a:endParaRPr lang="en-US" altLang="en-US"/>
          </a:p>
        </p:txBody>
      </p:sp>
      <p:sp>
        <p:nvSpPr>
          <p:cNvPr id="9" name="Content Placeholder 2">
            <a:extLst>
              <a:ext uri="{FF2B5EF4-FFF2-40B4-BE49-F238E27FC236}">
                <a16:creationId xmlns:a16="http://schemas.microsoft.com/office/drawing/2014/main" id="{4EAE43E4-94DF-B186-2F26-FA550C3D98AD}"/>
              </a:ext>
            </a:extLst>
          </p:cNvPr>
          <p:cNvSpPr txBox="1">
            <a:spLocks/>
          </p:cNvSpPr>
          <p:nvPr/>
        </p:nvSpPr>
        <p:spPr bwMode="auto">
          <a:xfrm>
            <a:off x="914400" y="1371600"/>
            <a:ext cx="6400800" cy="631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18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16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10.38.9.10 One-to-one Responder Report Compact frame</a:t>
            </a:r>
          </a:p>
          <a:p>
            <a:pPr lvl="1"/>
            <a:r>
              <a:rPr lang="en-US" sz="1400" dirty="0"/>
              <a:t>Page 100, line 12, update the texts as follows</a:t>
            </a:r>
          </a:p>
        </p:txBody>
      </p:sp>
      <p:sp>
        <p:nvSpPr>
          <p:cNvPr id="10" name="TextBox 9">
            <a:extLst>
              <a:ext uri="{FF2B5EF4-FFF2-40B4-BE49-F238E27FC236}">
                <a16:creationId xmlns:a16="http://schemas.microsoft.com/office/drawing/2014/main" id="{BD731EB4-1236-101E-E93A-D5A4BB59F98A}"/>
              </a:ext>
            </a:extLst>
          </p:cNvPr>
          <p:cNvSpPr txBox="1"/>
          <p:nvPr/>
        </p:nvSpPr>
        <p:spPr>
          <a:xfrm>
            <a:off x="914400" y="2705097"/>
            <a:ext cx="6400800" cy="800104"/>
          </a:xfrm>
          <a:prstGeom prst="rect">
            <a:avLst/>
          </a:prstGeom>
          <a:solidFill>
            <a:schemeClr val="accent5">
              <a:lumMod val="20000"/>
              <a:lumOff val="80000"/>
            </a:schemeClr>
          </a:solidFill>
        </p:spPr>
        <p:txBody>
          <a:bodyPr wrap="square" rtlCol="0" anchor="t">
            <a:noAutofit/>
          </a:bodyPr>
          <a:lstStyle/>
          <a:p>
            <a:endParaRPr lang="en-US" sz="1400" dirty="0"/>
          </a:p>
          <a:p>
            <a:r>
              <a:rPr lang="en-US" sz="1400" dirty="0"/>
              <a:t>The Message Control field value shall be either 0x00, 0x10, </a:t>
            </a:r>
            <a:r>
              <a:rPr lang="en-US" sz="1400" dirty="0">
                <a:solidFill>
                  <a:srgbClr val="FF0000"/>
                </a:solidFill>
              </a:rPr>
              <a:t>0xAB, or 0xCD</a:t>
            </a:r>
            <a:r>
              <a:rPr lang="en-US" sz="1400" dirty="0"/>
              <a:t>.</a:t>
            </a:r>
          </a:p>
        </p:txBody>
      </p:sp>
      <p:cxnSp>
        <p:nvCxnSpPr>
          <p:cNvPr id="16" name="Straight Connector 15">
            <a:extLst>
              <a:ext uri="{FF2B5EF4-FFF2-40B4-BE49-F238E27FC236}">
                <a16:creationId xmlns:a16="http://schemas.microsoft.com/office/drawing/2014/main" id="{D447A09B-B9AE-0F6A-D9FD-A31FDF1C0D32}"/>
              </a:ext>
            </a:extLst>
          </p:cNvPr>
          <p:cNvCxnSpPr/>
          <p:nvPr/>
        </p:nvCxnSpPr>
        <p:spPr bwMode="auto">
          <a:xfrm flipH="1">
            <a:off x="8229600" y="4114800"/>
            <a:ext cx="1905000" cy="0"/>
          </a:xfrm>
          <a:prstGeom prst="line">
            <a:avLst/>
          </a:prstGeom>
          <a:solidFill>
            <a:schemeClr val="accent1"/>
          </a:solidFill>
          <a:ln w="25400" cap="flat" cmpd="sng" algn="ctr">
            <a:solidFill>
              <a:srgbClr val="00B050"/>
            </a:solidFill>
            <a:prstDash val="sysDot"/>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D3B50643-F2E5-D856-AC95-BA96BCD36A5A}"/>
              </a:ext>
            </a:extLst>
          </p:cNvPr>
          <p:cNvCxnSpPr>
            <a:cxnSpLocks/>
            <a:endCxn id="10" idx="3"/>
          </p:cNvCxnSpPr>
          <p:nvPr/>
        </p:nvCxnSpPr>
        <p:spPr bwMode="auto">
          <a:xfrm flipH="1" flipV="1">
            <a:off x="7315200" y="3105149"/>
            <a:ext cx="937757" cy="1009651"/>
          </a:xfrm>
          <a:prstGeom prst="line">
            <a:avLst/>
          </a:prstGeom>
          <a:solidFill>
            <a:schemeClr val="accent1"/>
          </a:solidFill>
          <a:ln w="3175" cap="flat" cmpd="sng" algn="ctr">
            <a:solidFill>
              <a:srgbClr val="00B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Date Placeholder 3">
            <a:extLst>
              <a:ext uri="{FF2B5EF4-FFF2-40B4-BE49-F238E27FC236}">
                <a16:creationId xmlns:a16="http://schemas.microsoft.com/office/drawing/2014/main" id="{21A752E8-5A71-FCB2-D4BC-DB6CF0D4996C}"/>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4" name="Rectangle 3">
            <a:extLst>
              <a:ext uri="{FF2B5EF4-FFF2-40B4-BE49-F238E27FC236}">
                <a16:creationId xmlns:a16="http://schemas.microsoft.com/office/drawing/2014/main" id="{2AC43285-4BCF-96DB-AD1F-0E3D259335ED}"/>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3709815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60">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534F8-8FC1-CCB5-60E2-88094A766E7A}"/>
              </a:ext>
            </a:extLst>
          </p:cNvPr>
          <p:cNvSpPr>
            <a:spLocks noGrp="1"/>
          </p:cNvSpPr>
          <p:nvPr>
            <p:ph type="title"/>
          </p:nvPr>
        </p:nvSpPr>
        <p:spPr>
          <a:xfrm>
            <a:off x="838200" y="4038600"/>
            <a:ext cx="10287000" cy="1752600"/>
          </a:xfrm>
          <a:effectLst>
            <a:outerShdw blurRad="50800" dist="38100" dir="2700000" algn="tl" rotWithShape="0">
              <a:prstClr val="black">
                <a:alpha val="40000"/>
              </a:prstClr>
            </a:outerShdw>
          </a:effectLst>
        </p:spPr>
        <p:txBody>
          <a:bodyPr anchor="t"/>
          <a:lstStyle/>
          <a:p>
            <a:pPr algn="l"/>
            <a:r>
              <a:rPr lang="en-US" b="1" dirty="0">
                <a:latin typeface="Calibri" panose="020F0502020204030204" pitchFamily="34" charset="0"/>
                <a:ea typeface="Helvetica Neue Light" panose="02000403000000020004" pitchFamily="2" charset="0"/>
                <a:cs typeface="Calibri" panose="020F0502020204030204" pitchFamily="34" charset="0"/>
              </a:rPr>
              <a:t>Part-1: </a:t>
            </a:r>
            <a:br>
              <a:rPr lang="en-US" b="1" dirty="0">
                <a:latin typeface="Calibri" panose="020F0502020204030204" pitchFamily="34" charset="0"/>
                <a:ea typeface="Helvetica Neue Light" panose="02000403000000020004" pitchFamily="2" charset="0"/>
                <a:cs typeface="Calibri" panose="020F0502020204030204" pitchFamily="34" charset="0"/>
              </a:rPr>
            </a:br>
            <a:r>
              <a:rPr lang="en-US" b="1" dirty="0">
                <a:latin typeface="Calibri" panose="020F0502020204030204" pitchFamily="34" charset="0"/>
                <a:ea typeface="Helvetica Neue Light" panose="02000403000000020004" pitchFamily="2" charset="0"/>
                <a:cs typeface="Calibri" panose="020F0502020204030204" pitchFamily="34" charset="0"/>
              </a:rPr>
              <a:t>Measurements for UWB MMS Ranging Integrity </a:t>
            </a:r>
          </a:p>
        </p:txBody>
      </p:sp>
      <p:sp>
        <p:nvSpPr>
          <p:cNvPr id="5" name="Footer Placeholder 4">
            <a:extLst>
              <a:ext uri="{FF2B5EF4-FFF2-40B4-BE49-F238E27FC236}">
                <a16:creationId xmlns:a16="http://schemas.microsoft.com/office/drawing/2014/main" id="{B66FE22D-00B0-CC3E-BABD-4D09C7CADA9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4BC03900-5C9E-082F-1333-691480916783}"/>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3</a:t>
            </a:fld>
            <a:endParaRPr lang="en-US" altLang="en-US"/>
          </a:p>
        </p:txBody>
      </p:sp>
      <p:sp>
        <p:nvSpPr>
          <p:cNvPr id="3" name="Date Placeholder 3">
            <a:extLst>
              <a:ext uri="{FF2B5EF4-FFF2-40B4-BE49-F238E27FC236}">
                <a16:creationId xmlns:a16="http://schemas.microsoft.com/office/drawing/2014/main" id="{FACA4561-21BD-1B05-9A1E-DE3B6F0BE2A6}"/>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4" name="Rectangle 3">
            <a:extLst>
              <a:ext uri="{FF2B5EF4-FFF2-40B4-BE49-F238E27FC236}">
                <a16:creationId xmlns:a16="http://schemas.microsoft.com/office/drawing/2014/main" id="{F9A9934D-DD39-E1DC-CE7E-8E7407A1448E}"/>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851380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3FCE5DD-EBBD-14FB-3136-1ED88138FA64}"/>
              </a:ext>
            </a:extLst>
          </p:cNvPr>
          <p:cNvPicPr>
            <a:picLocks noChangeAspect="1"/>
          </p:cNvPicPr>
          <p:nvPr/>
        </p:nvPicPr>
        <p:blipFill>
          <a:blip r:embed="rId3"/>
          <a:stretch>
            <a:fillRect/>
          </a:stretch>
        </p:blipFill>
        <p:spPr>
          <a:xfrm>
            <a:off x="8277656" y="1295399"/>
            <a:ext cx="3304744" cy="5056467"/>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D0F8A670-B9E4-F88C-454B-D9257BAF2574}"/>
              </a:ext>
            </a:extLst>
          </p:cNvPr>
          <p:cNvSpPr>
            <a:spLocks noGrp="1"/>
          </p:cNvSpPr>
          <p:nvPr>
            <p:ph type="title"/>
          </p:nvPr>
        </p:nvSpPr>
        <p:spPr>
          <a:xfrm>
            <a:off x="914400" y="685800"/>
            <a:ext cx="10363200" cy="609600"/>
          </a:xfrm>
        </p:spPr>
        <p:txBody>
          <a:bodyPr/>
          <a:lstStyle/>
          <a:p>
            <a:r>
              <a:rPr lang="en-US" dirty="0"/>
              <a:t>Suggested Changes in 4ab</a:t>
            </a:r>
          </a:p>
        </p:txBody>
      </p:sp>
      <p:sp>
        <p:nvSpPr>
          <p:cNvPr id="5" name="Footer Placeholder 4">
            <a:extLst>
              <a:ext uri="{FF2B5EF4-FFF2-40B4-BE49-F238E27FC236}">
                <a16:creationId xmlns:a16="http://schemas.microsoft.com/office/drawing/2014/main" id="{C5547B11-CED7-1051-B545-2448F644F165}"/>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9DB7E2E-C685-B85A-12A4-9F9EF898260C}"/>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30</a:t>
            </a:fld>
            <a:endParaRPr lang="en-US" altLang="en-US"/>
          </a:p>
        </p:txBody>
      </p:sp>
      <p:sp>
        <p:nvSpPr>
          <p:cNvPr id="9" name="Content Placeholder 2">
            <a:extLst>
              <a:ext uri="{FF2B5EF4-FFF2-40B4-BE49-F238E27FC236}">
                <a16:creationId xmlns:a16="http://schemas.microsoft.com/office/drawing/2014/main" id="{4EAE43E4-94DF-B186-2F26-FA550C3D98AD}"/>
              </a:ext>
            </a:extLst>
          </p:cNvPr>
          <p:cNvSpPr txBox="1">
            <a:spLocks/>
          </p:cNvSpPr>
          <p:nvPr/>
        </p:nvSpPr>
        <p:spPr bwMode="auto">
          <a:xfrm>
            <a:off x="914399" y="1371599"/>
            <a:ext cx="6934199" cy="64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18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16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10.38.9.10 One-to-one Responder Report Compact frame</a:t>
            </a:r>
          </a:p>
          <a:p>
            <a:pPr lvl="1"/>
            <a:r>
              <a:rPr lang="en-US" sz="1400" dirty="0"/>
              <a:t>Page 101, after line 2, add the following figure</a:t>
            </a:r>
          </a:p>
        </p:txBody>
      </p:sp>
      <p:sp>
        <p:nvSpPr>
          <p:cNvPr id="10" name="TextBox 9">
            <a:extLst>
              <a:ext uri="{FF2B5EF4-FFF2-40B4-BE49-F238E27FC236}">
                <a16:creationId xmlns:a16="http://schemas.microsoft.com/office/drawing/2014/main" id="{BD731EB4-1236-101E-E93A-D5A4BB59F98A}"/>
              </a:ext>
            </a:extLst>
          </p:cNvPr>
          <p:cNvSpPr txBox="1"/>
          <p:nvPr/>
        </p:nvSpPr>
        <p:spPr>
          <a:xfrm>
            <a:off x="228600" y="2091105"/>
            <a:ext cx="7620000" cy="2099895"/>
          </a:xfrm>
          <a:prstGeom prst="rect">
            <a:avLst/>
          </a:prstGeom>
          <a:solidFill>
            <a:schemeClr val="accent5">
              <a:lumMod val="20000"/>
              <a:lumOff val="80000"/>
            </a:schemeClr>
          </a:solidFill>
        </p:spPr>
        <p:txBody>
          <a:bodyPr wrap="square" rtlCol="0" anchor="t">
            <a:noAutofit/>
          </a:bodyPr>
          <a:lstStyle/>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pPr algn="ctr"/>
            <a:r>
              <a:rPr lang="en-US" sz="1400" dirty="0"/>
              <a:t>Figure 83.1 Format of the Message Content field in the One-to-one Responder Report Compact frame when Message Control field value is 0xAB or 0xCD</a:t>
            </a:r>
          </a:p>
        </p:txBody>
      </p:sp>
      <p:cxnSp>
        <p:nvCxnSpPr>
          <p:cNvPr id="16" name="Straight Connector 15">
            <a:extLst>
              <a:ext uri="{FF2B5EF4-FFF2-40B4-BE49-F238E27FC236}">
                <a16:creationId xmlns:a16="http://schemas.microsoft.com/office/drawing/2014/main" id="{D447A09B-B9AE-0F6A-D9FD-A31FDF1C0D32}"/>
              </a:ext>
            </a:extLst>
          </p:cNvPr>
          <p:cNvCxnSpPr/>
          <p:nvPr/>
        </p:nvCxnSpPr>
        <p:spPr bwMode="auto">
          <a:xfrm flipH="1">
            <a:off x="8305800" y="2514600"/>
            <a:ext cx="2209800" cy="0"/>
          </a:xfrm>
          <a:prstGeom prst="line">
            <a:avLst/>
          </a:prstGeom>
          <a:solidFill>
            <a:schemeClr val="accent1"/>
          </a:solidFill>
          <a:ln w="25400" cap="flat" cmpd="sng" algn="ctr">
            <a:solidFill>
              <a:srgbClr val="00B050"/>
            </a:solidFill>
            <a:prstDash val="sysDot"/>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D3B50643-F2E5-D856-AC95-BA96BCD36A5A}"/>
              </a:ext>
            </a:extLst>
          </p:cNvPr>
          <p:cNvCxnSpPr>
            <a:cxnSpLocks/>
            <a:endCxn id="10" idx="3"/>
          </p:cNvCxnSpPr>
          <p:nvPr/>
        </p:nvCxnSpPr>
        <p:spPr bwMode="auto">
          <a:xfrm flipH="1">
            <a:off x="7848600" y="2514600"/>
            <a:ext cx="457200" cy="626453"/>
          </a:xfrm>
          <a:prstGeom prst="line">
            <a:avLst/>
          </a:prstGeom>
          <a:solidFill>
            <a:schemeClr val="accent1"/>
          </a:solidFill>
          <a:ln w="3175" cap="flat" cmpd="sng" algn="ctr">
            <a:solidFill>
              <a:srgbClr val="00B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4" name="Table 13">
            <a:extLst>
              <a:ext uri="{FF2B5EF4-FFF2-40B4-BE49-F238E27FC236}">
                <a16:creationId xmlns:a16="http://schemas.microsoft.com/office/drawing/2014/main" id="{5FE70C56-DC66-4C22-2CCB-BF13F5220617}"/>
              </a:ext>
            </a:extLst>
          </p:cNvPr>
          <p:cNvGraphicFramePr>
            <a:graphicFrameLocks noGrp="1"/>
          </p:cNvGraphicFramePr>
          <p:nvPr>
            <p:extLst>
              <p:ext uri="{D42A27DB-BD31-4B8C-83A1-F6EECF244321}">
                <p14:modId xmlns:p14="http://schemas.microsoft.com/office/powerpoint/2010/main" val="3863179019"/>
              </p:ext>
            </p:extLst>
          </p:nvPr>
        </p:nvGraphicFramePr>
        <p:xfrm>
          <a:off x="381001" y="2243505"/>
          <a:ext cx="7315196" cy="1311643"/>
        </p:xfrm>
        <a:graphic>
          <a:graphicData uri="http://schemas.openxmlformats.org/drawingml/2006/table">
            <a:tbl>
              <a:tblPr firstRow="1" bandRow="1">
                <a:tableStyleId>{5C22544A-7EE6-4342-B048-85BDC9FD1C3A}</a:tableStyleId>
              </a:tblPr>
              <a:tblGrid>
                <a:gridCol w="914399">
                  <a:extLst>
                    <a:ext uri="{9D8B030D-6E8A-4147-A177-3AD203B41FA5}">
                      <a16:colId xmlns:a16="http://schemas.microsoft.com/office/drawing/2014/main" val="1553437141"/>
                    </a:ext>
                  </a:extLst>
                </a:gridCol>
                <a:gridCol w="1175657">
                  <a:extLst>
                    <a:ext uri="{9D8B030D-6E8A-4147-A177-3AD203B41FA5}">
                      <a16:colId xmlns:a16="http://schemas.microsoft.com/office/drawing/2014/main" val="1124744283"/>
                    </a:ext>
                  </a:extLst>
                </a:gridCol>
                <a:gridCol w="881743">
                  <a:extLst>
                    <a:ext uri="{9D8B030D-6E8A-4147-A177-3AD203B41FA5}">
                      <a16:colId xmlns:a16="http://schemas.microsoft.com/office/drawing/2014/main" val="1778945683"/>
                    </a:ext>
                  </a:extLst>
                </a:gridCol>
                <a:gridCol w="1208313">
                  <a:extLst>
                    <a:ext uri="{9D8B030D-6E8A-4147-A177-3AD203B41FA5}">
                      <a16:colId xmlns:a16="http://schemas.microsoft.com/office/drawing/2014/main" val="3887889027"/>
                    </a:ext>
                  </a:extLst>
                </a:gridCol>
                <a:gridCol w="925287">
                  <a:extLst>
                    <a:ext uri="{9D8B030D-6E8A-4147-A177-3AD203B41FA5}">
                      <a16:colId xmlns:a16="http://schemas.microsoft.com/office/drawing/2014/main" val="4270194068"/>
                    </a:ext>
                  </a:extLst>
                </a:gridCol>
                <a:gridCol w="1164769">
                  <a:extLst>
                    <a:ext uri="{9D8B030D-6E8A-4147-A177-3AD203B41FA5}">
                      <a16:colId xmlns:a16="http://schemas.microsoft.com/office/drawing/2014/main" val="1586476027"/>
                    </a:ext>
                  </a:extLst>
                </a:gridCol>
                <a:gridCol w="1045028">
                  <a:extLst>
                    <a:ext uri="{9D8B030D-6E8A-4147-A177-3AD203B41FA5}">
                      <a16:colId xmlns:a16="http://schemas.microsoft.com/office/drawing/2014/main" val="1673568765"/>
                    </a:ext>
                  </a:extLst>
                </a:gridCol>
              </a:tblGrid>
              <a:tr h="466493">
                <a:tc>
                  <a:txBody>
                    <a:bodyPr/>
                    <a:lstStyle/>
                    <a:p>
                      <a:pPr algn="ctr"/>
                      <a:r>
                        <a:rPr lang="en-US" sz="1200" dirty="0">
                          <a:solidFill>
                            <a:schemeClr val="tx1"/>
                          </a:solidFill>
                        </a:rPr>
                        <a:t>Octets: 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Octets: 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Octets: 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Octets: 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Octets: 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Octets: 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0/variable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9657790"/>
                  </a:ext>
                </a:extLst>
              </a:tr>
              <a:tr h="845150">
                <a:tc>
                  <a:txBody>
                    <a:bodyPr/>
                    <a:lstStyle/>
                    <a:p>
                      <a:pPr algn="ctr"/>
                      <a:r>
                        <a:rPr lang="en-US" sz="1050" dirty="0">
                          <a:solidFill>
                            <a:schemeClr val="tx1"/>
                          </a:solidFill>
                        </a:rPr>
                        <a:t>RX-to-TX</a:t>
                      </a:r>
                    </a:p>
                    <a:p>
                      <a:pPr algn="ctr"/>
                      <a:r>
                        <a:rPr lang="en-US" sz="1050" dirty="0">
                          <a:solidFill>
                            <a:schemeClr val="tx1"/>
                          </a:solidFill>
                        </a:rPr>
                        <a:t>Reply Time</a:t>
                      </a:r>
                    </a:p>
                    <a:p>
                      <a:pPr algn="ctr"/>
                      <a:r>
                        <a:rPr lang="en-US" sz="1050" dirty="0">
                          <a:solidFill>
                            <a:schemeClr val="tx1"/>
                          </a:solidFill>
                        </a:rPr>
                        <a:t>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TX-to-RX</a:t>
                      </a:r>
                    </a:p>
                    <a:p>
                      <a:pPr algn="ctr"/>
                      <a:r>
                        <a:rPr lang="en-US" sz="1050" dirty="0">
                          <a:solidFill>
                            <a:schemeClr val="tx1"/>
                          </a:solidFill>
                        </a:rPr>
                        <a:t>Round-trip Time</a:t>
                      </a:r>
                    </a:p>
                    <a:p>
                      <a:pPr algn="ctr"/>
                      <a:r>
                        <a:rPr lang="en-US" sz="1050" dirty="0">
                          <a:solidFill>
                            <a:schemeClr val="tx1"/>
                          </a:solidFill>
                        </a:rPr>
                        <a:t>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RX-to-TX</a:t>
                      </a:r>
                    </a:p>
                    <a:p>
                      <a:pPr algn="ctr"/>
                      <a:r>
                        <a:rPr lang="en-US" sz="1050" dirty="0">
                          <a:solidFill>
                            <a:schemeClr val="tx1"/>
                          </a:solidFill>
                        </a:rPr>
                        <a:t>Reply Time</a:t>
                      </a:r>
                    </a:p>
                    <a:p>
                      <a:pPr algn="ctr"/>
                      <a:r>
                        <a:rPr lang="en-US" sz="1050" dirty="0">
                          <a:solidFill>
                            <a:schemeClr val="tx1"/>
                          </a:solidFill>
                        </a:rPr>
                        <a:t>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TX-to-RX</a:t>
                      </a:r>
                    </a:p>
                    <a:p>
                      <a:pPr algn="ctr"/>
                      <a:r>
                        <a:rPr lang="en-US" sz="1050" dirty="0">
                          <a:solidFill>
                            <a:schemeClr val="tx1"/>
                          </a:solidFill>
                        </a:rPr>
                        <a:t>Round-trip Time</a:t>
                      </a:r>
                    </a:p>
                    <a:p>
                      <a:pPr algn="ctr"/>
                      <a:r>
                        <a:rPr lang="en-US" sz="1050" dirty="0">
                          <a:solidFill>
                            <a:schemeClr val="tx1"/>
                          </a:solidFill>
                        </a:rPr>
                        <a:t>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RX-to-TX</a:t>
                      </a:r>
                    </a:p>
                    <a:p>
                      <a:pPr algn="ctr"/>
                      <a:r>
                        <a:rPr lang="en-US" sz="1050" dirty="0">
                          <a:solidFill>
                            <a:schemeClr val="tx1"/>
                          </a:solidFill>
                        </a:rPr>
                        <a:t>Reply Time</a:t>
                      </a:r>
                    </a:p>
                    <a:p>
                      <a:pPr algn="ctr"/>
                      <a:r>
                        <a:rPr lang="en-US" sz="1050" dirty="0">
                          <a:solidFill>
                            <a:schemeClr val="tx1"/>
                          </a:solidFill>
                        </a:rPr>
                        <a:t>3</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TX-to-RX</a:t>
                      </a:r>
                    </a:p>
                    <a:p>
                      <a:pPr algn="ctr"/>
                      <a:r>
                        <a:rPr lang="en-US" sz="1050" dirty="0">
                          <a:solidFill>
                            <a:schemeClr val="tx1"/>
                          </a:solidFill>
                        </a:rPr>
                        <a:t>Round-trip Time</a:t>
                      </a:r>
                    </a:p>
                    <a:p>
                      <a:pPr algn="ctr"/>
                      <a:r>
                        <a:rPr lang="en-US" sz="1050" dirty="0">
                          <a:solidFill>
                            <a:schemeClr val="tx1"/>
                          </a:solidFill>
                        </a:rPr>
                        <a:t>3</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Passthrough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1126454"/>
                  </a:ext>
                </a:extLst>
              </a:tr>
            </a:tbl>
          </a:graphicData>
        </a:graphic>
      </p:graphicFrame>
      <p:sp>
        <p:nvSpPr>
          <p:cNvPr id="15" name="Content Placeholder 2">
            <a:extLst>
              <a:ext uri="{FF2B5EF4-FFF2-40B4-BE49-F238E27FC236}">
                <a16:creationId xmlns:a16="http://schemas.microsoft.com/office/drawing/2014/main" id="{720DFECC-A6F2-F4A2-6863-62A69BABAA84}"/>
              </a:ext>
            </a:extLst>
          </p:cNvPr>
          <p:cNvSpPr txBox="1">
            <a:spLocks/>
          </p:cNvSpPr>
          <p:nvPr/>
        </p:nvSpPr>
        <p:spPr bwMode="auto">
          <a:xfrm>
            <a:off x="914399" y="4419599"/>
            <a:ext cx="6934199" cy="567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18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16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10.38.9.10 One-to-one Responder Report Compact frame</a:t>
            </a:r>
          </a:p>
          <a:p>
            <a:pPr lvl="1"/>
            <a:r>
              <a:rPr lang="en-US" sz="1400" dirty="0"/>
              <a:t>Page 101, after line 2, add the following texts</a:t>
            </a:r>
          </a:p>
        </p:txBody>
      </p:sp>
      <p:sp>
        <p:nvSpPr>
          <p:cNvPr id="20" name="TextBox 19">
            <a:extLst>
              <a:ext uri="{FF2B5EF4-FFF2-40B4-BE49-F238E27FC236}">
                <a16:creationId xmlns:a16="http://schemas.microsoft.com/office/drawing/2014/main" id="{5DAD1896-688F-F30D-F305-AB27F039EDC9}"/>
              </a:ext>
            </a:extLst>
          </p:cNvPr>
          <p:cNvSpPr txBox="1"/>
          <p:nvPr/>
        </p:nvSpPr>
        <p:spPr>
          <a:xfrm>
            <a:off x="228600" y="5105400"/>
            <a:ext cx="7619999" cy="908016"/>
          </a:xfrm>
          <a:prstGeom prst="rect">
            <a:avLst/>
          </a:prstGeom>
          <a:solidFill>
            <a:schemeClr val="accent5">
              <a:lumMod val="20000"/>
              <a:lumOff val="80000"/>
            </a:schemeClr>
          </a:solidFill>
        </p:spPr>
        <p:txBody>
          <a:bodyPr wrap="square" rtlCol="0" anchor="ctr">
            <a:noAutofit/>
          </a:bodyPr>
          <a:lstStyle/>
          <a:p>
            <a:r>
              <a:rPr lang="en-US" sz="1400" dirty="0"/>
              <a:t>When the Message Control field value is 0xAB or 0xCD, the Message Content field shall be formatted as shown in Figure 83.1. The field value of </a:t>
            </a:r>
            <a:r>
              <a:rPr lang="en-US" sz="1400" dirty="0">
                <a:solidFill>
                  <a:srgbClr val="FF0000"/>
                </a:solidFill>
              </a:rPr>
              <a:t>0xAB indicates DS-TWR with 2 UWB MMS packets </a:t>
            </a:r>
            <a:r>
              <a:rPr lang="en-US" sz="1400" dirty="0"/>
              <a:t>and the field value of </a:t>
            </a:r>
            <a:r>
              <a:rPr lang="en-US" sz="1400" dirty="0">
                <a:solidFill>
                  <a:srgbClr val="FF0000"/>
                </a:solidFill>
              </a:rPr>
              <a:t>0xCD indicates DS-TWR with 3 UWB MMS packets</a:t>
            </a:r>
            <a:r>
              <a:rPr lang="en-US" sz="1400" dirty="0"/>
              <a:t>.</a:t>
            </a:r>
          </a:p>
        </p:txBody>
      </p:sp>
      <p:cxnSp>
        <p:nvCxnSpPr>
          <p:cNvPr id="21" name="Straight Connector 20">
            <a:extLst>
              <a:ext uri="{FF2B5EF4-FFF2-40B4-BE49-F238E27FC236}">
                <a16:creationId xmlns:a16="http://schemas.microsoft.com/office/drawing/2014/main" id="{F8E4B2DE-25CE-FEA0-7A99-29C5BF4F16D7}"/>
              </a:ext>
            </a:extLst>
          </p:cNvPr>
          <p:cNvCxnSpPr>
            <a:cxnSpLocks/>
            <a:endCxn id="20" idx="3"/>
          </p:cNvCxnSpPr>
          <p:nvPr/>
        </p:nvCxnSpPr>
        <p:spPr bwMode="auto">
          <a:xfrm flipH="1">
            <a:off x="7848599" y="2514600"/>
            <a:ext cx="457201" cy="3044808"/>
          </a:xfrm>
          <a:prstGeom prst="line">
            <a:avLst/>
          </a:prstGeom>
          <a:solidFill>
            <a:schemeClr val="accent1"/>
          </a:solidFill>
          <a:ln w="3175" cap="flat" cmpd="sng" algn="ctr">
            <a:solidFill>
              <a:srgbClr val="00B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Date Placeholder 3">
            <a:extLst>
              <a:ext uri="{FF2B5EF4-FFF2-40B4-BE49-F238E27FC236}">
                <a16:creationId xmlns:a16="http://schemas.microsoft.com/office/drawing/2014/main" id="{78070B0C-8B73-4426-C723-A0843E2CBE3F}"/>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4" name="Rectangle 3">
            <a:extLst>
              <a:ext uri="{FF2B5EF4-FFF2-40B4-BE49-F238E27FC236}">
                <a16:creationId xmlns:a16="http://schemas.microsoft.com/office/drawing/2014/main" id="{EF8207CA-62DC-51D2-C94E-10312C8A6A08}"/>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51741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77303D-F3D8-BF57-BE86-3195CB1F3173}"/>
              </a:ext>
            </a:extLst>
          </p:cNvPr>
          <p:cNvPicPr>
            <a:picLocks noChangeAspect="1"/>
          </p:cNvPicPr>
          <p:nvPr/>
        </p:nvPicPr>
        <p:blipFill>
          <a:blip r:embed="rId3"/>
          <a:stretch>
            <a:fillRect/>
          </a:stretch>
        </p:blipFill>
        <p:spPr>
          <a:xfrm>
            <a:off x="8277656" y="1295399"/>
            <a:ext cx="3304744" cy="5056467"/>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D0F8A670-B9E4-F88C-454B-D9257BAF2574}"/>
              </a:ext>
            </a:extLst>
          </p:cNvPr>
          <p:cNvSpPr>
            <a:spLocks noGrp="1"/>
          </p:cNvSpPr>
          <p:nvPr>
            <p:ph type="title"/>
          </p:nvPr>
        </p:nvSpPr>
        <p:spPr>
          <a:xfrm>
            <a:off x="914400" y="685800"/>
            <a:ext cx="10363200" cy="609600"/>
          </a:xfrm>
        </p:spPr>
        <p:txBody>
          <a:bodyPr/>
          <a:lstStyle/>
          <a:p>
            <a:r>
              <a:rPr lang="en-US" dirty="0"/>
              <a:t>Suggested Changes in 4ab</a:t>
            </a:r>
          </a:p>
        </p:txBody>
      </p:sp>
      <p:sp>
        <p:nvSpPr>
          <p:cNvPr id="5" name="Footer Placeholder 4">
            <a:extLst>
              <a:ext uri="{FF2B5EF4-FFF2-40B4-BE49-F238E27FC236}">
                <a16:creationId xmlns:a16="http://schemas.microsoft.com/office/drawing/2014/main" id="{C5547B11-CED7-1051-B545-2448F644F165}"/>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9DB7E2E-C685-B85A-12A4-9F9EF898260C}"/>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31</a:t>
            </a:fld>
            <a:endParaRPr lang="en-US" altLang="en-US"/>
          </a:p>
        </p:txBody>
      </p:sp>
      <p:sp>
        <p:nvSpPr>
          <p:cNvPr id="9" name="Content Placeholder 2">
            <a:extLst>
              <a:ext uri="{FF2B5EF4-FFF2-40B4-BE49-F238E27FC236}">
                <a16:creationId xmlns:a16="http://schemas.microsoft.com/office/drawing/2014/main" id="{4EAE43E4-94DF-B186-2F26-FA550C3D98AD}"/>
              </a:ext>
            </a:extLst>
          </p:cNvPr>
          <p:cNvSpPr txBox="1">
            <a:spLocks/>
          </p:cNvSpPr>
          <p:nvPr/>
        </p:nvSpPr>
        <p:spPr bwMode="auto">
          <a:xfrm>
            <a:off x="914400" y="1371600"/>
            <a:ext cx="6553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18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16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10.38.9.10 One-to-one Responder Report Compact frame</a:t>
            </a:r>
          </a:p>
          <a:p>
            <a:pPr lvl="1"/>
            <a:r>
              <a:rPr lang="en-US" sz="1400" dirty="0"/>
              <a:t>Page 101, line 3,4,5, update the texts as follows</a:t>
            </a:r>
          </a:p>
        </p:txBody>
      </p:sp>
      <p:sp>
        <p:nvSpPr>
          <p:cNvPr id="10" name="TextBox 9">
            <a:extLst>
              <a:ext uri="{FF2B5EF4-FFF2-40B4-BE49-F238E27FC236}">
                <a16:creationId xmlns:a16="http://schemas.microsoft.com/office/drawing/2014/main" id="{BD731EB4-1236-101E-E93A-D5A4BB59F98A}"/>
              </a:ext>
            </a:extLst>
          </p:cNvPr>
          <p:cNvSpPr txBox="1"/>
          <p:nvPr/>
        </p:nvSpPr>
        <p:spPr>
          <a:xfrm>
            <a:off x="914400" y="2182535"/>
            <a:ext cx="6934200" cy="3151465"/>
          </a:xfrm>
          <a:prstGeom prst="rect">
            <a:avLst/>
          </a:prstGeom>
          <a:solidFill>
            <a:schemeClr val="accent5">
              <a:lumMod val="20000"/>
              <a:lumOff val="80000"/>
            </a:schemeClr>
          </a:solidFill>
        </p:spPr>
        <p:txBody>
          <a:bodyPr wrap="square" rtlCol="0" anchor="ctr">
            <a:noAutofit/>
          </a:bodyPr>
          <a:lstStyle/>
          <a:p>
            <a:r>
              <a:rPr lang="en-US" dirty="0"/>
              <a:t>The Reply Time field value in Figure 82 is an unsigned integer reporting the time difference for SS-TWR, measured at the responder, between the RMARKERs of the MMS fragments received from the initiator and the MMS fragments transmitted by the responder. The units of time are specified in 10.29.1.4 (Ranging counter time unit). </a:t>
            </a:r>
          </a:p>
          <a:p>
            <a:endParaRPr lang="en-US" dirty="0"/>
          </a:p>
          <a:p>
            <a:r>
              <a:rPr lang="en-US" dirty="0"/>
              <a:t>The values of the RX-to-TX Reply Time field and the TX-to-RX Round-trip Time field in Figure 83.1 are </a:t>
            </a:r>
            <a:r>
              <a:rPr lang="en-US" dirty="0">
                <a:solidFill>
                  <a:srgbClr val="FF0000"/>
                </a:solidFill>
              </a:rPr>
              <a:t>signed integers </a:t>
            </a:r>
            <a:r>
              <a:rPr lang="en-US" dirty="0"/>
              <a:t>that report the time differences for DS-TWR with the units of time specified in 10.29.1.4. </a:t>
            </a:r>
          </a:p>
          <a:p>
            <a:endParaRPr lang="en-US" dirty="0"/>
          </a:p>
          <a:p>
            <a:r>
              <a:rPr lang="en-US" dirty="0"/>
              <a:t>When performing DS-TWR with UWB MMS, multiple sets of RIF-RMARKERs are defined to ensure ranging integrity as described in 10.38.9.9. When reporting measurements with the Message Content field in Figure 83.1 for DS-TWR, RX-to-TX reply time 1 and TX-to-RX Round-trip time 1 are with respect to RMARKERs in Set-Early. RX-to-TX reply time 2 and TX-to-RX Round-trip time 2 are with respect to RMARKERs in Set-Late. RX-to-TX reply time 3 and TX-to-RX Round-trip time 3 are with respect to Ping1-RMARKER and Pong-RMARKER from Set-Early and Ping2-RMARKER from Set-Late.</a:t>
            </a:r>
          </a:p>
        </p:txBody>
      </p:sp>
      <p:cxnSp>
        <p:nvCxnSpPr>
          <p:cNvPr id="11" name="Straight Connector 10">
            <a:extLst>
              <a:ext uri="{FF2B5EF4-FFF2-40B4-BE49-F238E27FC236}">
                <a16:creationId xmlns:a16="http://schemas.microsoft.com/office/drawing/2014/main" id="{D3B50643-F2E5-D856-AC95-BA96BCD36A5A}"/>
              </a:ext>
            </a:extLst>
          </p:cNvPr>
          <p:cNvCxnSpPr>
            <a:cxnSpLocks/>
            <a:stCxn id="17" idx="1"/>
            <a:endCxn id="10" idx="3"/>
          </p:cNvCxnSpPr>
          <p:nvPr/>
        </p:nvCxnSpPr>
        <p:spPr bwMode="auto">
          <a:xfrm flipH="1">
            <a:off x="7848600" y="2666999"/>
            <a:ext cx="635000" cy="1091269"/>
          </a:xfrm>
          <a:prstGeom prst="line">
            <a:avLst/>
          </a:prstGeom>
          <a:solidFill>
            <a:schemeClr val="accent1"/>
          </a:solidFill>
          <a:ln w="3175" cap="flat" cmpd="sng" algn="ctr">
            <a:solidFill>
              <a:srgbClr val="00B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ounded Rectangle 16">
            <a:extLst>
              <a:ext uri="{FF2B5EF4-FFF2-40B4-BE49-F238E27FC236}">
                <a16:creationId xmlns:a16="http://schemas.microsoft.com/office/drawing/2014/main" id="{F20797D0-3601-3B75-F0A7-4D9E1CBA93D4}"/>
              </a:ext>
            </a:extLst>
          </p:cNvPr>
          <p:cNvSpPr/>
          <p:nvPr/>
        </p:nvSpPr>
        <p:spPr bwMode="auto">
          <a:xfrm>
            <a:off x="8483600" y="2514598"/>
            <a:ext cx="3022600" cy="304801"/>
          </a:xfrm>
          <a:prstGeom prst="roundRect">
            <a:avLst/>
          </a:prstGeom>
          <a:noFill/>
          <a:ln w="12700" cap="flat" cmpd="sng" algn="ctr">
            <a:solidFill>
              <a:schemeClr val="accent5"/>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3" name="Date Placeholder 3">
            <a:extLst>
              <a:ext uri="{FF2B5EF4-FFF2-40B4-BE49-F238E27FC236}">
                <a16:creationId xmlns:a16="http://schemas.microsoft.com/office/drawing/2014/main" id="{6BB5615E-EEB6-D5B2-1BAB-6CCEB1C5CCA9}"/>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4" name="Rectangle 3">
            <a:extLst>
              <a:ext uri="{FF2B5EF4-FFF2-40B4-BE49-F238E27FC236}">
                <a16:creationId xmlns:a16="http://schemas.microsoft.com/office/drawing/2014/main" id="{408778D3-ABF9-4D8B-103B-2F9EC30473E0}"/>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2286218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pattFill prst="pct60">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534F8-8FC1-CCB5-60E2-88094A766E7A}"/>
              </a:ext>
            </a:extLst>
          </p:cNvPr>
          <p:cNvSpPr>
            <a:spLocks noGrp="1"/>
          </p:cNvSpPr>
          <p:nvPr>
            <p:ph type="title"/>
          </p:nvPr>
        </p:nvSpPr>
        <p:spPr>
          <a:xfrm>
            <a:off x="838200" y="4038600"/>
            <a:ext cx="10287000" cy="1752600"/>
          </a:xfrm>
          <a:effectLst>
            <a:outerShdw blurRad="50800" dist="38100" dir="2700000" algn="tl" rotWithShape="0">
              <a:prstClr val="black">
                <a:alpha val="40000"/>
              </a:prstClr>
            </a:outerShdw>
          </a:effectLst>
        </p:spPr>
        <p:txBody>
          <a:bodyPr anchor="t"/>
          <a:lstStyle/>
          <a:p>
            <a:pPr algn="l"/>
            <a:r>
              <a:rPr lang="en-US" b="1" dirty="0">
                <a:latin typeface="Calibri" panose="020F0502020204030204" pitchFamily="34" charset="0"/>
                <a:ea typeface="Helvetica Neue Light" panose="02000403000000020004" pitchFamily="2" charset="0"/>
                <a:cs typeface="Calibri" panose="020F0502020204030204" pitchFamily="34" charset="0"/>
              </a:rPr>
              <a:t>Part-4:</a:t>
            </a:r>
            <a:br>
              <a:rPr lang="en-US" b="1" dirty="0">
                <a:latin typeface="Calibri" panose="020F0502020204030204" pitchFamily="34" charset="0"/>
                <a:ea typeface="Helvetica Neue Light" panose="02000403000000020004" pitchFamily="2" charset="0"/>
                <a:cs typeface="Calibri" panose="020F0502020204030204" pitchFamily="34" charset="0"/>
              </a:rPr>
            </a:br>
            <a:r>
              <a:rPr lang="en-US" b="1" dirty="0">
                <a:latin typeface="Calibri" panose="020F0502020204030204" pitchFamily="34" charset="0"/>
                <a:ea typeface="Helvetica Neue Light" panose="02000403000000020004" pitchFamily="2" charset="0"/>
                <a:cs typeface="Calibri" panose="020F0502020204030204" pitchFamily="34" charset="0"/>
              </a:rPr>
              <a:t>Backup Slides</a:t>
            </a:r>
          </a:p>
        </p:txBody>
      </p:sp>
      <p:sp>
        <p:nvSpPr>
          <p:cNvPr id="5" name="Footer Placeholder 4">
            <a:extLst>
              <a:ext uri="{FF2B5EF4-FFF2-40B4-BE49-F238E27FC236}">
                <a16:creationId xmlns:a16="http://schemas.microsoft.com/office/drawing/2014/main" id="{B66FE22D-00B0-CC3E-BABD-4D09C7CADA9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4BC03900-5C9E-082F-1333-691480916783}"/>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32</a:t>
            </a:fld>
            <a:endParaRPr lang="en-US" altLang="en-US"/>
          </a:p>
        </p:txBody>
      </p:sp>
      <p:sp>
        <p:nvSpPr>
          <p:cNvPr id="3" name="Date Placeholder 3">
            <a:extLst>
              <a:ext uri="{FF2B5EF4-FFF2-40B4-BE49-F238E27FC236}">
                <a16:creationId xmlns:a16="http://schemas.microsoft.com/office/drawing/2014/main" id="{A5D6514C-29A6-974E-9346-869F7AFBA96A}"/>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4" name="Rectangle 3">
            <a:extLst>
              <a:ext uri="{FF2B5EF4-FFF2-40B4-BE49-F238E27FC236}">
                <a16:creationId xmlns:a16="http://schemas.microsoft.com/office/drawing/2014/main" id="{BB0153A9-1FCE-4FFA-9990-DDB71434AF73}"/>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843365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534F8-8FC1-CCB5-60E2-88094A766E7A}"/>
              </a:ext>
            </a:extLst>
          </p:cNvPr>
          <p:cNvSpPr>
            <a:spLocks noGrp="1"/>
          </p:cNvSpPr>
          <p:nvPr>
            <p:ph type="title"/>
          </p:nvPr>
        </p:nvSpPr>
        <p:spPr/>
        <p:txBody>
          <a:bodyPr/>
          <a:lstStyle/>
          <a:p>
            <a:r>
              <a:rPr lang="en-US" dirty="0"/>
              <a:t>DS-TWR Recap 1: Ping Pong Ping</a:t>
            </a:r>
          </a:p>
        </p:txBody>
      </p:sp>
      <p:sp>
        <p:nvSpPr>
          <p:cNvPr id="5" name="Footer Placeholder 4">
            <a:extLst>
              <a:ext uri="{FF2B5EF4-FFF2-40B4-BE49-F238E27FC236}">
                <a16:creationId xmlns:a16="http://schemas.microsoft.com/office/drawing/2014/main" id="{B66FE22D-00B0-CC3E-BABD-4D09C7CADA9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4BC03900-5C9E-082F-1333-691480916783}"/>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33</a:t>
            </a:fld>
            <a:endParaRPr lang="en-US" altLang="en-US"/>
          </a:p>
        </p:txBody>
      </p:sp>
      <p:pic>
        <p:nvPicPr>
          <p:cNvPr id="7" name="Picture 6">
            <a:extLst>
              <a:ext uri="{FF2B5EF4-FFF2-40B4-BE49-F238E27FC236}">
                <a16:creationId xmlns:a16="http://schemas.microsoft.com/office/drawing/2014/main" id="{87CC0E3C-BA29-2643-2027-8824F6405172}"/>
              </a:ext>
            </a:extLst>
          </p:cNvPr>
          <p:cNvPicPr>
            <a:picLocks noChangeAspect="1"/>
          </p:cNvPicPr>
          <p:nvPr/>
        </p:nvPicPr>
        <p:blipFill>
          <a:blip r:embed="rId2"/>
          <a:stretch>
            <a:fillRect/>
          </a:stretch>
        </p:blipFill>
        <p:spPr>
          <a:xfrm>
            <a:off x="914400" y="2362200"/>
            <a:ext cx="7772400" cy="2575435"/>
          </a:xfrm>
          <a:prstGeom prst="rect">
            <a:avLst/>
          </a:prstGeom>
        </p:spPr>
      </p:pic>
      <p:pic>
        <p:nvPicPr>
          <p:cNvPr id="8" name="Picture 7">
            <a:extLst>
              <a:ext uri="{FF2B5EF4-FFF2-40B4-BE49-F238E27FC236}">
                <a16:creationId xmlns:a16="http://schemas.microsoft.com/office/drawing/2014/main" id="{98FFB057-7C4A-A0A5-CEC7-C5993638B37B}"/>
              </a:ext>
            </a:extLst>
          </p:cNvPr>
          <p:cNvPicPr>
            <a:picLocks noChangeAspect="1"/>
          </p:cNvPicPr>
          <p:nvPr/>
        </p:nvPicPr>
        <p:blipFill>
          <a:blip r:embed="rId3"/>
          <a:stretch>
            <a:fillRect/>
          </a:stretch>
        </p:blipFill>
        <p:spPr>
          <a:xfrm>
            <a:off x="8991600" y="3290378"/>
            <a:ext cx="2372374" cy="722027"/>
          </a:xfrm>
          <a:prstGeom prst="rect">
            <a:avLst/>
          </a:prstGeom>
        </p:spPr>
      </p:pic>
      <p:cxnSp>
        <p:nvCxnSpPr>
          <p:cNvPr id="11" name="Straight Arrow Connector 10">
            <a:extLst>
              <a:ext uri="{FF2B5EF4-FFF2-40B4-BE49-F238E27FC236}">
                <a16:creationId xmlns:a16="http://schemas.microsoft.com/office/drawing/2014/main" id="{7B3453F4-E705-4388-EE4D-D9405D1D5884}"/>
              </a:ext>
            </a:extLst>
          </p:cNvPr>
          <p:cNvCxnSpPr/>
          <p:nvPr/>
        </p:nvCxnSpPr>
        <p:spPr bwMode="auto">
          <a:xfrm>
            <a:off x="1676400" y="2197693"/>
            <a:ext cx="381000" cy="381000"/>
          </a:xfrm>
          <a:prstGeom prst="straightConnector1">
            <a:avLst/>
          </a:prstGeom>
          <a:solidFill>
            <a:schemeClr val="accent1"/>
          </a:solidFill>
          <a:ln w="762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61808CF2-B615-5101-5A39-F444B3B0EF67}"/>
              </a:ext>
            </a:extLst>
          </p:cNvPr>
          <p:cNvCxnSpPr/>
          <p:nvPr/>
        </p:nvCxnSpPr>
        <p:spPr bwMode="auto">
          <a:xfrm>
            <a:off x="3962400" y="3721693"/>
            <a:ext cx="381000" cy="381000"/>
          </a:xfrm>
          <a:prstGeom prst="straightConnector1">
            <a:avLst/>
          </a:prstGeom>
          <a:solidFill>
            <a:schemeClr val="accent1"/>
          </a:solidFill>
          <a:ln w="762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a:extLst>
              <a:ext uri="{FF2B5EF4-FFF2-40B4-BE49-F238E27FC236}">
                <a16:creationId xmlns:a16="http://schemas.microsoft.com/office/drawing/2014/main" id="{D98D7B0A-BD94-7CB2-749F-5094C86CACBE}"/>
              </a:ext>
            </a:extLst>
          </p:cNvPr>
          <p:cNvCxnSpPr/>
          <p:nvPr/>
        </p:nvCxnSpPr>
        <p:spPr bwMode="auto">
          <a:xfrm>
            <a:off x="6477000" y="2197693"/>
            <a:ext cx="381000" cy="381000"/>
          </a:xfrm>
          <a:prstGeom prst="straightConnector1">
            <a:avLst/>
          </a:prstGeom>
          <a:solidFill>
            <a:schemeClr val="accent1"/>
          </a:solidFill>
          <a:ln w="762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Date Placeholder 3">
            <a:extLst>
              <a:ext uri="{FF2B5EF4-FFF2-40B4-BE49-F238E27FC236}">
                <a16:creationId xmlns:a16="http://schemas.microsoft.com/office/drawing/2014/main" id="{6EB82CAD-0597-9816-6A44-852BD40793DA}"/>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4" name="Rectangle 3">
            <a:extLst>
              <a:ext uri="{FF2B5EF4-FFF2-40B4-BE49-F238E27FC236}">
                <a16:creationId xmlns:a16="http://schemas.microsoft.com/office/drawing/2014/main" id="{3AEB6376-1971-BE33-96BF-7B8E073A25D8}"/>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2860771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1D88E1D-E4EF-94CA-E10C-36A6B9C9D2C7}"/>
              </a:ext>
            </a:extLst>
          </p:cNvPr>
          <p:cNvPicPr>
            <a:picLocks noChangeAspect="1"/>
          </p:cNvPicPr>
          <p:nvPr/>
        </p:nvPicPr>
        <p:blipFill>
          <a:blip r:embed="rId2"/>
          <a:stretch>
            <a:fillRect/>
          </a:stretch>
        </p:blipFill>
        <p:spPr>
          <a:xfrm>
            <a:off x="914400" y="2133600"/>
            <a:ext cx="7772400" cy="3128549"/>
          </a:xfrm>
          <a:prstGeom prst="rect">
            <a:avLst/>
          </a:prstGeom>
        </p:spPr>
      </p:pic>
      <p:sp>
        <p:nvSpPr>
          <p:cNvPr id="2" name="Title 1">
            <a:extLst>
              <a:ext uri="{FF2B5EF4-FFF2-40B4-BE49-F238E27FC236}">
                <a16:creationId xmlns:a16="http://schemas.microsoft.com/office/drawing/2014/main" id="{431534F8-8FC1-CCB5-60E2-88094A766E7A}"/>
              </a:ext>
            </a:extLst>
          </p:cNvPr>
          <p:cNvSpPr>
            <a:spLocks noGrp="1"/>
          </p:cNvSpPr>
          <p:nvPr>
            <p:ph type="title"/>
          </p:nvPr>
        </p:nvSpPr>
        <p:spPr/>
        <p:txBody>
          <a:bodyPr/>
          <a:lstStyle/>
          <a:p>
            <a:r>
              <a:rPr lang="en-US" dirty="0"/>
              <a:t>DS-TWR Recap 2: Ping Ping Pong</a:t>
            </a:r>
          </a:p>
        </p:txBody>
      </p:sp>
      <p:sp>
        <p:nvSpPr>
          <p:cNvPr id="5" name="Footer Placeholder 4">
            <a:extLst>
              <a:ext uri="{FF2B5EF4-FFF2-40B4-BE49-F238E27FC236}">
                <a16:creationId xmlns:a16="http://schemas.microsoft.com/office/drawing/2014/main" id="{B66FE22D-00B0-CC3E-BABD-4D09C7CADA9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4BC03900-5C9E-082F-1333-691480916783}"/>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34</a:t>
            </a:fld>
            <a:endParaRPr lang="en-US" altLang="en-US"/>
          </a:p>
        </p:txBody>
      </p:sp>
      <p:cxnSp>
        <p:nvCxnSpPr>
          <p:cNvPr id="11" name="Straight Arrow Connector 10">
            <a:extLst>
              <a:ext uri="{FF2B5EF4-FFF2-40B4-BE49-F238E27FC236}">
                <a16:creationId xmlns:a16="http://schemas.microsoft.com/office/drawing/2014/main" id="{7B3453F4-E705-4388-EE4D-D9405D1D5884}"/>
              </a:ext>
            </a:extLst>
          </p:cNvPr>
          <p:cNvCxnSpPr/>
          <p:nvPr/>
        </p:nvCxnSpPr>
        <p:spPr bwMode="auto">
          <a:xfrm>
            <a:off x="1676400" y="2214149"/>
            <a:ext cx="381000" cy="381000"/>
          </a:xfrm>
          <a:prstGeom prst="straightConnector1">
            <a:avLst/>
          </a:prstGeom>
          <a:solidFill>
            <a:schemeClr val="accent1"/>
          </a:solidFill>
          <a:ln w="762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61808CF2-B615-5101-5A39-F444B3B0EF67}"/>
              </a:ext>
            </a:extLst>
          </p:cNvPr>
          <p:cNvCxnSpPr/>
          <p:nvPr/>
        </p:nvCxnSpPr>
        <p:spPr bwMode="auto">
          <a:xfrm>
            <a:off x="6172200" y="3738149"/>
            <a:ext cx="381000" cy="381000"/>
          </a:xfrm>
          <a:prstGeom prst="straightConnector1">
            <a:avLst/>
          </a:prstGeom>
          <a:solidFill>
            <a:schemeClr val="accent1"/>
          </a:solidFill>
          <a:ln w="762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a:extLst>
              <a:ext uri="{FF2B5EF4-FFF2-40B4-BE49-F238E27FC236}">
                <a16:creationId xmlns:a16="http://schemas.microsoft.com/office/drawing/2014/main" id="{D98D7B0A-BD94-7CB2-749F-5094C86CACBE}"/>
              </a:ext>
            </a:extLst>
          </p:cNvPr>
          <p:cNvCxnSpPr/>
          <p:nvPr/>
        </p:nvCxnSpPr>
        <p:spPr bwMode="auto">
          <a:xfrm>
            <a:off x="3886200" y="2214149"/>
            <a:ext cx="381000" cy="381000"/>
          </a:xfrm>
          <a:prstGeom prst="straightConnector1">
            <a:avLst/>
          </a:prstGeom>
          <a:solidFill>
            <a:schemeClr val="accent1"/>
          </a:solidFill>
          <a:ln w="762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a16="http://schemas.microsoft.com/office/drawing/2014/main" id="{FCF7DDDC-C214-A6F9-3EF3-FAE62E9D590E}"/>
              </a:ext>
            </a:extLst>
          </p:cNvPr>
          <p:cNvSpPr txBox="1"/>
          <p:nvPr/>
        </p:nvSpPr>
        <p:spPr>
          <a:xfrm>
            <a:off x="1114767" y="5645326"/>
            <a:ext cx="9962465" cy="369332"/>
          </a:xfrm>
          <a:prstGeom prst="rect">
            <a:avLst/>
          </a:prstGeom>
          <a:noFill/>
        </p:spPr>
        <p:txBody>
          <a:bodyPr wrap="square">
            <a:spAutoFit/>
          </a:bodyPr>
          <a:lstStyle/>
          <a:p>
            <a:pPr algn="ctr"/>
            <a:r>
              <a:rPr lang="en-US" sz="1800" dirty="0">
                <a:latin typeface="Calibri" panose="020F0502020204030204" pitchFamily="34" charset="0"/>
                <a:cs typeface="Calibri" panose="020F0502020204030204" pitchFamily="34" charset="0"/>
              </a:rPr>
              <a:t>Ping-Ping-Pong is equivalent to </a:t>
            </a:r>
            <a:r>
              <a:rPr lang="en-US" sz="1800" dirty="0">
                <a:solidFill>
                  <a:srgbClr val="FF0000"/>
                </a:solidFill>
                <a:latin typeface="Calibri" panose="020F0502020204030204" pitchFamily="34" charset="0"/>
                <a:cs typeface="Calibri" panose="020F0502020204030204" pitchFamily="34" charset="0"/>
              </a:rPr>
              <a:t>Ping-Pong-Ping</a:t>
            </a:r>
            <a:r>
              <a:rPr lang="en-US" sz="1800" dirty="0">
                <a:latin typeface="Calibri" panose="020F0502020204030204" pitchFamily="34" charset="0"/>
                <a:cs typeface="Calibri" panose="020F0502020204030204" pitchFamily="34" charset="0"/>
              </a:rPr>
              <a:t> when treating timing values as negative numbers! </a:t>
            </a:r>
          </a:p>
        </p:txBody>
      </p:sp>
      <p:pic>
        <p:nvPicPr>
          <p:cNvPr id="7" name="Picture 6">
            <a:extLst>
              <a:ext uri="{FF2B5EF4-FFF2-40B4-BE49-F238E27FC236}">
                <a16:creationId xmlns:a16="http://schemas.microsoft.com/office/drawing/2014/main" id="{889E86E1-1E02-1810-FF95-18E068B49EBB}"/>
              </a:ext>
            </a:extLst>
          </p:cNvPr>
          <p:cNvPicPr>
            <a:picLocks noChangeAspect="1"/>
          </p:cNvPicPr>
          <p:nvPr/>
        </p:nvPicPr>
        <p:blipFill>
          <a:blip r:embed="rId3"/>
          <a:stretch>
            <a:fillRect/>
          </a:stretch>
        </p:blipFill>
        <p:spPr>
          <a:xfrm>
            <a:off x="8991600" y="3290378"/>
            <a:ext cx="2372374" cy="722027"/>
          </a:xfrm>
          <a:prstGeom prst="rect">
            <a:avLst/>
          </a:prstGeom>
        </p:spPr>
      </p:pic>
      <p:sp>
        <p:nvSpPr>
          <p:cNvPr id="3" name="Date Placeholder 3">
            <a:extLst>
              <a:ext uri="{FF2B5EF4-FFF2-40B4-BE49-F238E27FC236}">
                <a16:creationId xmlns:a16="http://schemas.microsoft.com/office/drawing/2014/main" id="{13842316-E8E7-EFF5-CFDA-9C8AC32EBF0E}"/>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4" name="Rectangle 3">
            <a:extLst>
              <a:ext uri="{FF2B5EF4-FFF2-40B4-BE49-F238E27FC236}">
                <a16:creationId xmlns:a16="http://schemas.microsoft.com/office/drawing/2014/main" id="{6973FA44-8A7C-7169-8DF1-55B23209E0C2}"/>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3909493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97C75B1-2577-784F-FEA7-37AF578080F5}"/>
              </a:ext>
            </a:extLst>
          </p:cNvPr>
          <p:cNvPicPr>
            <a:picLocks noChangeAspect="1"/>
          </p:cNvPicPr>
          <p:nvPr/>
        </p:nvPicPr>
        <p:blipFill>
          <a:blip r:embed="rId2"/>
          <a:stretch>
            <a:fillRect/>
          </a:stretch>
        </p:blipFill>
        <p:spPr>
          <a:xfrm>
            <a:off x="914400" y="2099791"/>
            <a:ext cx="7772400" cy="3099741"/>
          </a:xfrm>
          <a:prstGeom prst="rect">
            <a:avLst/>
          </a:prstGeom>
        </p:spPr>
      </p:pic>
      <p:sp>
        <p:nvSpPr>
          <p:cNvPr id="2" name="Title 1">
            <a:extLst>
              <a:ext uri="{FF2B5EF4-FFF2-40B4-BE49-F238E27FC236}">
                <a16:creationId xmlns:a16="http://schemas.microsoft.com/office/drawing/2014/main" id="{431534F8-8FC1-CCB5-60E2-88094A766E7A}"/>
              </a:ext>
            </a:extLst>
          </p:cNvPr>
          <p:cNvSpPr>
            <a:spLocks noGrp="1"/>
          </p:cNvSpPr>
          <p:nvPr>
            <p:ph type="title"/>
          </p:nvPr>
        </p:nvSpPr>
        <p:spPr/>
        <p:txBody>
          <a:bodyPr/>
          <a:lstStyle/>
          <a:p>
            <a:r>
              <a:rPr lang="en-US" dirty="0"/>
              <a:t>DS-TWR Recap 3: Pong Ping Ping</a:t>
            </a:r>
          </a:p>
        </p:txBody>
      </p:sp>
      <p:sp>
        <p:nvSpPr>
          <p:cNvPr id="5" name="Footer Placeholder 4">
            <a:extLst>
              <a:ext uri="{FF2B5EF4-FFF2-40B4-BE49-F238E27FC236}">
                <a16:creationId xmlns:a16="http://schemas.microsoft.com/office/drawing/2014/main" id="{B66FE22D-00B0-CC3E-BABD-4D09C7CADA9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4BC03900-5C9E-082F-1333-691480916783}"/>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35</a:t>
            </a:fld>
            <a:endParaRPr lang="en-US" altLang="en-US"/>
          </a:p>
        </p:txBody>
      </p:sp>
      <p:pic>
        <p:nvPicPr>
          <p:cNvPr id="7" name="Picture 6">
            <a:extLst>
              <a:ext uri="{FF2B5EF4-FFF2-40B4-BE49-F238E27FC236}">
                <a16:creationId xmlns:a16="http://schemas.microsoft.com/office/drawing/2014/main" id="{889E86E1-1E02-1810-FF95-18E068B49EBB}"/>
              </a:ext>
            </a:extLst>
          </p:cNvPr>
          <p:cNvPicPr>
            <a:picLocks noChangeAspect="1"/>
          </p:cNvPicPr>
          <p:nvPr/>
        </p:nvPicPr>
        <p:blipFill>
          <a:blip r:embed="rId3"/>
          <a:stretch>
            <a:fillRect/>
          </a:stretch>
        </p:blipFill>
        <p:spPr>
          <a:xfrm>
            <a:off x="8991600" y="3290378"/>
            <a:ext cx="2372374" cy="722027"/>
          </a:xfrm>
          <a:prstGeom prst="rect">
            <a:avLst/>
          </a:prstGeom>
        </p:spPr>
      </p:pic>
      <p:cxnSp>
        <p:nvCxnSpPr>
          <p:cNvPr id="17" name="Straight Arrow Connector 16">
            <a:extLst>
              <a:ext uri="{FF2B5EF4-FFF2-40B4-BE49-F238E27FC236}">
                <a16:creationId xmlns:a16="http://schemas.microsoft.com/office/drawing/2014/main" id="{822CDEA1-CD2D-F0E6-DC31-5C843F2A88DF}"/>
              </a:ext>
            </a:extLst>
          </p:cNvPr>
          <p:cNvCxnSpPr/>
          <p:nvPr/>
        </p:nvCxnSpPr>
        <p:spPr bwMode="auto">
          <a:xfrm>
            <a:off x="2057400" y="3733800"/>
            <a:ext cx="381000" cy="381000"/>
          </a:xfrm>
          <a:prstGeom prst="straightConnector1">
            <a:avLst/>
          </a:prstGeom>
          <a:solidFill>
            <a:schemeClr val="accent1"/>
          </a:solidFill>
          <a:ln w="762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B5D06AC2-90D4-C60B-0129-D8151FC2F105}"/>
              </a:ext>
            </a:extLst>
          </p:cNvPr>
          <p:cNvCxnSpPr/>
          <p:nvPr/>
        </p:nvCxnSpPr>
        <p:spPr bwMode="auto">
          <a:xfrm>
            <a:off x="4191000" y="2171700"/>
            <a:ext cx="381000" cy="381000"/>
          </a:xfrm>
          <a:prstGeom prst="straightConnector1">
            <a:avLst/>
          </a:prstGeom>
          <a:solidFill>
            <a:schemeClr val="accent1"/>
          </a:solidFill>
          <a:ln w="762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id="{52B66CA8-5E2A-EE2E-E17A-127E49300966}"/>
              </a:ext>
            </a:extLst>
          </p:cNvPr>
          <p:cNvCxnSpPr/>
          <p:nvPr/>
        </p:nvCxnSpPr>
        <p:spPr bwMode="auto">
          <a:xfrm>
            <a:off x="6477000" y="2197693"/>
            <a:ext cx="381000" cy="381000"/>
          </a:xfrm>
          <a:prstGeom prst="straightConnector1">
            <a:avLst/>
          </a:prstGeom>
          <a:solidFill>
            <a:schemeClr val="accent1"/>
          </a:solidFill>
          <a:ln w="762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a:extLst>
              <a:ext uri="{FF2B5EF4-FFF2-40B4-BE49-F238E27FC236}">
                <a16:creationId xmlns:a16="http://schemas.microsoft.com/office/drawing/2014/main" id="{3E1DD226-8633-8D59-F3D2-81FFD32632CA}"/>
              </a:ext>
            </a:extLst>
          </p:cNvPr>
          <p:cNvSpPr txBox="1"/>
          <p:nvPr/>
        </p:nvSpPr>
        <p:spPr>
          <a:xfrm>
            <a:off x="1114767" y="5645326"/>
            <a:ext cx="9962465" cy="369332"/>
          </a:xfrm>
          <a:prstGeom prst="rect">
            <a:avLst/>
          </a:prstGeom>
          <a:noFill/>
        </p:spPr>
        <p:txBody>
          <a:bodyPr wrap="square">
            <a:spAutoFit/>
          </a:bodyPr>
          <a:lstStyle/>
          <a:p>
            <a:pPr algn="ctr"/>
            <a:r>
              <a:rPr lang="en-US" sz="1800" dirty="0">
                <a:latin typeface="Calibri" panose="020F0502020204030204" pitchFamily="34" charset="0"/>
                <a:cs typeface="Calibri" panose="020F0502020204030204" pitchFamily="34" charset="0"/>
              </a:rPr>
              <a:t>Ping-Ping-Pong is equivalent to </a:t>
            </a:r>
            <a:r>
              <a:rPr lang="en-US" sz="1800" dirty="0">
                <a:solidFill>
                  <a:srgbClr val="FF0000"/>
                </a:solidFill>
                <a:latin typeface="Calibri" panose="020F0502020204030204" pitchFamily="34" charset="0"/>
                <a:cs typeface="Calibri" panose="020F0502020204030204" pitchFamily="34" charset="0"/>
              </a:rPr>
              <a:t>Pong-Ping-Ping</a:t>
            </a:r>
            <a:r>
              <a:rPr lang="en-US" sz="1800" dirty="0">
                <a:latin typeface="Calibri" panose="020F0502020204030204" pitchFamily="34" charset="0"/>
                <a:cs typeface="Calibri" panose="020F0502020204030204" pitchFamily="34" charset="0"/>
              </a:rPr>
              <a:t> when treating timing values as negative numbers! </a:t>
            </a:r>
          </a:p>
        </p:txBody>
      </p:sp>
      <p:sp>
        <p:nvSpPr>
          <p:cNvPr id="3" name="Date Placeholder 3">
            <a:extLst>
              <a:ext uri="{FF2B5EF4-FFF2-40B4-BE49-F238E27FC236}">
                <a16:creationId xmlns:a16="http://schemas.microsoft.com/office/drawing/2014/main" id="{7839C9CE-0E64-8CD5-1719-4A599BBAC7A4}"/>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4" name="Rectangle 3">
            <a:extLst>
              <a:ext uri="{FF2B5EF4-FFF2-40B4-BE49-F238E27FC236}">
                <a16:creationId xmlns:a16="http://schemas.microsoft.com/office/drawing/2014/main" id="{B189755F-BC83-BCEE-38C1-C7F83BB3ED15}"/>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17682316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FB4C-AA9B-60A7-8EBC-BBAB40C85BAD}"/>
              </a:ext>
            </a:extLst>
          </p:cNvPr>
          <p:cNvSpPr>
            <a:spLocks noGrp="1"/>
          </p:cNvSpPr>
          <p:nvPr>
            <p:ph type="title"/>
          </p:nvPr>
        </p:nvSpPr>
        <p:spPr>
          <a:xfrm>
            <a:off x="914400" y="685800"/>
            <a:ext cx="10363200" cy="685800"/>
          </a:xfrm>
        </p:spPr>
        <p:txBody>
          <a:bodyPr/>
          <a:lstStyle/>
          <a:p>
            <a:r>
              <a:rPr lang="en-US"/>
              <a:t>DS-TWR with 3 Pkts: Multiple Sets of RMARKERs</a:t>
            </a:r>
          </a:p>
        </p:txBody>
      </p:sp>
      <p:sp>
        <p:nvSpPr>
          <p:cNvPr id="5" name="Footer Placeholder 4">
            <a:extLst>
              <a:ext uri="{FF2B5EF4-FFF2-40B4-BE49-F238E27FC236}">
                <a16:creationId xmlns:a16="http://schemas.microsoft.com/office/drawing/2014/main" id="{619164C4-0350-14E3-F4D4-7A9B54EA783B}"/>
              </a:ext>
            </a:extLst>
          </p:cNvPr>
          <p:cNvSpPr>
            <a:spLocks noGrp="1"/>
          </p:cNvSpPr>
          <p:nvPr>
            <p:ph type="ftr" sz="quarter" idx="11"/>
          </p:nvPr>
        </p:nvSpPr>
        <p:spPr/>
        <p:txBody>
          <a:bodyPr/>
          <a:lstStyle/>
          <a:p>
            <a:r>
              <a:rPr lang="en-US" altLang="en-US"/>
              <a:t>X. Luo, et al</a:t>
            </a:r>
          </a:p>
        </p:txBody>
      </p:sp>
      <p:sp>
        <p:nvSpPr>
          <p:cNvPr id="6" name="Slide Number Placeholder 5">
            <a:extLst>
              <a:ext uri="{FF2B5EF4-FFF2-40B4-BE49-F238E27FC236}">
                <a16:creationId xmlns:a16="http://schemas.microsoft.com/office/drawing/2014/main" id="{F817FFB7-14F0-E3E9-7803-5B41E316A77A}"/>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36</a:t>
            </a:fld>
            <a:endParaRPr lang="en-US" altLang="en-US"/>
          </a:p>
        </p:txBody>
      </p:sp>
      <p:pic>
        <p:nvPicPr>
          <p:cNvPr id="18" name="Picture 17">
            <a:extLst>
              <a:ext uri="{FF2B5EF4-FFF2-40B4-BE49-F238E27FC236}">
                <a16:creationId xmlns:a16="http://schemas.microsoft.com/office/drawing/2014/main" id="{9C61F6CE-C1AD-F62D-B3C6-CD7ABA19D309}"/>
              </a:ext>
            </a:extLst>
          </p:cNvPr>
          <p:cNvPicPr>
            <a:picLocks noChangeAspect="1"/>
          </p:cNvPicPr>
          <p:nvPr/>
        </p:nvPicPr>
        <p:blipFill>
          <a:blip r:embed="rId2"/>
          <a:stretch>
            <a:fillRect/>
          </a:stretch>
        </p:blipFill>
        <p:spPr>
          <a:xfrm>
            <a:off x="304800" y="2074637"/>
            <a:ext cx="11771844" cy="4326163"/>
          </a:xfrm>
          <a:prstGeom prst="rect">
            <a:avLst/>
          </a:prstGeom>
        </p:spPr>
      </p:pic>
      <p:cxnSp>
        <p:nvCxnSpPr>
          <p:cNvPr id="24" name="Straight Arrow Connector 23">
            <a:extLst>
              <a:ext uri="{FF2B5EF4-FFF2-40B4-BE49-F238E27FC236}">
                <a16:creationId xmlns:a16="http://schemas.microsoft.com/office/drawing/2014/main" id="{691520BA-9DB0-1884-A233-CA0428311B17}"/>
              </a:ext>
            </a:extLst>
          </p:cNvPr>
          <p:cNvCxnSpPr/>
          <p:nvPr/>
        </p:nvCxnSpPr>
        <p:spPr bwMode="auto">
          <a:xfrm flipV="1">
            <a:off x="3328416" y="2066134"/>
            <a:ext cx="0" cy="447891"/>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a:extLst>
              <a:ext uri="{FF2B5EF4-FFF2-40B4-BE49-F238E27FC236}">
                <a16:creationId xmlns:a16="http://schemas.microsoft.com/office/drawing/2014/main" id="{1DBB8467-D6C9-4198-D2B9-7F3BB4109E8A}"/>
              </a:ext>
            </a:extLst>
          </p:cNvPr>
          <p:cNvCxnSpPr/>
          <p:nvPr/>
        </p:nvCxnSpPr>
        <p:spPr bwMode="auto">
          <a:xfrm flipV="1">
            <a:off x="8839200" y="2074637"/>
            <a:ext cx="0" cy="447891"/>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a:extLst>
              <a:ext uri="{FF2B5EF4-FFF2-40B4-BE49-F238E27FC236}">
                <a16:creationId xmlns:a16="http://schemas.microsoft.com/office/drawing/2014/main" id="{9E679517-3ABD-9ACC-ED7E-2D1599607E69}"/>
              </a:ext>
            </a:extLst>
          </p:cNvPr>
          <p:cNvCxnSpPr/>
          <p:nvPr/>
        </p:nvCxnSpPr>
        <p:spPr bwMode="auto">
          <a:xfrm flipV="1">
            <a:off x="3657600" y="2523909"/>
            <a:ext cx="0" cy="447891"/>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a:extLst>
              <a:ext uri="{FF2B5EF4-FFF2-40B4-BE49-F238E27FC236}">
                <a16:creationId xmlns:a16="http://schemas.microsoft.com/office/drawing/2014/main" id="{E51BCBBC-AF78-43AF-430C-27CD5291ACB2}"/>
              </a:ext>
            </a:extLst>
          </p:cNvPr>
          <p:cNvCxnSpPr/>
          <p:nvPr/>
        </p:nvCxnSpPr>
        <p:spPr bwMode="auto">
          <a:xfrm flipV="1">
            <a:off x="3352800" y="5951528"/>
            <a:ext cx="0" cy="447891"/>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a:extLst>
              <a:ext uri="{FF2B5EF4-FFF2-40B4-BE49-F238E27FC236}">
                <a16:creationId xmlns:a16="http://schemas.microsoft.com/office/drawing/2014/main" id="{15B4F44A-832D-1C1F-7AD2-DF0A7B5C6048}"/>
              </a:ext>
            </a:extLst>
          </p:cNvPr>
          <p:cNvCxnSpPr/>
          <p:nvPr/>
        </p:nvCxnSpPr>
        <p:spPr bwMode="auto">
          <a:xfrm flipV="1">
            <a:off x="8869680" y="5951528"/>
            <a:ext cx="0" cy="447891"/>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a:extLst>
              <a:ext uri="{FF2B5EF4-FFF2-40B4-BE49-F238E27FC236}">
                <a16:creationId xmlns:a16="http://schemas.microsoft.com/office/drawing/2014/main" id="{3E4AFB3A-5279-2C55-3DE8-8025AE84B81C}"/>
              </a:ext>
            </a:extLst>
          </p:cNvPr>
          <p:cNvCxnSpPr/>
          <p:nvPr/>
        </p:nvCxnSpPr>
        <p:spPr bwMode="auto">
          <a:xfrm flipV="1">
            <a:off x="3639312" y="5503637"/>
            <a:ext cx="0" cy="447891"/>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Box 41">
            <a:extLst>
              <a:ext uri="{FF2B5EF4-FFF2-40B4-BE49-F238E27FC236}">
                <a16:creationId xmlns:a16="http://schemas.microsoft.com/office/drawing/2014/main" id="{4C0331A6-BA9C-18E3-1986-7BCB43A36AED}"/>
              </a:ext>
            </a:extLst>
          </p:cNvPr>
          <p:cNvSpPr txBox="1"/>
          <p:nvPr/>
        </p:nvSpPr>
        <p:spPr>
          <a:xfrm>
            <a:off x="2956697" y="1517936"/>
            <a:ext cx="869149" cy="276999"/>
          </a:xfrm>
          <a:prstGeom prst="rect">
            <a:avLst/>
          </a:prstGeom>
          <a:noFill/>
        </p:spPr>
        <p:txBody>
          <a:bodyPr wrap="none" rtlCol="0">
            <a:spAutoFit/>
          </a:bodyPr>
          <a:lstStyle/>
          <a:p>
            <a:r>
              <a:rPr lang="en-US"/>
              <a:t>Ping1-Set1</a:t>
            </a:r>
          </a:p>
        </p:txBody>
      </p:sp>
      <p:sp>
        <p:nvSpPr>
          <p:cNvPr id="48" name="TextBox 47">
            <a:extLst>
              <a:ext uri="{FF2B5EF4-FFF2-40B4-BE49-F238E27FC236}">
                <a16:creationId xmlns:a16="http://schemas.microsoft.com/office/drawing/2014/main" id="{B6EA9830-C180-EDD6-DB1C-9C0700C6093D}"/>
              </a:ext>
            </a:extLst>
          </p:cNvPr>
          <p:cNvSpPr txBox="1"/>
          <p:nvPr/>
        </p:nvSpPr>
        <p:spPr>
          <a:xfrm>
            <a:off x="11375345" y="2083138"/>
            <a:ext cx="732893" cy="430887"/>
          </a:xfrm>
          <a:prstGeom prst="rect">
            <a:avLst/>
          </a:prstGeom>
          <a:noFill/>
        </p:spPr>
        <p:txBody>
          <a:bodyPr wrap="none" rtlCol="0">
            <a:spAutoFit/>
          </a:bodyPr>
          <a:lstStyle/>
          <a:p>
            <a:pPr algn="ctr"/>
            <a:r>
              <a:rPr lang="en-US" sz="1100">
                <a:latin typeface="+mj-lt"/>
              </a:rPr>
              <a:t>Device-A</a:t>
            </a:r>
          </a:p>
          <a:p>
            <a:pPr algn="ctr"/>
            <a:r>
              <a:rPr lang="en-US" sz="1100">
                <a:latin typeface="+mj-lt"/>
              </a:rPr>
              <a:t>Initiator</a:t>
            </a:r>
          </a:p>
        </p:txBody>
      </p:sp>
      <p:sp>
        <p:nvSpPr>
          <p:cNvPr id="49" name="TextBox 48">
            <a:extLst>
              <a:ext uri="{FF2B5EF4-FFF2-40B4-BE49-F238E27FC236}">
                <a16:creationId xmlns:a16="http://schemas.microsoft.com/office/drawing/2014/main" id="{9FDB9EDE-8ED2-0ED8-3ECF-507468008CA4}"/>
              </a:ext>
            </a:extLst>
          </p:cNvPr>
          <p:cNvSpPr txBox="1"/>
          <p:nvPr/>
        </p:nvSpPr>
        <p:spPr>
          <a:xfrm>
            <a:off x="11352437" y="5512138"/>
            <a:ext cx="787395" cy="430887"/>
          </a:xfrm>
          <a:prstGeom prst="rect">
            <a:avLst/>
          </a:prstGeom>
          <a:noFill/>
        </p:spPr>
        <p:txBody>
          <a:bodyPr wrap="none" rtlCol="0">
            <a:spAutoFit/>
          </a:bodyPr>
          <a:lstStyle/>
          <a:p>
            <a:pPr algn="ctr"/>
            <a:r>
              <a:rPr lang="en-US" sz="1100">
                <a:latin typeface="+mj-lt"/>
              </a:rPr>
              <a:t>Device-B</a:t>
            </a:r>
          </a:p>
          <a:p>
            <a:pPr algn="ctr"/>
            <a:r>
              <a:rPr lang="en-US" sz="1100">
                <a:latin typeface="+mj-lt"/>
              </a:rPr>
              <a:t>Responder</a:t>
            </a:r>
          </a:p>
        </p:txBody>
      </p:sp>
      <p:cxnSp>
        <p:nvCxnSpPr>
          <p:cNvPr id="3" name="Straight Arrow Connector 2">
            <a:extLst>
              <a:ext uri="{FF2B5EF4-FFF2-40B4-BE49-F238E27FC236}">
                <a16:creationId xmlns:a16="http://schemas.microsoft.com/office/drawing/2014/main" id="{65DE42A4-F033-577E-2099-B1C945A930B8}"/>
              </a:ext>
            </a:extLst>
          </p:cNvPr>
          <p:cNvCxnSpPr/>
          <p:nvPr/>
        </p:nvCxnSpPr>
        <p:spPr bwMode="auto">
          <a:xfrm flipV="1">
            <a:off x="5111496" y="2083946"/>
            <a:ext cx="0" cy="447891"/>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a:extLst>
              <a:ext uri="{FF2B5EF4-FFF2-40B4-BE49-F238E27FC236}">
                <a16:creationId xmlns:a16="http://schemas.microsoft.com/office/drawing/2014/main" id="{ABF0F2DA-08E4-B269-82ED-7B12E5668F2C}"/>
              </a:ext>
            </a:extLst>
          </p:cNvPr>
          <p:cNvCxnSpPr/>
          <p:nvPr/>
        </p:nvCxnSpPr>
        <p:spPr bwMode="auto">
          <a:xfrm flipV="1">
            <a:off x="5431536" y="5512138"/>
            <a:ext cx="0" cy="447891"/>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F9E9018A-FFC1-138C-3EF2-817814486F5E}"/>
              </a:ext>
            </a:extLst>
          </p:cNvPr>
          <p:cNvCxnSpPr/>
          <p:nvPr/>
        </p:nvCxnSpPr>
        <p:spPr bwMode="auto">
          <a:xfrm flipV="1">
            <a:off x="10643616" y="2083946"/>
            <a:ext cx="0" cy="447891"/>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a:extLst>
              <a:ext uri="{FF2B5EF4-FFF2-40B4-BE49-F238E27FC236}">
                <a16:creationId xmlns:a16="http://schemas.microsoft.com/office/drawing/2014/main" id="{339F34D1-05C6-CFC4-16B1-2CE5AE4171CD}"/>
              </a:ext>
            </a:extLst>
          </p:cNvPr>
          <p:cNvCxnSpPr/>
          <p:nvPr/>
        </p:nvCxnSpPr>
        <p:spPr bwMode="auto">
          <a:xfrm flipV="1">
            <a:off x="5455920" y="2515406"/>
            <a:ext cx="0" cy="447891"/>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32B24653-8BED-CC41-E36D-C19567D78779}"/>
              </a:ext>
            </a:extLst>
          </p:cNvPr>
          <p:cNvCxnSpPr/>
          <p:nvPr/>
        </p:nvCxnSpPr>
        <p:spPr bwMode="auto">
          <a:xfrm flipV="1">
            <a:off x="5138928" y="5943025"/>
            <a:ext cx="0" cy="447891"/>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7650CBA7-6A79-4C2F-AC7F-1141A207D234}"/>
              </a:ext>
            </a:extLst>
          </p:cNvPr>
          <p:cNvCxnSpPr/>
          <p:nvPr/>
        </p:nvCxnSpPr>
        <p:spPr bwMode="auto">
          <a:xfrm flipV="1">
            <a:off x="10668000" y="5943025"/>
            <a:ext cx="0" cy="447891"/>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Oval 12">
            <a:extLst>
              <a:ext uri="{FF2B5EF4-FFF2-40B4-BE49-F238E27FC236}">
                <a16:creationId xmlns:a16="http://schemas.microsoft.com/office/drawing/2014/main" id="{26D3D530-12C8-4866-F813-A7A3282D0C92}"/>
              </a:ext>
            </a:extLst>
          </p:cNvPr>
          <p:cNvSpPr/>
          <p:nvPr/>
        </p:nvSpPr>
        <p:spPr bwMode="auto">
          <a:xfrm>
            <a:off x="3171706" y="1759861"/>
            <a:ext cx="313419" cy="313419"/>
          </a:xfrm>
          <a:prstGeom prst="ellips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anose="02020603050405020304" pitchFamily="18" charset="0"/>
              </a:rPr>
              <a:t>1</a:t>
            </a:r>
          </a:p>
        </p:txBody>
      </p:sp>
      <p:sp>
        <p:nvSpPr>
          <p:cNvPr id="14" name="Oval 13">
            <a:extLst>
              <a:ext uri="{FF2B5EF4-FFF2-40B4-BE49-F238E27FC236}">
                <a16:creationId xmlns:a16="http://schemas.microsoft.com/office/drawing/2014/main" id="{F7CA9AF1-CDE6-9A16-473B-91CBB61E4614}"/>
              </a:ext>
            </a:extLst>
          </p:cNvPr>
          <p:cNvSpPr/>
          <p:nvPr/>
        </p:nvSpPr>
        <p:spPr bwMode="auto">
          <a:xfrm>
            <a:off x="3482602" y="5185966"/>
            <a:ext cx="313419" cy="313419"/>
          </a:xfrm>
          <a:prstGeom prst="ellips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anose="02020603050405020304" pitchFamily="18" charset="0"/>
              </a:rPr>
              <a:t>1</a:t>
            </a:r>
          </a:p>
        </p:txBody>
      </p:sp>
      <p:sp>
        <p:nvSpPr>
          <p:cNvPr id="15" name="Oval 14">
            <a:extLst>
              <a:ext uri="{FF2B5EF4-FFF2-40B4-BE49-F238E27FC236}">
                <a16:creationId xmlns:a16="http://schemas.microsoft.com/office/drawing/2014/main" id="{277293F7-6EBD-7F93-335D-D00270DECA9C}"/>
              </a:ext>
            </a:extLst>
          </p:cNvPr>
          <p:cNvSpPr/>
          <p:nvPr/>
        </p:nvSpPr>
        <p:spPr bwMode="auto">
          <a:xfrm>
            <a:off x="8686800" y="1761218"/>
            <a:ext cx="313419" cy="313419"/>
          </a:xfrm>
          <a:prstGeom prst="ellips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anose="02020603050405020304" pitchFamily="18" charset="0"/>
              </a:rPr>
              <a:t>1</a:t>
            </a:r>
          </a:p>
        </p:txBody>
      </p:sp>
      <p:sp>
        <p:nvSpPr>
          <p:cNvPr id="16" name="Oval 15">
            <a:extLst>
              <a:ext uri="{FF2B5EF4-FFF2-40B4-BE49-F238E27FC236}">
                <a16:creationId xmlns:a16="http://schemas.microsoft.com/office/drawing/2014/main" id="{E5D6A57E-968F-89AB-758F-A406C1FFA27B}"/>
              </a:ext>
            </a:extLst>
          </p:cNvPr>
          <p:cNvSpPr/>
          <p:nvPr/>
        </p:nvSpPr>
        <p:spPr bwMode="auto">
          <a:xfrm>
            <a:off x="4948690" y="1749877"/>
            <a:ext cx="313419" cy="313419"/>
          </a:xfrm>
          <a:prstGeom prst="ellipse">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anose="02020603050405020304" pitchFamily="18" charset="0"/>
              </a:rPr>
              <a:t>2</a:t>
            </a:r>
          </a:p>
        </p:txBody>
      </p:sp>
      <p:sp>
        <p:nvSpPr>
          <p:cNvPr id="17" name="Oval 16">
            <a:extLst>
              <a:ext uri="{FF2B5EF4-FFF2-40B4-BE49-F238E27FC236}">
                <a16:creationId xmlns:a16="http://schemas.microsoft.com/office/drawing/2014/main" id="{9DFE706B-BD6B-5DE4-060C-7398ABE477C1}"/>
              </a:ext>
            </a:extLst>
          </p:cNvPr>
          <p:cNvSpPr/>
          <p:nvPr/>
        </p:nvSpPr>
        <p:spPr bwMode="auto">
          <a:xfrm>
            <a:off x="5269528" y="5185966"/>
            <a:ext cx="313419" cy="313419"/>
          </a:xfrm>
          <a:prstGeom prst="ellipse">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anose="02020603050405020304" pitchFamily="18" charset="0"/>
              </a:rPr>
              <a:t>2</a:t>
            </a:r>
          </a:p>
        </p:txBody>
      </p:sp>
      <p:sp>
        <p:nvSpPr>
          <p:cNvPr id="25" name="Oval 24">
            <a:extLst>
              <a:ext uri="{FF2B5EF4-FFF2-40B4-BE49-F238E27FC236}">
                <a16:creationId xmlns:a16="http://schemas.microsoft.com/office/drawing/2014/main" id="{B0F94B57-A214-5691-65D9-8CAAD77D9718}"/>
              </a:ext>
            </a:extLst>
          </p:cNvPr>
          <p:cNvSpPr/>
          <p:nvPr/>
        </p:nvSpPr>
        <p:spPr bwMode="auto">
          <a:xfrm>
            <a:off x="10486906" y="1749877"/>
            <a:ext cx="313419" cy="313419"/>
          </a:xfrm>
          <a:prstGeom prst="ellipse">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anose="02020603050405020304" pitchFamily="18" charset="0"/>
              </a:rPr>
              <a:t>2</a:t>
            </a:r>
          </a:p>
        </p:txBody>
      </p:sp>
      <p:sp>
        <p:nvSpPr>
          <p:cNvPr id="26" name="TextBox 25">
            <a:extLst>
              <a:ext uri="{FF2B5EF4-FFF2-40B4-BE49-F238E27FC236}">
                <a16:creationId xmlns:a16="http://schemas.microsoft.com/office/drawing/2014/main" id="{0DB60A97-6009-7455-0CC7-61E4D56C8C08}"/>
              </a:ext>
            </a:extLst>
          </p:cNvPr>
          <p:cNvSpPr txBox="1"/>
          <p:nvPr/>
        </p:nvSpPr>
        <p:spPr>
          <a:xfrm>
            <a:off x="4689703" y="1513391"/>
            <a:ext cx="869149" cy="276999"/>
          </a:xfrm>
          <a:prstGeom prst="rect">
            <a:avLst/>
          </a:prstGeom>
          <a:noFill/>
        </p:spPr>
        <p:txBody>
          <a:bodyPr wrap="none" rtlCol="0">
            <a:spAutoFit/>
          </a:bodyPr>
          <a:lstStyle/>
          <a:p>
            <a:r>
              <a:rPr lang="en-US"/>
              <a:t>Ping1-Set2</a:t>
            </a:r>
          </a:p>
        </p:txBody>
      </p:sp>
      <p:sp>
        <p:nvSpPr>
          <p:cNvPr id="27" name="TextBox 26">
            <a:extLst>
              <a:ext uri="{FF2B5EF4-FFF2-40B4-BE49-F238E27FC236}">
                <a16:creationId xmlns:a16="http://schemas.microsoft.com/office/drawing/2014/main" id="{B042DA29-4C05-566F-41DE-31A8DB3B1D39}"/>
              </a:ext>
            </a:extLst>
          </p:cNvPr>
          <p:cNvSpPr txBox="1"/>
          <p:nvPr/>
        </p:nvSpPr>
        <p:spPr>
          <a:xfrm>
            <a:off x="3212733" y="4926453"/>
            <a:ext cx="825867" cy="276999"/>
          </a:xfrm>
          <a:prstGeom prst="rect">
            <a:avLst/>
          </a:prstGeom>
          <a:noFill/>
        </p:spPr>
        <p:txBody>
          <a:bodyPr wrap="none" rtlCol="0">
            <a:spAutoFit/>
          </a:bodyPr>
          <a:lstStyle/>
          <a:p>
            <a:r>
              <a:rPr lang="en-US"/>
              <a:t>Pong-Set1</a:t>
            </a:r>
          </a:p>
        </p:txBody>
      </p:sp>
      <p:sp>
        <p:nvSpPr>
          <p:cNvPr id="28" name="TextBox 27">
            <a:extLst>
              <a:ext uri="{FF2B5EF4-FFF2-40B4-BE49-F238E27FC236}">
                <a16:creationId xmlns:a16="http://schemas.microsoft.com/office/drawing/2014/main" id="{CA8B0E36-DE8B-964F-14BD-185E17E33D68}"/>
              </a:ext>
            </a:extLst>
          </p:cNvPr>
          <p:cNvSpPr txBox="1"/>
          <p:nvPr/>
        </p:nvSpPr>
        <p:spPr>
          <a:xfrm>
            <a:off x="5035433" y="4921908"/>
            <a:ext cx="825867" cy="276999"/>
          </a:xfrm>
          <a:prstGeom prst="rect">
            <a:avLst/>
          </a:prstGeom>
          <a:noFill/>
        </p:spPr>
        <p:txBody>
          <a:bodyPr wrap="none" rtlCol="0">
            <a:spAutoFit/>
          </a:bodyPr>
          <a:lstStyle/>
          <a:p>
            <a:r>
              <a:rPr lang="en-US"/>
              <a:t>Pong-Set2</a:t>
            </a:r>
          </a:p>
        </p:txBody>
      </p:sp>
      <p:sp>
        <p:nvSpPr>
          <p:cNvPr id="37" name="TextBox 36">
            <a:extLst>
              <a:ext uri="{FF2B5EF4-FFF2-40B4-BE49-F238E27FC236}">
                <a16:creationId xmlns:a16="http://schemas.microsoft.com/office/drawing/2014/main" id="{6B72F15D-515A-79E7-93E1-6A84399917DD}"/>
              </a:ext>
            </a:extLst>
          </p:cNvPr>
          <p:cNvSpPr txBox="1"/>
          <p:nvPr/>
        </p:nvSpPr>
        <p:spPr>
          <a:xfrm>
            <a:off x="8427251" y="1481837"/>
            <a:ext cx="869149" cy="276999"/>
          </a:xfrm>
          <a:prstGeom prst="rect">
            <a:avLst/>
          </a:prstGeom>
          <a:noFill/>
        </p:spPr>
        <p:txBody>
          <a:bodyPr wrap="none" rtlCol="0">
            <a:spAutoFit/>
          </a:bodyPr>
          <a:lstStyle/>
          <a:p>
            <a:r>
              <a:rPr lang="en-US"/>
              <a:t>Ping2-Set1</a:t>
            </a:r>
          </a:p>
        </p:txBody>
      </p:sp>
      <p:sp>
        <p:nvSpPr>
          <p:cNvPr id="38" name="TextBox 37">
            <a:extLst>
              <a:ext uri="{FF2B5EF4-FFF2-40B4-BE49-F238E27FC236}">
                <a16:creationId xmlns:a16="http://schemas.microsoft.com/office/drawing/2014/main" id="{16FF37A3-4163-3C5B-62A7-903E54A8715A}"/>
              </a:ext>
            </a:extLst>
          </p:cNvPr>
          <p:cNvSpPr txBox="1"/>
          <p:nvPr/>
        </p:nvSpPr>
        <p:spPr>
          <a:xfrm>
            <a:off x="10226000" y="1477292"/>
            <a:ext cx="869149" cy="276999"/>
          </a:xfrm>
          <a:prstGeom prst="rect">
            <a:avLst/>
          </a:prstGeom>
          <a:noFill/>
        </p:spPr>
        <p:txBody>
          <a:bodyPr wrap="none" rtlCol="0">
            <a:spAutoFit/>
          </a:bodyPr>
          <a:lstStyle/>
          <a:p>
            <a:r>
              <a:rPr lang="en-US"/>
              <a:t>Ping2-Set2</a:t>
            </a:r>
          </a:p>
        </p:txBody>
      </p:sp>
      <p:sp>
        <p:nvSpPr>
          <p:cNvPr id="39" name="TextBox 38">
            <a:extLst>
              <a:ext uri="{FF2B5EF4-FFF2-40B4-BE49-F238E27FC236}">
                <a16:creationId xmlns:a16="http://schemas.microsoft.com/office/drawing/2014/main" id="{42DA3C53-07FA-5B61-B1CE-09EE77945345}"/>
              </a:ext>
            </a:extLst>
          </p:cNvPr>
          <p:cNvSpPr txBox="1"/>
          <p:nvPr/>
        </p:nvSpPr>
        <p:spPr>
          <a:xfrm>
            <a:off x="9144" y="3657600"/>
            <a:ext cx="5393076" cy="1097280"/>
          </a:xfrm>
          <a:prstGeom prst="rect">
            <a:avLst/>
          </a:prstGeom>
          <a:noFill/>
        </p:spPr>
        <p:txBody>
          <a:bodyPr wrap="square" rtlCol="0">
            <a:spAutoFit/>
          </a:bodyPr>
          <a:lstStyle/>
          <a:p>
            <a:pPr>
              <a:spcBef>
                <a:spcPts val="600"/>
              </a:spcBef>
              <a:spcAft>
                <a:spcPts val="0"/>
              </a:spcAft>
            </a:pPr>
            <a:r>
              <a:rPr lang="en-US">
                <a:latin typeface="Calibri" panose="020F0502020204030204" pitchFamily="34" charset="0"/>
                <a:cs typeface="Calibri" panose="020F0502020204030204" pitchFamily="34" charset="0"/>
              </a:rPr>
              <a:t>Each set of RIF-RMARKERs include: Ping1, Pong, Ping2</a:t>
            </a:r>
          </a:p>
          <a:p>
            <a:pPr marL="171450" indent="-171450">
              <a:spcBef>
                <a:spcPts val="600"/>
              </a:spcBef>
              <a:spcAft>
                <a:spcPts val="0"/>
              </a:spcAft>
              <a:buFontTx/>
              <a:buChar char="-"/>
            </a:pPr>
            <a:r>
              <a:rPr lang="en-US">
                <a:latin typeface="Calibri" panose="020F0502020204030204" pitchFamily="34" charset="0"/>
                <a:cs typeface="Calibri" panose="020F0502020204030204" pitchFamily="34" charset="0"/>
              </a:rPr>
              <a:t>Ping1-RMARKER from Initiator’s 1</a:t>
            </a:r>
            <a:r>
              <a:rPr lang="en-US" baseline="30000">
                <a:latin typeface="Calibri" panose="020F0502020204030204" pitchFamily="34" charset="0"/>
                <a:cs typeface="Calibri" panose="020F0502020204030204" pitchFamily="34" charset="0"/>
              </a:rPr>
              <a:t>st</a:t>
            </a:r>
            <a:r>
              <a:rPr lang="en-US">
                <a:latin typeface="Calibri" panose="020F0502020204030204" pitchFamily="34" charset="0"/>
                <a:cs typeface="Calibri" panose="020F0502020204030204" pitchFamily="34" charset="0"/>
              </a:rPr>
              <a:t> MMS packet</a:t>
            </a:r>
          </a:p>
          <a:p>
            <a:pPr marL="171450" indent="-171450">
              <a:spcBef>
                <a:spcPts val="600"/>
              </a:spcBef>
              <a:spcAft>
                <a:spcPts val="0"/>
              </a:spcAft>
              <a:buFontTx/>
              <a:buChar char="-"/>
            </a:pPr>
            <a:r>
              <a:rPr lang="en-US">
                <a:latin typeface="Calibri" panose="020F0502020204030204" pitchFamily="34" charset="0"/>
                <a:cs typeface="Calibri" panose="020F0502020204030204" pitchFamily="34" charset="0"/>
              </a:rPr>
              <a:t>Pong-RMARKER from Responder’s MMS packet</a:t>
            </a:r>
          </a:p>
          <a:p>
            <a:pPr marL="171450" indent="-171450">
              <a:spcBef>
                <a:spcPts val="600"/>
              </a:spcBef>
              <a:spcAft>
                <a:spcPts val="0"/>
              </a:spcAft>
              <a:buFontTx/>
              <a:buChar char="-"/>
            </a:pPr>
            <a:r>
              <a:rPr lang="en-US">
                <a:latin typeface="Calibri" panose="020F0502020204030204" pitchFamily="34" charset="0"/>
                <a:cs typeface="Calibri" panose="020F0502020204030204" pitchFamily="34" charset="0"/>
              </a:rPr>
              <a:t>Ping2-RMARKER from Initiator’s 2</a:t>
            </a:r>
            <a:r>
              <a:rPr lang="en-US" baseline="30000">
                <a:latin typeface="Calibri" panose="020F0502020204030204" pitchFamily="34" charset="0"/>
                <a:cs typeface="Calibri" panose="020F0502020204030204" pitchFamily="34" charset="0"/>
              </a:rPr>
              <a:t>nd</a:t>
            </a:r>
            <a:r>
              <a:rPr lang="en-US">
                <a:latin typeface="Calibri" panose="020F0502020204030204" pitchFamily="34" charset="0"/>
                <a:cs typeface="Calibri" panose="020F0502020204030204" pitchFamily="34" charset="0"/>
              </a:rPr>
              <a:t> MMS packet</a:t>
            </a:r>
          </a:p>
        </p:txBody>
      </p:sp>
      <p:sp>
        <p:nvSpPr>
          <p:cNvPr id="19" name="Rectangle 18">
            <a:extLst>
              <a:ext uri="{FF2B5EF4-FFF2-40B4-BE49-F238E27FC236}">
                <a16:creationId xmlns:a16="http://schemas.microsoft.com/office/drawing/2014/main" id="{EA197495-6481-BCF9-6BBD-4EEEDC8103BA}"/>
              </a:ext>
            </a:extLst>
          </p:cNvPr>
          <p:cNvSpPr/>
          <p:nvPr/>
        </p:nvSpPr>
        <p:spPr bwMode="auto">
          <a:xfrm>
            <a:off x="3212733" y="2026877"/>
            <a:ext cx="2049376" cy="563924"/>
          </a:xfrm>
          <a:prstGeom prst="rect">
            <a:avLst/>
          </a:prstGeom>
          <a:solidFill>
            <a:srgbClr val="92D050">
              <a:alpha val="20000"/>
            </a:srgbClr>
          </a:solidFill>
          <a:ln w="12700" cap="flat" cmpd="sng" algn="ctr">
            <a:noFill/>
            <a:prstDash val="dash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21" name="Rectangle 20">
            <a:extLst>
              <a:ext uri="{FF2B5EF4-FFF2-40B4-BE49-F238E27FC236}">
                <a16:creationId xmlns:a16="http://schemas.microsoft.com/office/drawing/2014/main" id="{C22770E1-4523-65E7-01CC-E0087757FE71}"/>
              </a:ext>
            </a:extLst>
          </p:cNvPr>
          <p:cNvSpPr/>
          <p:nvPr/>
        </p:nvSpPr>
        <p:spPr bwMode="auto">
          <a:xfrm>
            <a:off x="8707259" y="2023077"/>
            <a:ext cx="2049376" cy="563924"/>
          </a:xfrm>
          <a:prstGeom prst="rect">
            <a:avLst/>
          </a:prstGeom>
          <a:solidFill>
            <a:srgbClr val="C00000">
              <a:alpha val="9804"/>
            </a:srgbClr>
          </a:solidFill>
          <a:ln w="12700" cap="flat" cmpd="sng" algn="ctr">
            <a:no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22" name="Rectangle 21">
            <a:extLst>
              <a:ext uri="{FF2B5EF4-FFF2-40B4-BE49-F238E27FC236}">
                <a16:creationId xmlns:a16="http://schemas.microsoft.com/office/drawing/2014/main" id="{8DB46DE3-3088-0B75-D502-73981307DBC0}"/>
              </a:ext>
            </a:extLst>
          </p:cNvPr>
          <p:cNvSpPr/>
          <p:nvPr/>
        </p:nvSpPr>
        <p:spPr bwMode="auto">
          <a:xfrm>
            <a:off x="3509478" y="5458420"/>
            <a:ext cx="2049374" cy="563924"/>
          </a:xfrm>
          <a:prstGeom prst="rect">
            <a:avLst/>
          </a:prstGeom>
          <a:solidFill>
            <a:srgbClr val="0432FF">
              <a:alpha val="10000"/>
            </a:srgbClr>
          </a:solidFill>
          <a:ln w="12700" cap="flat" cmpd="sng" algn="ctr">
            <a:noFill/>
            <a:prstDash val="dash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4" name="Date Placeholder 3">
            <a:extLst>
              <a:ext uri="{FF2B5EF4-FFF2-40B4-BE49-F238E27FC236}">
                <a16:creationId xmlns:a16="http://schemas.microsoft.com/office/drawing/2014/main" id="{BDAB20BE-CF0E-912E-E3F4-97030F72108E}"/>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12" name="Rectangle 11">
            <a:extLst>
              <a:ext uri="{FF2B5EF4-FFF2-40B4-BE49-F238E27FC236}">
                <a16:creationId xmlns:a16="http://schemas.microsoft.com/office/drawing/2014/main" id="{B0CF527C-9710-3D01-6DF5-BE47D24153A6}"/>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314092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A75F47-06D6-4A84-ECE7-9329D91132E9}"/>
              </a:ext>
            </a:extLst>
          </p:cNvPr>
          <p:cNvPicPr>
            <a:picLocks noChangeAspect="1"/>
          </p:cNvPicPr>
          <p:nvPr/>
        </p:nvPicPr>
        <p:blipFill>
          <a:blip r:embed="rId2"/>
          <a:stretch>
            <a:fillRect/>
          </a:stretch>
        </p:blipFill>
        <p:spPr>
          <a:xfrm>
            <a:off x="83762" y="2351850"/>
            <a:ext cx="11962644" cy="3326952"/>
          </a:xfrm>
          <a:prstGeom prst="rect">
            <a:avLst/>
          </a:prstGeom>
        </p:spPr>
      </p:pic>
      <p:sp>
        <p:nvSpPr>
          <p:cNvPr id="2" name="Title 1">
            <a:extLst>
              <a:ext uri="{FF2B5EF4-FFF2-40B4-BE49-F238E27FC236}">
                <a16:creationId xmlns:a16="http://schemas.microsoft.com/office/drawing/2014/main" id="{A04CFB4C-AA9B-60A7-8EBC-BBAB40C85BAD}"/>
              </a:ext>
            </a:extLst>
          </p:cNvPr>
          <p:cNvSpPr>
            <a:spLocks noGrp="1"/>
          </p:cNvSpPr>
          <p:nvPr>
            <p:ph type="title"/>
          </p:nvPr>
        </p:nvSpPr>
        <p:spPr>
          <a:xfrm>
            <a:off x="914400" y="685800"/>
            <a:ext cx="10363200" cy="685800"/>
          </a:xfrm>
        </p:spPr>
        <p:txBody>
          <a:bodyPr/>
          <a:lstStyle/>
          <a:p>
            <a:r>
              <a:rPr lang="en-US"/>
              <a:t>DS-TWR with 3 Pkts: Multiple Sets of RMARKERs</a:t>
            </a:r>
          </a:p>
        </p:txBody>
      </p:sp>
      <p:sp>
        <p:nvSpPr>
          <p:cNvPr id="5" name="Footer Placeholder 4">
            <a:extLst>
              <a:ext uri="{FF2B5EF4-FFF2-40B4-BE49-F238E27FC236}">
                <a16:creationId xmlns:a16="http://schemas.microsoft.com/office/drawing/2014/main" id="{619164C4-0350-14E3-F4D4-7A9B54EA783B}"/>
              </a:ext>
            </a:extLst>
          </p:cNvPr>
          <p:cNvSpPr>
            <a:spLocks noGrp="1"/>
          </p:cNvSpPr>
          <p:nvPr>
            <p:ph type="ftr" sz="quarter" idx="11"/>
          </p:nvPr>
        </p:nvSpPr>
        <p:spPr/>
        <p:txBody>
          <a:bodyPr/>
          <a:lstStyle/>
          <a:p>
            <a:r>
              <a:rPr lang="en-US" altLang="en-US"/>
              <a:t>X. Luo, et al</a:t>
            </a:r>
          </a:p>
        </p:txBody>
      </p:sp>
      <p:sp>
        <p:nvSpPr>
          <p:cNvPr id="6" name="Slide Number Placeholder 5">
            <a:extLst>
              <a:ext uri="{FF2B5EF4-FFF2-40B4-BE49-F238E27FC236}">
                <a16:creationId xmlns:a16="http://schemas.microsoft.com/office/drawing/2014/main" id="{F817FFB7-14F0-E3E9-7803-5B41E316A77A}"/>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37</a:t>
            </a:fld>
            <a:endParaRPr lang="en-US" altLang="en-US"/>
          </a:p>
        </p:txBody>
      </p:sp>
      <p:cxnSp>
        <p:nvCxnSpPr>
          <p:cNvPr id="30" name="Straight Arrow Connector 29">
            <a:extLst>
              <a:ext uri="{FF2B5EF4-FFF2-40B4-BE49-F238E27FC236}">
                <a16:creationId xmlns:a16="http://schemas.microsoft.com/office/drawing/2014/main" id="{1DBB8467-D6C9-4198-D2B9-7F3BB4109E8A}"/>
              </a:ext>
            </a:extLst>
          </p:cNvPr>
          <p:cNvCxnSpPr/>
          <p:nvPr/>
        </p:nvCxnSpPr>
        <p:spPr bwMode="auto">
          <a:xfrm flipV="1">
            <a:off x="10134600" y="2256865"/>
            <a:ext cx="0" cy="447891"/>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a:extLst>
              <a:ext uri="{FF2B5EF4-FFF2-40B4-BE49-F238E27FC236}">
                <a16:creationId xmlns:a16="http://schemas.microsoft.com/office/drawing/2014/main" id="{9E679517-3ABD-9ACC-ED7E-2D1599607E69}"/>
              </a:ext>
            </a:extLst>
          </p:cNvPr>
          <p:cNvCxnSpPr/>
          <p:nvPr/>
        </p:nvCxnSpPr>
        <p:spPr bwMode="auto">
          <a:xfrm flipV="1">
            <a:off x="6248400" y="2611245"/>
            <a:ext cx="0" cy="447891"/>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a:extLst>
              <a:ext uri="{FF2B5EF4-FFF2-40B4-BE49-F238E27FC236}">
                <a16:creationId xmlns:a16="http://schemas.microsoft.com/office/drawing/2014/main" id="{E51BCBBC-AF78-43AF-430C-27CD5291ACB2}"/>
              </a:ext>
            </a:extLst>
          </p:cNvPr>
          <p:cNvCxnSpPr/>
          <p:nvPr/>
        </p:nvCxnSpPr>
        <p:spPr bwMode="auto">
          <a:xfrm flipV="1">
            <a:off x="2438400" y="5270903"/>
            <a:ext cx="0" cy="447891"/>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a:extLst>
              <a:ext uri="{FF2B5EF4-FFF2-40B4-BE49-F238E27FC236}">
                <a16:creationId xmlns:a16="http://schemas.microsoft.com/office/drawing/2014/main" id="{15B4F44A-832D-1C1F-7AD2-DF0A7B5C6048}"/>
              </a:ext>
            </a:extLst>
          </p:cNvPr>
          <p:cNvCxnSpPr/>
          <p:nvPr/>
        </p:nvCxnSpPr>
        <p:spPr bwMode="auto">
          <a:xfrm flipV="1">
            <a:off x="10158984" y="5270903"/>
            <a:ext cx="0" cy="447891"/>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a:extLst>
              <a:ext uri="{FF2B5EF4-FFF2-40B4-BE49-F238E27FC236}">
                <a16:creationId xmlns:a16="http://schemas.microsoft.com/office/drawing/2014/main" id="{3E4AFB3A-5279-2C55-3DE8-8025AE84B81C}"/>
              </a:ext>
            </a:extLst>
          </p:cNvPr>
          <p:cNvCxnSpPr/>
          <p:nvPr/>
        </p:nvCxnSpPr>
        <p:spPr bwMode="auto">
          <a:xfrm flipV="1">
            <a:off x="6227064" y="4921908"/>
            <a:ext cx="0" cy="447891"/>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Box 41">
            <a:extLst>
              <a:ext uri="{FF2B5EF4-FFF2-40B4-BE49-F238E27FC236}">
                <a16:creationId xmlns:a16="http://schemas.microsoft.com/office/drawing/2014/main" id="{4C0331A6-BA9C-18E3-1986-7BCB43A36AED}"/>
              </a:ext>
            </a:extLst>
          </p:cNvPr>
          <p:cNvSpPr txBox="1"/>
          <p:nvPr/>
        </p:nvSpPr>
        <p:spPr>
          <a:xfrm>
            <a:off x="2026451" y="1687615"/>
            <a:ext cx="869149" cy="276999"/>
          </a:xfrm>
          <a:prstGeom prst="rect">
            <a:avLst/>
          </a:prstGeom>
          <a:noFill/>
        </p:spPr>
        <p:txBody>
          <a:bodyPr wrap="none" rtlCol="0">
            <a:spAutoFit/>
          </a:bodyPr>
          <a:lstStyle/>
          <a:p>
            <a:r>
              <a:rPr lang="en-US"/>
              <a:t>Ping1-Set1</a:t>
            </a:r>
          </a:p>
        </p:txBody>
      </p:sp>
      <p:sp>
        <p:nvSpPr>
          <p:cNvPr id="48" name="TextBox 47">
            <a:extLst>
              <a:ext uri="{FF2B5EF4-FFF2-40B4-BE49-F238E27FC236}">
                <a16:creationId xmlns:a16="http://schemas.microsoft.com/office/drawing/2014/main" id="{B6EA9830-C180-EDD6-DB1C-9C0700C6093D}"/>
              </a:ext>
            </a:extLst>
          </p:cNvPr>
          <p:cNvSpPr txBox="1"/>
          <p:nvPr/>
        </p:nvSpPr>
        <p:spPr>
          <a:xfrm>
            <a:off x="11304850" y="2774167"/>
            <a:ext cx="732893" cy="430887"/>
          </a:xfrm>
          <a:prstGeom prst="rect">
            <a:avLst/>
          </a:prstGeom>
          <a:noFill/>
        </p:spPr>
        <p:txBody>
          <a:bodyPr wrap="none" rtlCol="0">
            <a:spAutoFit/>
          </a:bodyPr>
          <a:lstStyle/>
          <a:p>
            <a:pPr algn="ctr"/>
            <a:r>
              <a:rPr lang="en-US" sz="1100">
                <a:latin typeface="+mj-lt"/>
              </a:rPr>
              <a:t>Device-A</a:t>
            </a:r>
          </a:p>
          <a:p>
            <a:pPr algn="ctr"/>
            <a:r>
              <a:rPr lang="en-US" sz="1100">
                <a:latin typeface="+mj-lt"/>
              </a:rPr>
              <a:t>Initiator</a:t>
            </a:r>
          </a:p>
        </p:txBody>
      </p:sp>
      <p:sp>
        <p:nvSpPr>
          <p:cNvPr id="49" name="TextBox 48">
            <a:extLst>
              <a:ext uri="{FF2B5EF4-FFF2-40B4-BE49-F238E27FC236}">
                <a16:creationId xmlns:a16="http://schemas.microsoft.com/office/drawing/2014/main" id="{9FDB9EDE-8ED2-0ED8-3ECF-507468008CA4}"/>
              </a:ext>
            </a:extLst>
          </p:cNvPr>
          <p:cNvSpPr txBox="1"/>
          <p:nvPr/>
        </p:nvSpPr>
        <p:spPr>
          <a:xfrm>
            <a:off x="11277600" y="4844963"/>
            <a:ext cx="787395" cy="430887"/>
          </a:xfrm>
          <a:prstGeom prst="rect">
            <a:avLst/>
          </a:prstGeom>
          <a:noFill/>
        </p:spPr>
        <p:txBody>
          <a:bodyPr wrap="none" rtlCol="0">
            <a:spAutoFit/>
          </a:bodyPr>
          <a:lstStyle/>
          <a:p>
            <a:pPr algn="ctr"/>
            <a:r>
              <a:rPr lang="en-US" sz="1100">
                <a:latin typeface="+mj-lt"/>
              </a:rPr>
              <a:t>Device-B</a:t>
            </a:r>
          </a:p>
          <a:p>
            <a:pPr algn="ctr"/>
            <a:r>
              <a:rPr lang="en-US" sz="1100">
                <a:latin typeface="+mj-lt"/>
              </a:rPr>
              <a:t>Responder</a:t>
            </a:r>
          </a:p>
        </p:txBody>
      </p:sp>
      <p:cxnSp>
        <p:nvCxnSpPr>
          <p:cNvPr id="7" name="Straight Arrow Connector 6">
            <a:extLst>
              <a:ext uri="{FF2B5EF4-FFF2-40B4-BE49-F238E27FC236}">
                <a16:creationId xmlns:a16="http://schemas.microsoft.com/office/drawing/2014/main" id="{ABF0F2DA-08E4-B269-82ED-7B12E5668F2C}"/>
              </a:ext>
            </a:extLst>
          </p:cNvPr>
          <p:cNvCxnSpPr/>
          <p:nvPr/>
        </p:nvCxnSpPr>
        <p:spPr bwMode="auto">
          <a:xfrm flipV="1">
            <a:off x="7609174" y="4974336"/>
            <a:ext cx="0" cy="447891"/>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F9E9018A-FFC1-138C-3EF2-817814486F5E}"/>
              </a:ext>
            </a:extLst>
          </p:cNvPr>
          <p:cNvCxnSpPr/>
          <p:nvPr/>
        </p:nvCxnSpPr>
        <p:spPr bwMode="auto">
          <a:xfrm flipV="1">
            <a:off x="11503152" y="2290079"/>
            <a:ext cx="0" cy="447891"/>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a:extLst>
              <a:ext uri="{FF2B5EF4-FFF2-40B4-BE49-F238E27FC236}">
                <a16:creationId xmlns:a16="http://schemas.microsoft.com/office/drawing/2014/main" id="{339F34D1-05C6-CFC4-16B1-2CE5AE4171CD}"/>
              </a:ext>
            </a:extLst>
          </p:cNvPr>
          <p:cNvCxnSpPr/>
          <p:nvPr/>
        </p:nvCxnSpPr>
        <p:spPr bwMode="auto">
          <a:xfrm flipV="1">
            <a:off x="7620000" y="2663176"/>
            <a:ext cx="0" cy="447891"/>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32B24653-8BED-CC41-E36D-C19567D78779}"/>
              </a:ext>
            </a:extLst>
          </p:cNvPr>
          <p:cNvCxnSpPr/>
          <p:nvPr/>
        </p:nvCxnSpPr>
        <p:spPr bwMode="auto">
          <a:xfrm flipV="1">
            <a:off x="3796021" y="5305650"/>
            <a:ext cx="0" cy="447891"/>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7650CBA7-6A79-4C2F-AC7F-1141A207D234}"/>
              </a:ext>
            </a:extLst>
          </p:cNvPr>
          <p:cNvCxnSpPr/>
          <p:nvPr/>
        </p:nvCxnSpPr>
        <p:spPr bwMode="auto">
          <a:xfrm flipV="1">
            <a:off x="11530584" y="5295139"/>
            <a:ext cx="0" cy="447891"/>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Oval 12">
            <a:extLst>
              <a:ext uri="{FF2B5EF4-FFF2-40B4-BE49-F238E27FC236}">
                <a16:creationId xmlns:a16="http://schemas.microsoft.com/office/drawing/2014/main" id="{26D3D530-12C8-4866-F813-A7A3282D0C92}"/>
              </a:ext>
            </a:extLst>
          </p:cNvPr>
          <p:cNvSpPr/>
          <p:nvPr/>
        </p:nvSpPr>
        <p:spPr bwMode="auto">
          <a:xfrm>
            <a:off x="2241460" y="1929540"/>
            <a:ext cx="313419" cy="313419"/>
          </a:xfrm>
          <a:prstGeom prst="ellips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anose="02020603050405020304" pitchFamily="18" charset="0"/>
              </a:rPr>
              <a:t>1</a:t>
            </a:r>
          </a:p>
        </p:txBody>
      </p:sp>
      <p:sp>
        <p:nvSpPr>
          <p:cNvPr id="14" name="Oval 13">
            <a:extLst>
              <a:ext uri="{FF2B5EF4-FFF2-40B4-BE49-F238E27FC236}">
                <a16:creationId xmlns:a16="http://schemas.microsoft.com/office/drawing/2014/main" id="{F7CA9AF1-CDE6-9A16-473B-91CBB61E4614}"/>
              </a:ext>
            </a:extLst>
          </p:cNvPr>
          <p:cNvSpPr/>
          <p:nvPr/>
        </p:nvSpPr>
        <p:spPr bwMode="auto">
          <a:xfrm>
            <a:off x="6060723" y="4574525"/>
            <a:ext cx="313419" cy="313419"/>
          </a:xfrm>
          <a:prstGeom prst="ellips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anose="02020603050405020304" pitchFamily="18" charset="0"/>
              </a:rPr>
              <a:t>1</a:t>
            </a:r>
          </a:p>
        </p:txBody>
      </p:sp>
      <p:sp>
        <p:nvSpPr>
          <p:cNvPr id="15" name="Oval 14">
            <a:extLst>
              <a:ext uri="{FF2B5EF4-FFF2-40B4-BE49-F238E27FC236}">
                <a16:creationId xmlns:a16="http://schemas.microsoft.com/office/drawing/2014/main" id="{277293F7-6EBD-7F93-335D-D00270DECA9C}"/>
              </a:ext>
            </a:extLst>
          </p:cNvPr>
          <p:cNvSpPr/>
          <p:nvPr/>
        </p:nvSpPr>
        <p:spPr bwMode="auto">
          <a:xfrm>
            <a:off x="9959574" y="1927620"/>
            <a:ext cx="313419" cy="313419"/>
          </a:xfrm>
          <a:prstGeom prst="ellips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anose="02020603050405020304" pitchFamily="18" charset="0"/>
              </a:rPr>
              <a:t>1</a:t>
            </a:r>
          </a:p>
        </p:txBody>
      </p:sp>
      <p:sp>
        <p:nvSpPr>
          <p:cNvPr id="16" name="Oval 15">
            <a:extLst>
              <a:ext uri="{FF2B5EF4-FFF2-40B4-BE49-F238E27FC236}">
                <a16:creationId xmlns:a16="http://schemas.microsoft.com/office/drawing/2014/main" id="{E5D6A57E-968F-89AB-758F-A406C1FFA27B}"/>
              </a:ext>
            </a:extLst>
          </p:cNvPr>
          <p:cNvSpPr/>
          <p:nvPr/>
        </p:nvSpPr>
        <p:spPr bwMode="auto">
          <a:xfrm>
            <a:off x="3642877" y="1938779"/>
            <a:ext cx="313419" cy="313419"/>
          </a:xfrm>
          <a:prstGeom prst="ellipse">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anose="02020603050405020304" pitchFamily="18" charset="0"/>
              </a:rPr>
              <a:t>2</a:t>
            </a:r>
          </a:p>
        </p:txBody>
      </p:sp>
      <p:sp>
        <p:nvSpPr>
          <p:cNvPr id="17" name="Oval 16">
            <a:extLst>
              <a:ext uri="{FF2B5EF4-FFF2-40B4-BE49-F238E27FC236}">
                <a16:creationId xmlns:a16="http://schemas.microsoft.com/office/drawing/2014/main" id="{9DFE706B-BD6B-5DE4-060C-7398ABE477C1}"/>
              </a:ext>
            </a:extLst>
          </p:cNvPr>
          <p:cNvSpPr/>
          <p:nvPr/>
        </p:nvSpPr>
        <p:spPr bwMode="auto">
          <a:xfrm>
            <a:off x="7441161" y="4611556"/>
            <a:ext cx="313419" cy="313419"/>
          </a:xfrm>
          <a:prstGeom prst="ellipse">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anose="02020603050405020304" pitchFamily="18" charset="0"/>
              </a:rPr>
              <a:t>2</a:t>
            </a:r>
          </a:p>
        </p:txBody>
      </p:sp>
      <p:sp>
        <p:nvSpPr>
          <p:cNvPr id="25" name="Oval 24">
            <a:extLst>
              <a:ext uri="{FF2B5EF4-FFF2-40B4-BE49-F238E27FC236}">
                <a16:creationId xmlns:a16="http://schemas.microsoft.com/office/drawing/2014/main" id="{B0F94B57-A214-5691-65D9-8CAAD77D9718}"/>
              </a:ext>
            </a:extLst>
          </p:cNvPr>
          <p:cNvSpPr/>
          <p:nvPr/>
        </p:nvSpPr>
        <p:spPr bwMode="auto">
          <a:xfrm>
            <a:off x="11318370" y="1917856"/>
            <a:ext cx="313419" cy="313419"/>
          </a:xfrm>
          <a:prstGeom prst="ellipse">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anose="02020603050405020304" pitchFamily="18" charset="0"/>
              </a:rPr>
              <a:t>2</a:t>
            </a:r>
          </a:p>
        </p:txBody>
      </p:sp>
      <p:sp>
        <p:nvSpPr>
          <p:cNvPr id="26" name="TextBox 25">
            <a:extLst>
              <a:ext uri="{FF2B5EF4-FFF2-40B4-BE49-F238E27FC236}">
                <a16:creationId xmlns:a16="http://schemas.microsoft.com/office/drawing/2014/main" id="{0DB60A97-6009-7455-0CC7-61E4D56C8C08}"/>
              </a:ext>
            </a:extLst>
          </p:cNvPr>
          <p:cNvSpPr txBox="1"/>
          <p:nvPr/>
        </p:nvSpPr>
        <p:spPr>
          <a:xfrm>
            <a:off x="3383890" y="1702293"/>
            <a:ext cx="869149" cy="276999"/>
          </a:xfrm>
          <a:prstGeom prst="rect">
            <a:avLst/>
          </a:prstGeom>
          <a:noFill/>
        </p:spPr>
        <p:txBody>
          <a:bodyPr wrap="none" rtlCol="0">
            <a:spAutoFit/>
          </a:bodyPr>
          <a:lstStyle/>
          <a:p>
            <a:r>
              <a:rPr lang="en-US"/>
              <a:t>Ping1-Set2</a:t>
            </a:r>
          </a:p>
        </p:txBody>
      </p:sp>
      <p:sp>
        <p:nvSpPr>
          <p:cNvPr id="27" name="TextBox 26">
            <a:extLst>
              <a:ext uri="{FF2B5EF4-FFF2-40B4-BE49-F238E27FC236}">
                <a16:creationId xmlns:a16="http://schemas.microsoft.com/office/drawing/2014/main" id="{B042DA29-4C05-566F-41DE-31A8DB3B1D39}"/>
              </a:ext>
            </a:extLst>
          </p:cNvPr>
          <p:cNvSpPr txBox="1"/>
          <p:nvPr/>
        </p:nvSpPr>
        <p:spPr>
          <a:xfrm>
            <a:off x="5790854" y="4315012"/>
            <a:ext cx="825867" cy="276999"/>
          </a:xfrm>
          <a:prstGeom prst="rect">
            <a:avLst/>
          </a:prstGeom>
          <a:noFill/>
        </p:spPr>
        <p:txBody>
          <a:bodyPr wrap="none" rtlCol="0">
            <a:spAutoFit/>
          </a:bodyPr>
          <a:lstStyle/>
          <a:p>
            <a:r>
              <a:rPr lang="en-US"/>
              <a:t>Pong-Set1</a:t>
            </a:r>
          </a:p>
        </p:txBody>
      </p:sp>
      <p:sp>
        <p:nvSpPr>
          <p:cNvPr id="28" name="TextBox 27">
            <a:extLst>
              <a:ext uri="{FF2B5EF4-FFF2-40B4-BE49-F238E27FC236}">
                <a16:creationId xmlns:a16="http://schemas.microsoft.com/office/drawing/2014/main" id="{CA8B0E36-DE8B-964F-14BD-185E17E33D68}"/>
              </a:ext>
            </a:extLst>
          </p:cNvPr>
          <p:cNvSpPr txBox="1"/>
          <p:nvPr/>
        </p:nvSpPr>
        <p:spPr>
          <a:xfrm>
            <a:off x="7207066" y="4347498"/>
            <a:ext cx="825867" cy="276999"/>
          </a:xfrm>
          <a:prstGeom prst="rect">
            <a:avLst/>
          </a:prstGeom>
          <a:noFill/>
        </p:spPr>
        <p:txBody>
          <a:bodyPr wrap="none" rtlCol="0">
            <a:spAutoFit/>
          </a:bodyPr>
          <a:lstStyle/>
          <a:p>
            <a:r>
              <a:rPr lang="en-US"/>
              <a:t>Pong-Set2</a:t>
            </a:r>
          </a:p>
        </p:txBody>
      </p:sp>
      <p:sp>
        <p:nvSpPr>
          <p:cNvPr id="37" name="TextBox 36">
            <a:extLst>
              <a:ext uri="{FF2B5EF4-FFF2-40B4-BE49-F238E27FC236}">
                <a16:creationId xmlns:a16="http://schemas.microsoft.com/office/drawing/2014/main" id="{6B72F15D-515A-79E7-93E1-6A84399917DD}"/>
              </a:ext>
            </a:extLst>
          </p:cNvPr>
          <p:cNvSpPr txBox="1"/>
          <p:nvPr/>
        </p:nvSpPr>
        <p:spPr>
          <a:xfrm>
            <a:off x="9700025" y="1648239"/>
            <a:ext cx="869149" cy="276999"/>
          </a:xfrm>
          <a:prstGeom prst="rect">
            <a:avLst/>
          </a:prstGeom>
          <a:noFill/>
        </p:spPr>
        <p:txBody>
          <a:bodyPr wrap="none" rtlCol="0">
            <a:spAutoFit/>
          </a:bodyPr>
          <a:lstStyle/>
          <a:p>
            <a:r>
              <a:rPr lang="en-US"/>
              <a:t>Ping2-Set1</a:t>
            </a:r>
          </a:p>
        </p:txBody>
      </p:sp>
      <p:sp>
        <p:nvSpPr>
          <p:cNvPr id="38" name="TextBox 37">
            <a:extLst>
              <a:ext uri="{FF2B5EF4-FFF2-40B4-BE49-F238E27FC236}">
                <a16:creationId xmlns:a16="http://schemas.microsoft.com/office/drawing/2014/main" id="{16FF37A3-4163-3C5B-62A7-903E54A8715A}"/>
              </a:ext>
            </a:extLst>
          </p:cNvPr>
          <p:cNvSpPr txBox="1"/>
          <p:nvPr/>
        </p:nvSpPr>
        <p:spPr>
          <a:xfrm>
            <a:off x="11057464" y="1645271"/>
            <a:ext cx="869149" cy="276999"/>
          </a:xfrm>
          <a:prstGeom prst="rect">
            <a:avLst/>
          </a:prstGeom>
          <a:noFill/>
        </p:spPr>
        <p:txBody>
          <a:bodyPr wrap="none" rtlCol="0">
            <a:spAutoFit/>
          </a:bodyPr>
          <a:lstStyle/>
          <a:p>
            <a:r>
              <a:rPr lang="en-US"/>
              <a:t>Ping2-Set2</a:t>
            </a:r>
          </a:p>
        </p:txBody>
      </p:sp>
      <p:cxnSp>
        <p:nvCxnSpPr>
          <p:cNvPr id="24" name="Straight Arrow Connector 23">
            <a:extLst>
              <a:ext uri="{FF2B5EF4-FFF2-40B4-BE49-F238E27FC236}">
                <a16:creationId xmlns:a16="http://schemas.microsoft.com/office/drawing/2014/main" id="{691520BA-9DB0-1884-A233-CA0428311B17}"/>
              </a:ext>
            </a:extLst>
          </p:cNvPr>
          <p:cNvCxnSpPr/>
          <p:nvPr/>
        </p:nvCxnSpPr>
        <p:spPr bwMode="auto">
          <a:xfrm flipV="1">
            <a:off x="2404872" y="2264988"/>
            <a:ext cx="0" cy="447891"/>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 name="Straight Arrow Connector 2">
            <a:extLst>
              <a:ext uri="{FF2B5EF4-FFF2-40B4-BE49-F238E27FC236}">
                <a16:creationId xmlns:a16="http://schemas.microsoft.com/office/drawing/2014/main" id="{65DE42A4-F033-577E-2099-B1C945A930B8}"/>
              </a:ext>
            </a:extLst>
          </p:cNvPr>
          <p:cNvCxnSpPr/>
          <p:nvPr/>
        </p:nvCxnSpPr>
        <p:spPr bwMode="auto">
          <a:xfrm flipV="1">
            <a:off x="3796021" y="2290079"/>
            <a:ext cx="0" cy="447891"/>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a:extLst>
              <a:ext uri="{FF2B5EF4-FFF2-40B4-BE49-F238E27FC236}">
                <a16:creationId xmlns:a16="http://schemas.microsoft.com/office/drawing/2014/main" id="{A13E897A-8229-1D23-0876-A2CC783BB891}"/>
              </a:ext>
            </a:extLst>
          </p:cNvPr>
          <p:cNvSpPr/>
          <p:nvPr/>
        </p:nvSpPr>
        <p:spPr bwMode="auto">
          <a:xfrm>
            <a:off x="2216798" y="2242452"/>
            <a:ext cx="1764696" cy="563924"/>
          </a:xfrm>
          <a:prstGeom prst="rect">
            <a:avLst/>
          </a:prstGeom>
          <a:solidFill>
            <a:srgbClr val="92D050">
              <a:alpha val="20000"/>
            </a:srgbClr>
          </a:solidFill>
          <a:ln w="12700" cap="flat" cmpd="sng" algn="ctr">
            <a:noFill/>
            <a:prstDash val="dash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8" name="Rectangle 17">
            <a:extLst>
              <a:ext uri="{FF2B5EF4-FFF2-40B4-BE49-F238E27FC236}">
                <a16:creationId xmlns:a16="http://schemas.microsoft.com/office/drawing/2014/main" id="{2AAEAEFA-19D3-AD1E-A86C-15981606686C}"/>
              </a:ext>
            </a:extLst>
          </p:cNvPr>
          <p:cNvSpPr/>
          <p:nvPr/>
        </p:nvSpPr>
        <p:spPr bwMode="auto">
          <a:xfrm>
            <a:off x="9921594" y="2242452"/>
            <a:ext cx="1756939" cy="563924"/>
          </a:xfrm>
          <a:prstGeom prst="rect">
            <a:avLst/>
          </a:prstGeom>
          <a:solidFill>
            <a:srgbClr val="C00000">
              <a:alpha val="9804"/>
            </a:srgbClr>
          </a:solidFill>
          <a:ln w="12700" cap="flat" cmpd="sng" algn="ctr">
            <a:no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9" name="Rectangle 18">
            <a:extLst>
              <a:ext uri="{FF2B5EF4-FFF2-40B4-BE49-F238E27FC236}">
                <a16:creationId xmlns:a16="http://schemas.microsoft.com/office/drawing/2014/main" id="{EF9286F4-345F-976D-1C8D-4097BDA66479}"/>
              </a:ext>
            </a:extLst>
          </p:cNvPr>
          <p:cNvSpPr/>
          <p:nvPr/>
        </p:nvSpPr>
        <p:spPr bwMode="auto">
          <a:xfrm>
            <a:off x="6060723" y="4884359"/>
            <a:ext cx="1787873" cy="563924"/>
          </a:xfrm>
          <a:prstGeom prst="rect">
            <a:avLst/>
          </a:prstGeom>
          <a:solidFill>
            <a:srgbClr val="0432FF">
              <a:alpha val="10000"/>
            </a:srgbClr>
          </a:solidFill>
          <a:ln w="12700" cap="flat" cmpd="sng" algn="ctr">
            <a:noFill/>
            <a:prstDash val="dash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20" name="Date Placeholder 3">
            <a:extLst>
              <a:ext uri="{FF2B5EF4-FFF2-40B4-BE49-F238E27FC236}">
                <a16:creationId xmlns:a16="http://schemas.microsoft.com/office/drawing/2014/main" id="{177D0DEC-F842-B7E7-5340-EFB2A558125C}"/>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21" name="Rectangle 20">
            <a:extLst>
              <a:ext uri="{FF2B5EF4-FFF2-40B4-BE49-F238E27FC236}">
                <a16:creationId xmlns:a16="http://schemas.microsoft.com/office/drawing/2014/main" id="{09D4D318-11F6-AF9D-C32B-E394022E4B6C}"/>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763132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0E0B450-F6E9-5039-0595-E1AA5A4A70B8}"/>
              </a:ext>
            </a:extLst>
          </p:cNvPr>
          <p:cNvPicPr>
            <a:picLocks noChangeAspect="1"/>
          </p:cNvPicPr>
          <p:nvPr/>
        </p:nvPicPr>
        <p:blipFill>
          <a:blip r:embed="rId3"/>
          <a:stretch>
            <a:fillRect/>
          </a:stretch>
        </p:blipFill>
        <p:spPr>
          <a:xfrm>
            <a:off x="1028130" y="1928313"/>
            <a:ext cx="10135740" cy="4472487"/>
          </a:xfrm>
          <a:prstGeom prst="rect">
            <a:avLst/>
          </a:prstGeom>
        </p:spPr>
      </p:pic>
      <p:sp>
        <p:nvSpPr>
          <p:cNvPr id="2" name="Title 1">
            <a:extLst>
              <a:ext uri="{FF2B5EF4-FFF2-40B4-BE49-F238E27FC236}">
                <a16:creationId xmlns:a16="http://schemas.microsoft.com/office/drawing/2014/main" id="{A04CFB4C-AA9B-60A7-8EBC-BBAB40C85BAD}"/>
              </a:ext>
            </a:extLst>
          </p:cNvPr>
          <p:cNvSpPr>
            <a:spLocks noGrp="1"/>
          </p:cNvSpPr>
          <p:nvPr>
            <p:ph type="title"/>
          </p:nvPr>
        </p:nvSpPr>
        <p:spPr>
          <a:xfrm>
            <a:off x="914400" y="685800"/>
            <a:ext cx="10363200" cy="685800"/>
          </a:xfrm>
        </p:spPr>
        <p:txBody>
          <a:bodyPr/>
          <a:lstStyle/>
          <a:p>
            <a:r>
              <a:rPr lang="en-US"/>
              <a:t>DS-TWR with 2 Pkts: Multiple Sets of RMARKERs</a:t>
            </a:r>
          </a:p>
        </p:txBody>
      </p:sp>
      <p:sp>
        <p:nvSpPr>
          <p:cNvPr id="5" name="Footer Placeholder 4">
            <a:extLst>
              <a:ext uri="{FF2B5EF4-FFF2-40B4-BE49-F238E27FC236}">
                <a16:creationId xmlns:a16="http://schemas.microsoft.com/office/drawing/2014/main" id="{619164C4-0350-14E3-F4D4-7A9B54EA783B}"/>
              </a:ext>
            </a:extLst>
          </p:cNvPr>
          <p:cNvSpPr>
            <a:spLocks noGrp="1"/>
          </p:cNvSpPr>
          <p:nvPr>
            <p:ph type="ftr" sz="quarter" idx="11"/>
          </p:nvPr>
        </p:nvSpPr>
        <p:spPr/>
        <p:txBody>
          <a:bodyPr/>
          <a:lstStyle/>
          <a:p>
            <a:r>
              <a:rPr lang="en-US" altLang="en-US"/>
              <a:t>X. Luo, et al</a:t>
            </a:r>
          </a:p>
        </p:txBody>
      </p:sp>
      <p:sp>
        <p:nvSpPr>
          <p:cNvPr id="6" name="Slide Number Placeholder 5">
            <a:extLst>
              <a:ext uri="{FF2B5EF4-FFF2-40B4-BE49-F238E27FC236}">
                <a16:creationId xmlns:a16="http://schemas.microsoft.com/office/drawing/2014/main" id="{F817FFB7-14F0-E3E9-7803-5B41E316A77A}"/>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38</a:t>
            </a:fld>
            <a:endParaRPr lang="en-US" altLang="en-US"/>
          </a:p>
        </p:txBody>
      </p:sp>
      <p:cxnSp>
        <p:nvCxnSpPr>
          <p:cNvPr id="24" name="Straight Arrow Connector 23">
            <a:extLst>
              <a:ext uri="{FF2B5EF4-FFF2-40B4-BE49-F238E27FC236}">
                <a16:creationId xmlns:a16="http://schemas.microsoft.com/office/drawing/2014/main" id="{691520BA-9DB0-1884-A233-CA0428311B17}"/>
              </a:ext>
            </a:extLst>
          </p:cNvPr>
          <p:cNvCxnSpPr/>
          <p:nvPr/>
        </p:nvCxnSpPr>
        <p:spPr bwMode="auto">
          <a:xfrm flipV="1">
            <a:off x="4709160" y="1937272"/>
            <a:ext cx="0" cy="539745"/>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a:extLst>
              <a:ext uri="{FF2B5EF4-FFF2-40B4-BE49-F238E27FC236}">
                <a16:creationId xmlns:a16="http://schemas.microsoft.com/office/drawing/2014/main" id="{1DBB8467-D6C9-4198-D2B9-7F3BB4109E8A}"/>
              </a:ext>
            </a:extLst>
          </p:cNvPr>
          <p:cNvCxnSpPr/>
          <p:nvPr/>
        </p:nvCxnSpPr>
        <p:spPr bwMode="auto">
          <a:xfrm flipV="1">
            <a:off x="5448366" y="1947201"/>
            <a:ext cx="0" cy="529816"/>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a:extLst>
              <a:ext uri="{FF2B5EF4-FFF2-40B4-BE49-F238E27FC236}">
                <a16:creationId xmlns:a16="http://schemas.microsoft.com/office/drawing/2014/main" id="{9E679517-3ABD-9ACC-ED7E-2D1599607E69}"/>
              </a:ext>
            </a:extLst>
          </p:cNvPr>
          <p:cNvCxnSpPr/>
          <p:nvPr/>
        </p:nvCxnSpPr>
        <p:spPr bwMode="auto">
          <a:xfrm flipV="1">
            <a:off x="5127382" y="2488350"/>
            <a:ext cx="0" cy="517414"/>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a:extLst>
              <a:ext uri="{FF2B5EF4-FFF2-40B4-BE49-F238E27FC236}">
                <a16:creationId xmlns:a16="http://schemas.microsoft.com/office/drawing/2014/main" id="{E51BCBBC-AF78-43AF-430C-27CD5291ACB2}"/>
              </a:ext>
            </a:extLst>
          </p:cNvPr>
          <p:cNvCxnSpPr/>
          <p:nvPr/>
        </p:nvCxnSpPr>
        <p:spPr bwMode="auto">
          <a:xfrm flipV="1">
            <a:off x="4745736" y="5858220"/>
            <a:ext cx="0" cy="542580"/>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a:extLst>
              <a:ext uri="{FF2B5EF4-FFF2-40B4-BE49-F238E27FC236}">
                <a16:creationId xmlns:a16="http://schemas.microsoft.com/office/drawing/2014/main" id="{15B4F44A-832D-1C1F-7AD2-DF0A7B5C6048}"/>
              </a:ext>
            </a:extLst>
          </p:cNvPr>
          <p:cNvCxnSpPr/>
          <p:nvPr/>
        </p:nvCxnSpPr>
        <p:spPr bwMode="auto">
          <a:xfrm flipV="1">
            <a:off x="5495544" y="5858220"/>
            <a:ext cx="0" cy="542580"/>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a:extLst>
              <a:ext uri="{FF2B5EF4-FFF2-40B4-BE49-F238E27FC236}">
                <a16:creationId xmlns:a16="http://schemas.microsoft.com/office/drawing/2014/main" id="{3E4AFB3A-5279-2C55-3DE8-8025AE84B81C}"/>
              </a:ext>
            </a:extLst>
          </p:cNvPr>
          <p:cNvCxnSpPr/>
          <p:nvPr/>
        </p:nvCxnSpPr>
        <p:spPr bwMode="auto">
          <a:xfrm flipV="1">
            <a:off x="5105400" y="5347001"/>
            <a:ext cx="0" cy="511220"/>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Box 41">
            <a:extLst>
              <a:ext uri="{FF2B5EF4-FFF2-40B4-BE49-F238E27FC236}">
                <a16:creationId xmlns:a16="http://schemas.microsoft.com/office/drawing/2014/main" id="{4C0331A6-BA9C-18E3-1986-7BCB43A36AED}"/>
              </a:ext>
            </a:extLst>
          </p:cNvPr>
          <p:cNvSpPr txBox="1"/>
          <p:nvPr/>
        </p:nvSpPr>
        <p:spPr>
          <a:xfrm>
            <a:off x="4266457" y="1362703"/>
            <a:ext cx="869149" cy="276999"/>
          </a:xfrm>
          <a:prstGeom prst="rect">
            <a:avLst/>
          </a:prstGeom>
          <a:noFill/>
        </p:spPr>
        <p:txBody>
          <a:bodyPr wrap="none" rtlCol="0">
            <a:spAutoFit/>
          </a:bodyPr>
          <a:lstStyle/>
          <a:p>
            <a:r>
              <a:rPr lang="en-US"/>
              <a:t>Ping1-Set1</a:t>
            </a:r>
          </a:p>
        </p:txBody>
      </p:sp>
      <p:sp>
        <p:nvSpPr>
          <p:cNvPr id="48" name="TextBox 47">
            <a:extLst>
              <a:ext uri="{FF2B5EF4-FFF2-40B4-BE49-F238E27FC236}">
                <a16:creationId xmlns:a16="http://schemas.microsoft.com/office/drawing/2014/main" id="{B6EA9830-C180-EDD6-DB1C-9C0700C6093D}"/>
              </a:ext>
            </a:extLst>
          </p:cNvPr>
          <p:cNvSpPr txBox="1"/>
          <p:nvPr/>
        </p:nvSpPr>
        <p:spPr>
          <a:xfrm>
            <a:off x="11375345" y="2261574"/>
            <a:ext cx="732893" cy="430887"/>
          </a:xfrm>
          <a:prstGeom prst="rect">
            <a:avLst/>
          </a:prstGeom>
          <a:noFill/>
        </p:spPr>
        <p:txBody>
          <a:bodyPr wrap="none" rtlCol="0">
            <a:spAutoFit/>
          </a:bodyPr>
          <a:lstStyle/>
          <a:p>
            <a:pPr algn="ctr"/>
            <a:r>
              <a:rPr lang="en-US" sz="1100">
                <a:latin typeface="+mj-lt"/>
              </a:rPr>
              <a:t>Device-A</a:t>
            </a:r>
          </a:p>
          <a:p>
            <a:pPr algn="ctr"/>
            <a:r>
              <a:rPr lang="en-US" sz="1100">
                <a:latin typeface="+mj-lt"/>
              </a:rPr>
              <a:t>Initiator</a:t>
            </a:r>
          </a:p>
        </p:txBody>
      </p:sp>
      <p:sp>
        <p:nvSpPr>
          <p:cNvPr id="49" name="TextBox 48">
            <a:extLst>
              <a:ext uri="{FF2B5EF4-FFF2-40B4-BE49-F238E27FC236}">
                <a16:creationId xmlns:a16="http://schemas.microsoft.com/office/drawing/2014/main" id="{9FDB9EDE-8ED2-0ED8-3ECF-507468008CA4}"/>
              </a:ext>
            </a:extLst>
          </p:cNvPr>
          <p:cNvSpPr txBox="1"/>
          <p:nvPr/>
        </p:nvSpPr>
        <p:spPr>
          <a:xfrm>
            <a:off x="11352437" y="5690574"/>
            <a:ext cx="787395" cy="430887"/>
          </a:xfrm>
          <a:prstGeom prst="rect">
            <a:avLst/>
          </a:prstGeom>
          <a:noFill/>
        </p:spPr>
        <p:txBody>
          <a:bodyPr wrap="none" rtlCol="0">
            <a:spAutoFit/>
          </a:bodyPr>
          <a:lstStyle/>
          <a:p>
            <a:pPr algn="ctr"/>
            <a:r>
              <a:rPr lang="en-US" sz="1100">
                <a:latin typeface="+mj-lt"/>
              </a:rPr>
              <a:t>Device-B</a:t>
            </a:r>
          </a:p>
          <a:p>
            <a:pPr algn="ctr"/>
            <a:r>
              <a:rPr lang="en-US" sz="1100">
                <a:latin typeface="+mj-lt"/>
              </a:rPr>
              <a:t>Responder</a:t>
            </a:r>
          </a:p>
        </p:txBody>
      </p:sp>
      <p:cxnSp>
        <p:nvCxnSpPr>
          <p:cNvPr id="3" name="Straight Arrow Connector 2">
            <a:extLst>
              <a:ext uri="{FF2B5EF4-FFF2-40B4-BE49-F238E27FC236}">
                <a16:creationId xmlns:a16="http://schemas.microsoft.com/office/drawing/2014/main" id="{65DE42A4-F033-577E-2099-B1C945A930B8}"/>
              </a:ext>
            </a:extLst>
          </p:cNvPr>
          <p:cNvCxnSpPr/>
          <p:nvPr/>
        </p:nvCxnSpPr>
        <p:spPr bwMode="auto">
          <a:xfrm flipV="1">
            <a:off x="9491472" y="1949179"/>
            <a:ext cx="0" cy="527838"/>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a:extLst>
              <a:ext uri="{FF2B5EF4-FFF2-40B4-BE49-F238E27FC236}">
                <a16:creationId xmlns:a16="http://schemas.microsoft.com/office/drawing/2014/main" id="{ABF0F2DA-08E4-B269-82ED-7B12E5668F2C}"/>
              </a:ext>
            </a:extLst>
          </p:cNvPr>
          <p:cNvCxnSpPr/>
          <p:nvPr/>
        </p:nvCxnSpPr>
        <p:spPr bwMode="auto">
          <a:xfrm flipV="1">
            <a:off x="10643616" y="5347001"/>
            <a:ext cx="0" cy="511220"/>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F9E9018A-FFC1-138C-3EF2-817814486F5E}"/>
              </a:ext>
            </a:extLst>
          </p:cNvPr>
          <p:cNvCxnSpPr/>
          <p:nvPr/>
        </p:nvCxnSpPr>
        <p:spPr bwMode="auto">
          <a:xfrm flipV="1">
            <a:off x="10241280" y="1937272"/>
            <a:ext cx="0" cy="539745"/>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a:extLst>
              <a:ext uri="{FF2B5EF4-FFF2-40B4-BE49-F238E27FC236}">
                <a16:creationId xmlns:a16="http://schemas.microsoft.com/office/drawing/2014/main" id="{339F34D1-05C6-CFC4-16B1-2CE5AE4171CD}"/>
              </a:ext>
            </a:extLst>
          </p:cNvPr>
          <p:cNvCxnSpPr/>
          <p:nvPr/>
        </p:nvCxnSpPr>
        <p:spPr bwMode="auto">
          <a:xfrm flipV="1">
            <a:off x="10661150" y="2468515"/>
            <a:ext cx="0" cy="537249"/>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32B24653-8BED-CC41-E36D-C19567D78779}"/>
              </a:ext>
            </a:extLst>
          </p:cNvPr>
          <p:cNvCxnSpPr/>
          <p:nvPr/>
        </p:nvCxnSpPr>
        <p:spPr bwMode="auto">
          <a:xfrm flipV="1">
            <a:off x="9525000" y="5858221"/>
            <a:ext cx="0" cy="542579"/>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7650CBA7-6A79-4C2F-AC7F-1141A207D234}"/>
              </a:ext>
            </a:extLst>
          </p:cNvPr>
          <p:cNvCxnSpPr/>
          <p:nvPr/>
        </p:nvCxnSpPr>
        <p:spPr bwMode="auto">
          <a:xfrm flipV="1">
            <a:off x="10287000" y="5858220"/>
            <a:ext cx="0" cy="542580"/>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Oval 12">
            <a:extLst>
              <a:ext uri="{FF2B5EF4-FFF2-40B4-BE49-F238E27FC236}">
                <a16:creationId xmlns:a16="http://schemas.microsoft.com/office/drawing/2014/main" id="{26D3D530-12C8-4866-F813-A7A3282D0C92}"/>
              </a:ext>
            </a:extLst>
          </p:cNvPr>
          <p:cNvSpPr/>
          <p:nvPr/>
        </p:nvSpPr>
        <p:spPr bwMode="auto">
          <a:xfrm>
            <a:off x="4565051" y="1614894"/>
            <a:ext cx="313419" cy="313419"/>
          </a:xfrm>
          <a:prstGeom prst="ellips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anose="02020603050405020304" pitchFamily="18" charset="0"/>
              </a:rPr>
              <a:t>1</a:t>
            </a:r>
          </a:p>
        </p:txBody>
      </p:sp>
      <p:sp>
        <p:nvSpPr>
          <p:cNvPr id="14" name="Oval 13">
            <a:extLst>
              <a:ext uri="{FF2B5EF4-FFF2-40B4-BE49-F238E27FC236}">
                <a16:creationId xmlns:a16="http://schemas.microsoft.com/office/drawing/2014/main" id="{F7CA9AF1-CDE6-9A16-473B-91CBB61E4614}"/>
              </a:ext>
            </a:extLst>
          </p:cNvPr>
          <p:cNvSpPr/>
          <p:nvPr/>
        </p:nvSpPr>
        <p:spPr bwMode="auto">
          <a:xfrm>
            <a:off x="4948690" y="5008931"/>
            <a:ext cx="313419" cy="313419"/>
          </a:xfrm>
          <a:prstGeom prst="ellips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anose="02020603050405020304" pitchFamily="18" charset="0"/>
              </a:rPr>
              <a:t>1</a:t>
            </a:r>
          </a:p>
        </p:txBody>
      </p:sp>
      <p:sp>
        <p:nvSpPr>
          <p:cNvPr id="15" name="Oval 14">
            <a:extLst>
              <a:ext uri="{FF2B5EF4-FFF2-40B4-BE49-F238E27FC236}">
                <a16:creationId xmlns:a16="http://schemas.microsoft.com/office/drawing/2014/main" id="{277293F7-6EBD-7F93-335D-D00270DECA9C}"/>
              </a:ext>
            </a:extLst>
          </p:cNvPr>
          <p:cNvSpPr/>
          <p:nvPr/>
        </p:nvSpPr>
        <p:spPr bwMode="auto">
          <a:xfrm>
            <a:off x="5299210" y="1619690"/>
            <a:ext cx="313419" cy="313419"/>
          </a:xfrm>
          <a:prstGeom prst="ellips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anose="02020603050405020304" pitchFamily="18" charset="0"/>
              </a:rPr>
              <a:t>1</a:t>
            </a:r>
          </a:p>
        </p:txBody>
      </p:sp>
      <p:sp>
        <p:nvSpPr>
          <p:cNvPr id="16" name="Oval 15">
            <a:extLst>
              <a:ext uri="{FF2B5EF4-FFF2-40B4-BE49-F238E27FC236}">
                <a16:creationId xmlns:a16="http://schemas.microsoft.com/office/drawing/2014/main" id="{E5D6A57E-968F-89AB-758F-A406C1FFA27B}"/>
              </a:ext>
            </a:extLst>
          </p:cNvPr>
          <p:cNvSpPr/>
          <p:nvPr/>
        </p:nvSpPr>
        <p:spPr bwMode="auto">
          <a:xfrm>
            <a:off x="9334762" y="1611102"/>
            <a:ext cx="313419" cy="313419"/>
          </a:xfrm>
          <a:prstGeom prst="ellipse">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anose="02020603050405020304" pitchFamily="18" charset="0"/>
              </a:rPr>
              <a:t>2</a:t>
            </a:r>
          </a:p>
        </p:txBody>
      </p:sp>
      <p:sp>
        <p:nvSpPr>
          <p:cNvPr id="17" name="Oval 16">
            <a:extLst>
              <a:ext uri="{FF2B5EF4-FFF2-40B4-BE49-F238E27FC236}">
                <a16:creationId xmlns:a16="http://schemas.microsoft.com/office/drawing/2014/main" id="{9DFE706B-BD6B-5DE4-060C-7398ABE477C1}"/>
              </a:ext>
            </a:extLst>
          </p:cNvPr>
          <p:cNvSpPr/>
          <p:nvPr/>
        </p:nvSpPr>
        <p:spPr bwMode="auto">
          <a:xfrm>
            <a:off x="10470988" y="5021110"/>
            <a:ext cx="313419" cy="313419"/>
          </a:xfrm>
          <a:prstGeom prst="ellipse">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anose="02020603050405020304" pitchFamily="18" charset="0"/>
              </a:rPr>
              <a:t>2</a:t>
            </a:r>
          </a:p>
        </p:txBody>
      </p:sp>
      <p:sp>
        <p:nvSpPr>
          <p:cNvPr id="25" name="Oval 24">
            <a:extLst>
              <a:ext uri="{FF2B5EF4-FFF2-40B4-BE49-F238E27FC236}">
                <a16:creationId xmlns:a16="http://schemas.microsoft.com/office/drawing/2014/main" id="{B0F94B57-A214-5691-65D9-8CAAD77D9718}"/>
              </a:ext>
            </a:extLst>
          </p:cNvPr>
          <p:cNvSpPr/>
          <p:nvPr/>
        </p:nvSpPr>
        <p:spPr bwMode="auto">
          <a:xfrm>
            <a:off x="10095032" y="1610414"/>
            <a:ext cx="313419" cy="313419"/>
          </a:xfrm>
          <a:prstGeom prst="ellipse">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anose="02020603050405020304" pitchFamily="18" charset="0"/>
              </a:rPr>
              <a:t>2</a:t>
            </a:r>
          </a:p>
        </p:txBody>
      </p:sp>
      <p:sp>
        <p:nvSpPr>
          <p:cNvPr id="26" name="TextBox 25">
            <a:extLst>
              <a:ext uri="{FF2B5EF4-FFF2-40B4-BE49-F238E27FC236}">
                <a16:creationId xmlns:a16="http://schemas.microsoft.com/office/drawing/2014/main" id="{0DB60A97-6009-7455-0CC7-61E4D56C8C08}"/>
              </a:ext>
            </a:extLst>
          </p:cNvPr>
          <p:cNvSpPr txBox="1"/>
          <p:nvPr/>
        </p:nvSpPr>
        <p:spPr>
          <a:xfrm>
            <a:off x="8963425" y="1362702"/>
            <a:ext cx="869149" cy="276999"/>
          </a:xfrm>
          <a:prstGeom prst="rect">
            <a:avLst/>
          </a:prstGeom>
          <a:noFill/>
        </p:spPr>
        <p:txBody>
          <a:bodyPr wrap="none" rtlCol="0">
            <a:spAutoFit/>
          </a:bodyPr>
          <a:lstStyle/>
          <a:p>
            <a:r>
              <a:rPr lang="en-US"/>
              <a:t>Ping1-Set2</a:t>
            </a:r>
          </a:p>
        </p:txBody>
      </p:sp>
      <p:sp>
        <p:nvSpPr>
          <p:cNvPr id="27" name="TextBox 26">
            <a:extLst>
              <a:ext uri="{FF2B5EF4-FFF2-40B4-BE49-F238E27FC236}">
                <a16:creationId xmlns:a16="http://schemas.microsoft.com/office/drawing/2014/main" id="{B042DA29-4C05-566F-41DE-31A8DB3B1D39}"/>
              </a:ext>
            </a:extLst>
          </p:cNvPr>
          <p:cNvSpPr txBox="1"/>
          <p:nvPr/>
        </p:nvSpPr>
        <p:spPr>
          <a:xfrm>
            <a:off x="4692465" y="4749540"/>
            <a:ext cx="825867" cy="276999"/>
          </a:xfrm>
          <a:prstGeom prst="rect">
            <a:avLst/>
          </a:prstGeom>
          <a:noFill/>
        </p:spPr>
        <p:txBody>
          <a:bodyPr wrap="none" rtlCol="0">
            <a:spAutoFit/>
          </a:bodyPr>
          <a:lstStyle/>
          <a:p>
            <a:r>
              <a:rPr lang="en-US"/>
              <a:t>Pong-Set1</a:t>
            </a:r>
          </a:p>
        </p:txBody>
      </p:sp>
      <p:sp>
        <p:nvSpPr>
          <p:cNvPr id="28" name="TextBox 27">
            <a:extLst>
              <a:ext uri="{FF2B5EF4-FFF2-40B4-BE49-F238E27FC236}">
                <a16:creationId xmlns:a16="http://schemas.microsoft.com/office/drawing/2014/main" id="{CA8B0E36-DE8B-964F-14BD-185E17E33D68}"/>
              </a:ext>
            </a:extLst>
          </p:cNvPr>
          <p:cNvSpPr txBox="1"/>
          <p:nvPr/>
        </p:nvSpPr>
        <p:spPr>
          <a:xfrm>
            <a:off x="10214763" y="4749541"/>
            <a:ext cx="825867" cy="276999"/>
          </a:xfrm>
          <a:prstGeom prst="rect">
            <a:avLst/>
          </a:prstGeom>
          <a:noFill/>
        </p:spPr>
        <p:txBody>
          <a:bodyPr wrap="none" rtlCol="0">
            <a:spAutoFit/>
          </a:bodyPr>
          <a:lstStyle/>
          <a:p>
            <a:r>
              <a:rPr lang="en-US"/>
              <a:t>Pong-Set2</a:t>
            </a:r>
          </a:p>
        </p:txBody>
      </p:sp>
      <p:sp>
        <p:nvSpPr>
          <p:cNvPr id="37" name="TextBox 36">
            <a:extLst>
              <a:ext uri="{FF2B5EF4-FFF2-40B4-BE49-F238E27FC236}">
                <a16:creationId xmlns:a16="http://schemas.microsoft.com/office/drawing/2014/main" id="{6B72F15D-515A-79E7-93E1-6A84399917DD}"/>
              </a:ext>
            </a:extLst>
          </p:cNvPr>
          <p:cNvSpPr txBox="1"/>
          <p:nvPr/>
        </p:nvSpPr>
        <p:spPr>
          <a:xfrm>
            <a:off x="5177064" y="1358551"/>
            <a:ext cx="869149" cy="276999"/>
          </a:xfrm>
          <a:prstGeom prst="rect">
            <a:avLst/>
          </a:prstGeom>
          <a:noFill/>
        </p:spPr>
        <p:txBody>
          <a:bodyPr wrap="none" rtlCol="0">
            <a:spAutoFit/>
          </a:bodyPr>
          <a:lstStyle/>
          <a:p>
            <a:r>
              <a:rPr lang="en-US"/>
              <a:t>Ping2-Set1</a:t>
            </a:r>
          </a:p>
        </p:txBody>
      </p:sp>
      <p:sp>
        <p:nvSpPr>
          <p:cNvPr id="38" name="TextBox 37">
            <a:extLst>
              <a:ext uri="{FF2B5EF4-FFF2-40B4-BE49-F238E27FC236}">
                <a16:creationId xmlns:a16="http://schemas.microsoft.com/office/drawing/2014/main" id="{16FF37A3-4163-3C5B-62A7-903E54A8715A}"/>
              </a:ext>
            </a:extLst>
          </p:cNvPr>
          <p:cNvSpPr txBox="1"/>
          <p:nvPr/>
        </p:nvSpPr>
        <p:spPr>
          <a:xfrm>
            <a:off x="9973876" y="1362702"/>
            <a:ext cx="869149" cy="276999"/>
          </a:xfrm>
          <a:prstGeom prst="rect">
            <a:avLst/>
          </a:prstGeom>
          <a:noFill/>
        </p:spPr>
        <p:txBody>
          <a:bodyPr wrap="none" rtlCol="0">
            <a:spAutoFit/>
          </a:bodyPr>
          <a:lstStyle/>
          <a:p>
            <a:r>
              <a:rPr lang="en-US"/>
              <a:t>Ping2-Set2</a:t>
            </a:r>
          </a:p>
        </p:txBody>
      </p:sp>
      <p:sp>
        <p:nvSpPr>
          <p:cNvPr id="39" name="TextBox 38">
            <a:extLst>
              <a:ext uri="{FF2B5EF4-FFF2-40B4-BE49-F238E27FC236}">
                <a16:creationId xmlns:a16="http://schemas.microsoft.com/office/drawing/2014/main" id="{42DA3C53-07FA-5B61-B1CE-09EE77945345}"/>
              </a:ext>
            </a:extLst>
          </p:cNvPr>
          <p:cNvSpPr txBox="1"/>
          <p:nvPr/>
        </p:nvSpPr>
        <p:spPr>
          <a:xfrm>
            <a:off x="6083" y="3657600"/>
            <a:ext cx="4323439" cy="1061829"/>
          </a:xfrm>
          <a:prstGeom prst="rect">
            <a:avLst/>
          </a:prstGeom>
          <a:noFill/>
        </p:spPr>
        <p:txBody>
          <a:bodyPr wrap="square" rtlCol="0">
            <a:spAutoFit/>
          </a:bodyPr>
          <a:lstStyle/>
          <a:p>
            <a:pPr>
              <a:spcBef>
                <a:spcPts val="600"/>
              </a:spcBef>
              <a:spcAft>
                <a:spcPts val="0"/>
              </a:spcAft>
            </a:pPr>
            <a:r>
              <a:rPr lang="en-US">
                <a:latin typeface="Calibri" panose="020F0502020204030204" pitchFamily="34" charset="0"/>
                <a:cs typeface="Calibri" panose="020F0502020204030204" pitchFamily="34" charset="0"/>
              </a:rPr>
              <a:t>Each set of RIF-RMARKERs include: Ping1, Pong, Ping2</a:t>
            </a:r>
          </a:p>
          <a:p>
            <a:pPr marL="171450" indent="-171450">
              <a:spcBef>
                <a:spcPts val="600"/>
              </a:spcBef>
              <a:spcAft>
                <a:spcPts val="0"/>
              </a:spcAft>
              <a:buFontTx/>
              <a:buChar char="-"/>
            </a:pPr>
            <a:r>
              <a:rPr lang="en-US">
                <a:latin typeface="Calibri" panose="020F0502020204030204" pitchFamily="34" charset="0"/>
                <a:cs typeface="Calibri" panose="020F0502020204030204" pitchFamily="34" charset="0"/>
              </a:rPr>
              <a:t>Ping1-RMARKER from Initiator’s 1</a:t>
            </a:r>
            <a:r>
              <a:rPr lang="en-US" baseline="30000">
                <a:latin typeface="Calibri" panose="020F0502020204030204" pitchFamily="34" charset="0"/>
                <a:cs typeface="Calibri" panose="020F0502020204030204" pitchFamily="34" charset="0"/>
              </a:rPr>
              <a:t>st</a:t>
            </a:r>
            <a:r>
              <a:rPr lang="en-US">
                <a:latin typeface="Calibri" panose="020F0502020204030204" pitchFamily="34" charset="0"/>
                <a:cs typeface="Calibri" panose="020F0502020204030204" pitchFamily="34" charset="0"/>
              </a:rPr>
              <a:t> RIF Region: RIF-1,…,7</a:t>
            </a:r>
          </a:p>
          <a:p>
            <a:pPr marL="171450" indent="-171450">
              <a:spcBef>
                <a:spcPts val="600"/>
              </a:spcBef>
              <a:spcAft>
                <a:spcPts val="0"/>
              </a:spcAft>
              <a:buFontTx/>
              <a:buChar char="-"/>
            </a:pPr>
            <a:r>
              <a:rPr lang="en-US">
                <a:latin typeface="Calibri" panose="020F0502020204030204" pitchFamily="34" charset="0"/>
                <a:cs typeface="Calibri" panose="020F0502020204030204" pitchFamily="34" charset="0"/>
              </a:rPr>
              <a:t>Pong-RMARKER from Responder’s MMS packet</a:t>
            </a:r>
          </a:p>
          <a:p>
            <a:pPr marL="171450" indent="-171450">
              <a:spcBef>
                <a:spcPts val="600"/>
              </a:spcBef>
              <a:spcAft>
                <a:spcPts val="0"/>
              </a:spcAft>
              <a:buFontTx/>
              <a:buChar char="-"/>
            </a:pPr>
            <a:r>
              <a:rPr lang="en-US">
                <a:latin typeface="Calibri" panose="020F0502020204030204" pitchFamily="34" charset="0"/>
                <a:cs typeface="Calibri" panose="020F0502020204030204" pitchFamily="34" charset="0"/>
              </a:rPr>
              <a:t>Ping2-RMARKER from Initiator’s 2</a:t>
            </a:r>
            <a:r>
              <a:rPr lang="en-US" baseline="30000">
                <a:latin typeface="Calibri" panose="020F0502020204030204" pitchFamily="34" charset="0"/>
                <a:cs typeface="Calibri" panose="020F0502020204030204" pitchFamily="34" charset="0"/>
              </a:rPr>
              <a:t>nd</a:t>
            </a:r>
            <a:r>
              <a:rPr lang="en-US">
                <a:latin typeface="Calibri" panose="020F0502020204030204" pitchFamily="34" charset="0"/>
                <a:cs typeface="Calibri" panose="020F0502020204030204" pitchFamily="34" charset="0"/>
              </a:rPr>
              <a:t> RIF Region: RIF-2,…,8</a:t>
            </a:r>
          </a:p>
        </p:txBody>
      </p:sp>
      <p:sp>
        <p:nvSpPr>
          <p:cNvPr id="19" name="Rectangle 18">
            <a:extLst>
              <a:ext uri="{FF2B5EF4-FFF2-40B4-BE49-F238E27FC236}">
                <a16:creationId xmlns:a16="http://schemas.microsoft.com/office/drawing/2014/main" id="{2CFD531F-8F83-2633-2449-32AB9DBE2100}"/>
              </a:ext>
            </a:extLst>
          </p:cNvPr>
          <p:cNvSpPr/>
          <p:nvPr/>
        </p:nvSpPr>
        <p:spPr bwMode="auto">
          <a:xfrm>
            <a:off x="4565051" y="1828800"/>
            <a:ext cx="5036145" cy="696377"/>
          </a:xfrm>
          <a:prstGeom prst="rect">
            <a:avLst/>
          </a:prstGeom>
          <a:solidFill>
            <a:srgbClr val="92D050">
              <a:alpha val="20000"/>
            </a:srgbClr>
          </a:solidFill>
          <a:ln w="12700" cap="flat" cmpd="sng" algn="ctr">
            <a:noFill/>
            <a:prstDash val="dash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21" name="Rectangle 20">
            <a:extLst>
              <a:ext uri="{FF2B5EF4-FFF2-40B4-BE49-F238E27FC236}">
                <a16:creationId xmlns:a16="http://schemas.microsoft.com/office/drawing/2014/main" id="{0B5BC618-4AA5-F0A9-E811-7BEBB13DDC73}"/>
              </a:ext>
            </a:extLst>
          </p:cNvPr>
          <p:cNvSpPr/>
          <p:nvPr/>
        </p:nvSpPr>
        <p:spPr bwMode="auto">
          <a:xfrm>
            <a:off x="5299210" y="1905000"/>
            <a:ext cx="5013953" cy="700640"/>
          </a:xfrm>
          <a:prstGeom prst="rect">
            <a:avLst/>
          </a:prstGeom>
          <a:solidFill>
            <a:srgbClr val="C00000">
              <a:alpha val="9804"/>
            </a:srgbClr>
          </a:solidFill>
          <a:ln w="12700" cap="flat" cmpd="sng" algn="ctr">
            <a:no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2" name="TextBox 11">
            <a:extLst>
              <a:ext uri="{FF2B5EF4-FFF2-40B4-BE49-F238E27FC236}">
                <a16:creationId xmlns:a16="http://schemas.microsoft.com/office/drawing/2014/main" id="{44AA3A4E-E6FB-3DD6-038E-B25F52FDB99A}"/>
              </a:ext>
            </a:extLst>
          </p:cNvPr>
          <p:cNvSpPr txBox="1"/>
          <p:nvPr/>
        </p:nvSpPr>
        <p:spPr>
          <a:xfrm>
            <a:off x="4276173" y="3285478"/>
            <a:ext cx="1023037" cy="276999"/>
          </a:xfrm>
          <a:prstGeom prst="rect">
            <a:avLst/>
          </a:prstGeom>
          <a:noFill/>
        </p:spPr>
        <p:txBody>
          <a:bodyPr wrap="none" rtlCol="0">
            <a:spAutoFit/>
          </a:bodyPr>
          <a:lstStyle/>
          <a:p>
            <a:r>
              <a:rPr lang="en-US">
                <a:solidFill>
                  <a:schemeClr val="accent1">
                    <a:lumMod val="50000"/>
                  </a:schemeClr>
                </a:solidFill>
              </a:rPr>
              <a:t>RIF Region 1</a:t>
            </a:r>
          </a:p>
        </p:txBody>
      </p:sp>
      <p:sp>
        <p:nvSpPr>
          <p:cNvPr id="18" name="TextBox 17">
            <a:extLst>
              <a:ext uri="{FF2B5EF4-FFF2-40B4-BE49-F238E27FC236}">
                <a16:creationId xmlns:a16="http://schemas.microsoft.com/office/drawing/2014/main" id="{0836CF90-CB30-1BB6-7B39-F4FFE5F230EC}"/>
              </a:ext>
            </a:extLst>
          </p:cNvPr>
          <p:cNvSpPr txBox="1"/>
          <p:nvPr/>
        </p:nvSpPr>
        <p:spPr>
          <a:xfrm>
            <a:off x="10095032" y="3303089"/>
            <a:ext cx="1023037" cy="276999"/>
          </a:xfrm>
          <a:prstGeom prst="rect">
            <a:avLst/>
          </a:prstGeom>
          <a:noFill/>
        </p:spPr>
        <p:txBody>
          <a:bodyPr wrap="none" rtlCol="0">
            <a:spAutoFit/>
          </a:bodyPr>
          <a:lstStyle/>
          <a:p>
            <a:r>
              <a:rPr lang="en-US">
                <a:solidFill>
                  <a:srgbClr val="C00000"/>
                </a:solidFill>
              </a:rPr>
              <a:t>RIF Region 2</a:t>
            </a:r>
          </a:p>
        </p:txBody>
      </p:sp>
      <p:sp>
        <p:nvSpPr>
          <p:cNvPr id="22" name="Freeform 21">
            <a:extLst>
              <a:ext uri="{FF2B5EF4-FFF2-40B4-BE49-F238E27FC236}">
                <a16:creationId xmlns:a16="http://schemas.microsoft.com/office/drawing/2014/main" id="{A9837F28-0AD0-8AC9-32EE-FB688C9C4EE9}"/>
              </a:ext>
            </a:extLst>
          </p:cNvPr>
          <p:cNvSpPr/>
          <p:nvPr/>
        </p:nvSpPr>
        <p:spPr bwMode="auto">
          <a:xfrm rot="17536328" flipV="1">
            <a:off x="4386698" y="2767418"/>
            <a:ext cx="1060864" cy="140732"/>
          </a:xfrm>
          <a:custGeom>
            <a:avLst/>
            <a:gdLst>
              <a:gd name="connsiteX0" fmla="*/ 0 w 538385"/>
              <a:gd name="connsiteY0" fmla="*/ 170916 h 170916"/>
              <a:gd name="connsiteX1" fmla="*/ 230736 w 538385"/>
              <a:gd name="connsiteY1" fmla="*/ 0 h 170916"/>
              <a:gd name="connsiteX2" fmla="*/ 538385 w 538385"/>
              <a:gd name="connsiteY2" fmla="*/ 170916 h 170916"/>
              <a:gd name="connsiteX0" fmla="*/ 0 w 538385"/>
              <a:gd name="connsiteY0" fmla="*/ 33639 h 52511"/>
              <a:gd name="connsiteX1" fmla="*/ 265906 w 538385"/>
              <a:gd name="connsiteY1" fmla="*/ 52510 h 52511"/>
              <a:gd name="connsiteX2" fmla="*/ 538385 w 538385"/>
              <a:gd name="connsiteY2" fmla="*/ 33639 h 52511"/>
              <a:gd name="connsiteX0" fmla="*/ 0 w 527439"/>
              <a:gd name="connsiteY0" fmla="*/ 82363 h 101233"/>
              <a:gd name="connsiteX1" fmla="*/ 265906 w 527439"/>
              <a:gd name="connsiteY1" fmla="*/ 101234 h 101233"/>
              <a:gd name="connsiteX2" fmla="*/ 527439 w 527439"/>
              <a:gd name="connsiteY2" fmla="*/ 24919 h 101233"/>
              <a:gd name="connsiteX0" fmla="*/ 0 w 527439"/>
              <a:gd name="connsiteY0" fmla="*/ 57444 h 81460"/>
              <a:gd name="connsiteX1" fmla="*/ 265906 w 527439"/>
              <a:gd name="connsiteY1" fmla="*/ 76315 h 81460"/>
              <a:gd name="connsiteX2" fmla="*/ 527439 w 527439"/>
              <a:gd name="connsiteY2" fmla="*/ 0 h 81460"/>
              <a:gd name="connsiteX0" fmla="*/ 0 w 500128"/>
              <a:gd name="connsiteY0" fmla="*/ 18225 h 180715"/>
              <a:gd name="connsiteX1" fmla="*/ 238595 w 500128"/>
              <a:gd name="connsiteY1" fmla="*/ 175570 h 180715"/>
              <a:gd name="connsiteX2" fmla="*/ 500128 w 500128"/>
              <a:gd name="connsiteY2" fmla="*/ 99255 h 180715"/>
              <a:gd name="connsiteX0" fmla="*/ 0 w 500128"/>
              <a:gd name="connsiteY0" fmla="*/ -1 h 162489"/>
              <a:gd name="connsiteX1" fmla="*/ 238595 w 500128"/>
              <a:gd name="connsiteY1" fmla="*/ 157344 h 162489"/>
              <a:gd name="connsiteX2" fmla="*/ 500128 w 500128"/>
              <a:gd name="connsiteY2" fmla="*/ 81029 h 162489"/>
              <a:gd name="connsiteX0" fmla="*/ 0 w 500128"/>
              <a:gd name="connsiteY0" fmla="*/ 0 h 168062"/>
              <a:gd name="connsiteX1" fmla="*/ 238595 w 500128"/>
              <a:gd name="connsiteY1" fmla="*/ 157345 h 168062"/>
              <a:gd name="connsiteX2" fmla="*/ 500128 w 500128"/>
              <a:gd name="connsiteY2" fmla="*/ 81030 h 168062"/>
              <a:gd name="connsiteX0" fmla="*/ 0 w 500128"/>
              <a:gd name="connsiteY0" fmla="*/ 0 h 168061"/>
              <a:gd name="connsiteX1" fmla="*/ 238595 w 500128"/>
              <a:gd name="connsiteY1" fmla="*/ 157345 h 168061"/>
              <a:gd name="connsiteX2" fmla="*/ 500128 w 500128"/>
              <a:gd name="connsiteY2" fmla="*/ 81030 h 168061"/>
              <a:gd name="connsiteX0" fmla="*/ 0 w 500128"/>
              <a:gd name="connsiteY0" fmla="*/ 0 h 208039"/>
              <a:gd name="connsiteX1" fmla="*/ 255109 w 500128"/>
              <a:gd name="connsiteY1" fmla="*/ 207477 h 208039"/>
              <a:gd name="connsiteX2" fmla="*/ 500128 w 500128"/>
              <a:gd name="connsiteY2" fmla="*/ 81030 h 208039"/>
            </a:gdLst>
            <a:ahLst/>
            <a:cxnLst>
              <a:cxn ang="0">
                <a:pos x="connsiteX0" y="connsiteY0"/>
              </a:cxn>
              <a:cxn ang="0">
                <a:pos x="connsiteX1" y="connsiteY1"/>
              </a:cxn>
              <a:cxn ang="0">
                <a:pos x="connsiteX2" y="connsiteY2"/>
              </a:cxn>
            </a:cxnLst>
            <a:rect l="l" t="t" r="r" b="b"/>
            <a:pathLst>
              <a:path w="500128" h="208039">
                <a:moveTo>
                  <a:pt x="0" y="0"/>
                </a:moveTo>
                <a:cubicBezTo>
                  <a:pt x="135462" y="229365"/>
                  <a:pt x="165378" y="207477"/>
                  <a:pt x="255109" y="207477"/>
                </a:cubicBezTo>
                <a:cubicBezTo>
                  <a:pt x="344840" y="207477"/>
                  <a:pt x="254317" y="195843"/>
                  <a:pt x="500128" y="81030"/>
                </a:cubicBezTo>
              </a:path>
            </a:pathLst>
          </a:custGeom>
          <a:noFill/>
          <a:ln w="6350" cap="flat" cmpd="sng" algn="ctr">
            <a:solidFill>
              <a:schemeClr val="tx1"/>
            </a:solidFill>
            <a:prstDash val="dash"/>
            <a:round/>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35" name="Freeform 34">
            <a:extLst>
              <a:ext uri="{FF2B5EF4-FFF2-40B4-BE49-F238E27FC236}">
                <a16:creationId xmlns:a16="http://schemas.microsoft.com/office/drawing/2014/main" id="{02D2CA68-DFB2-C6D9-2541-8997C90D2E1B}"/>
              </a:ext>
            </a:extLst>
          </p:cNvPr>
          <p:cNvSpPr/>
          <p:nvPr/>
        </p:nvSpPr>
        <p:spPr bwMode="auto">
          <a:xfrm rot="17536328" flipV="1">
            <a:off x="9632903" y="2476230"/>
            <a:ext cx="788275" cy="669411"/>
          </a:xfrm>
          <a:custGeom>
            <a:avLst/>
            <a:gdLst>
              <a:gd name="connsiteX0" fmla="*/ 0 w 538385"/>
              <a:gd name="connsiteY0" fmla="*/ 170916 h 170916"/>
              <a:gd name="connsiteX1" fmla="*/ 230736 w 538385"/>
              <a:gd name="connsiteY1" fmla="*/ 0 h 170916"/>
              <a:gd name="connsiteX2" fmla="*/ 538385 w 538385"/>
              <a:gd name="connsiteY2" fmla="*/ 170916 h 170916"/>
              <a:gd name="connsiteX0" fmla="*/ 0 w 538385"/>
              <a:gd name="connsiteY0" fmla="*/ 33639 h 52511"/>
              <a:gd name="connsiteX1" fmla="*/ 265906 w 538385"/>
              <a:gd name="connsiteY1" fmla="*/ 52510 h 52511"/>
              <a:gd name="connsiteX2" fmla="*/ 538385 w 538385"/>
              <a:gd name="connsiteY2" fmla="*/ 33639 h 52511"/>
              <a:gd name="connsiteX0" fmla="*/ 0 w 527439"/>
              <a:gd name="connsiteY0" fmla="*/ 82363 h 101233"/>
              <a:gd name="connsiteX1" fmla="*/ 265906 w 527439"/>
              <a:gd name="connsiteY1" fmla="*/ 101234 h 101233"/>
              <a:gd name="connsiteX2" fmla="*/ 527439 w 527439"/>
              <a:gd name="connsiteY2" fmla="*/ 24919 h 101233"/>
              <a:gd name="connsiteX0" fmla="*/ 0 w 527439"/>
              <a:gd name="connsiteY0" fmla="*/ 57444 h 81460"/>
              <a:gd name="connsiteX1" fmla="*/ 265906 w 527439"/>
              <a:gd name="connsiteY1" fmla="*/ 76315 h 81460"/>
              <a:gd name="connsiteX2" fmla="*/ 527439 w 527439"/>
              <a:gd name="connsiteY2" fmla="*/ 0 h 81460"/>
              <a:gd name="connsiteX0" fmla="*/ 0 w 500128"/>
              <a:gd name="connsiteY0" fmla="*/ 18225 h 180715"/>
              <a:gd name="connsiteX1" fmla="*/ 238595 w 500128"/>
              <a:gd name="connsiteY1" fmla="*/ 175570 h 180715"/>
              <a:gd name="connsiteX2" fmla="*/ 500128 w 500128"/>
              <a:gd name="connsiteY2" fmla="*/ 99255 h 180715"/>
              <a:gd name="connsiteX0" fmla="*/ 0 w 500128"/>
              <a:gd name="connsiteY0" fmla="*/ -1 h 162489"/>
              <a:gd name="connsiteX1" fmla="*/ 238595 w 500128"/>
              <a:gd name="connsiteY1" fmla="*/ 157344 h 162489"/>
              <a:gd name="connsiteX2" fmla="*/ 500128 w 500128"/>
              <a:gd name="connsiteY2" fmla="*/ 81029 h 162489"/>
              <a:gd name="connsiteX0" fmla="*/ 0 w 500128"/>
              <a:gd name="connsiteY0" fmla="*/ 0 h 168062"/>
              <a:gd name="connsiteX1" fmla="*/ 238595 w 500128"/>
              <a:gd name="connsiteY1" fmla="*/ 157345 h 168062"/>
              <a:gd name="connsiteX2" fmla="*/ 500128 w 500128"/>
              <a:gd name="connsiteY2" fmla="*/ 81030 h 168062"/>
              <a:gd name="connsiteX0" fmla="*/ 0 w 500128"/>
              <a:gd name="connsiteY0" fmla="*/ 0 h 168061"/>
              <a:gd name="connsiteX1" fmla="*/ 238595 w 500128"/>
              <a:gd name="connsiteY1" fmla="*/ 157345 h 168061"/>
              <a:gd name="connsiteX2" fmla="*/ 500128 w 500128"/>
              <a:gd name="connsiteY2" fmla="*/ 81030 h 168061"/>
              <a:gd name="connsiteX0" fmla="*/ 0 w 500128"/>
              <a:gd name="connsiteY0" fmla="*/ 0 h 208039"/>
              <a:gd name="connsiteX1" fmla="*/ 255109 w 500128"/>
              <a:gd name="connsiteY1" fmla="*/ 207477 h 208039"/>
              <a:gd name="connsiteX2" fmla="*/ 500128 w 500128"/>
              <a:gd name="connsiteY2" fmla="*/ 81030 h 208039"/>
              <a:gd name="connsiteX0" fmla="*/ 0 w 389751"/>
              <a:gd name="connsiteY0" fmla="*/ 0 h 2035291"/>
              <a:gd name="connsiteX1" fmla="*/ 255109 w 389751"/>
              <a:gd name="connsiteY1" fmla="*/ 207477 h 2035291"/>
              <a:gd name="connsiteX2" fmla="*/ 389751 w 389751"/>
              <a:gd name="connsiteY2" fmla="*/ 2030385 h 2035291"/>
              <a:gd name="connsiteX0" fmla="*/ 0 w 389751"/>
              <a:gd name="connsiteY0" fmla="*/ 0 h 2030386"/>
              <a:gd name="connsiteX1" fmla="*/ 255109 w 389751"/>
              <a:gd name="connsiteY1" fmla="*/ 207477 h 2030386"/>
              <a:gd name="connsiteX2" fmla="*/ 389751 w 389751"/>
              <a:gd name="connsiteY2" fmla="*/ 2030385 h 2030386"/>
              <a:gd name="connsiteX0" fmla="*/ 0 w 389751"/>
              <a:gd name="connsiteY0" fmla="*/ 0 h 2030386"/>
              <a:gd name="connsiteX1" fmla="*/ 216096 w 389751"/>
              <a:gd name="connsiteY1" fmla="*/ 937378 h 2030386"/>
              <a:gd name="connsiteX2" fmla="*/ 389751 w 389751"/>
              <a:gd name="connsiteY2" fmla="*/ 2030385 h 2030386"/>
              <a:gd name="connsiteX0" fmla="*/ 0 w 389751"/>
              <a:gd name="connsiteY0" fmla="*/ 0 h 2030386"/>
              <a:gd name="connsiteX1" fmla="*/ 216096 w 389751"/>
              <a:gd name="connsiteY1" fmla="*/ 937378 h 2030386"/>
              <a:gd name="connsiteX2" fmla="*/ 389751 w 389751"/>
              <a:gd name="connsiteY2" fmla="*/ 2030385 h 2030386"/>
              <a:gd name="connsiteX0" fmla="*/ 0 w 389751"/>
              <a:gd name="connsiteY0" fmla="*/ 0 h 2030386"/>
              <a:gd name="connsiteX1" fmla="*/ 216096 w 389751"/>
              <a:gd name="connsiteY1" fmla="*/ 937378 h 2030386"/>
              <a:gd name="connsiteX2" fmla="*/ 389751 w 389751"/>
              <a:gd name="connsiteY2" fmla="*/ 2030385 h 2030386"/>
              <a:gd name="connsiteX0" fmla="*/ 0 w 389751"/>
              <a:gd name="connsiteY0" fmla="*/ 0 h 2030386"/>
              <a:gd name="connsiteX1" fmla="*/ 216096 w 389751"/>
              <a:gd name="connsiteY1" fmla="*/ 937378 h 2030386"/>
              <a:gd name="connsiteX2" fmla="*/ 389751 w 389751"/>
              <a:gd name="connsiteY2" fmla="*/ 2030385 h 2030386"/>
              <a:gd name="connsiteX0" fmla="*/ 0 w 371620"/>
              <a:gd name="connsiteY0" fmla="*/ 0 h 1955785"/>
              <a:gd name="connsiteX1" fmla="*/ 216096 w 371620"/>
              <a:gd name="connsiteY1" fmla="*/ 937378 h 1955785"/>
              <a:gd name="connsiteX2" fmla="*/ 371620 w 371620"/>
              <a:gd name="connsiteY2" fmla="*/ 1955786 h 1955785"/>
              <a:gd name="connsiteX0" fmla="*/ 0 w 371620"/>
              <a:gd name="connsiteY0" fmla="*/ 0 h 1955785"/>
              <a:gd name="connsiteX1" fmla="*/ 216096 w 371620"/>
              <a:gd name="connsiteY1" fmla="*/ 937378 h 1955785"/>
              <a:gd name="connsiteX2" fmla="*/ 371620 w 371620"/>
              <a:gd name="connsiteY2" fmla="*/ 1955786 h 1955785"/>
              <a:gd name="connsiteX0" fmla="*/ 0 w 371620"/>
              <a:gd name="connsiteY0" fmla="*/ 0 h 1955785"/>
              <a:gd name="connsiteX1" fmla="*/ 216096 w 371620"/>
              <a:gd name="connsiteY1" fmla="*/ 937378 h 1955785"/>
              <a:gd name="connsiteX2" fmla="*/ 371620 w 371620"/>
              <a:gd name="connsiteY2" fmla="*/ 1955786 h 1955785"/>
              <a:gd name="connsiteX0" fmla="*/ 0 w 371620"/>
              <a:gd name="connsiteY0" fmla="*/ 0 h 1955785"/>
              <a:gd name="connsiteX1" fmla="*/ 216096 w 371620"/>
              <a:gd name="connsiteY1" fmla="*/ 937378 h 1955785"/>
              <a:gd name="connsiteX2" fmla="*/ 371620 w 371620"/>
              <a:gd name="connsiteY2" fmla="*/ 1955786 h 1955785"/>
              <a:gd name="connsiteX0" fmla="*/ 0 w 371620"/>
              <a:gd name="connsiteY0" fmla="*/ 0 h 1955785"/>
              <a:gd name="connsiteX1" fmla="*/ 216096 w 371620"/>
              <a:gd name="connsiteY1" fmla="*/ 937378 h 1955785"/>
              <a:gd name="connsiteX2" fmla="*/ 371620 w 371620"/>
              <a:gd name="connsiteY2" fmla="*/ 1955786 h 1955785"/>
              <a:gd name="connsiteX0" fmla="*/ 0 w 371620"/>
              <a:gd name="connsiteY0" fmla="*/ 0 h 1955785"/>
              <a:gd name="connsiteX1" fmla="*/ 222566 w 371620"/>
              <a:gd name="connsiteY1" fmla="*/ 839470 h 1955785"/>
              <a:gd name="connsiteX2" fmla="*/ 371620 w 371620"/>
              <a:gd name="connsiteY2" fmla="*/ 1955786 h 1955785"/>
              <a:gd name="connsiteX0" fmla="*/ 0 w 371620"/>
              <a:gd name="connsiteY0" fmla="*/ 0 h 1955785"/>
              <a:gd name="connsiteX1" fmla="*/ 222566 w 371620"/>
              <a:gd name="connsiteY1" fmla="*/ 839470 h 1955785"/>
              <a:gd name="connsiteX2" fmla="*/ 371620 w 371620"/>
              <a:gd name="connsiteY2" fmla="*/ 1955786 h 1955785"/>
              <a:gd name="connsiteX0" fmla="*/ 0 w 371620"/>
              <a:gd name="connsiteY0" fmla="*/ 0 h 1955785"/>
              <a:gd name="connsiteX1" fmla="*/ 222566 w 371620"/>
              <a:gd name="connsiteY1" fmla="*/ 839470 h 1955785"/>
              <a:gd name="connsiteX2" fmla="*/ 371620 w 371620"/>
              <a:gd name="connsiteY2" fmla="*/ 1955786 h 1955785"/>
              <a:gd name="connsiteX0" fmla="*/ 0 w 371620"/>
              <a:gd name="connsiteY0" fmla="*/ 0 h 1955785"/>
              <a:gd name="connsiteX1" fmla="*/ 222566 w 371620"/>
              <a:gd name="connsiteY1" fmla="*/ 839470 h 1955785"/>
              <a:gd name="connsiteX2" fmla="*/ 371620 w 371620"/>
              <a:gd name="connsiteY2" fmla="*/ 1955786 h 1955785"/>
              <a:gd name="connsiteX0" fmla="*/ 0 w 371620"/>
              <a:gd name="connsiteY0" fmla="*/ 0 h 1955785"/>
              <a:gd name="connsiteX1" fmla="*/ 222566 w 371620"/>
              <a:gd name="connsiteY1" fmla="*/ 839470 h 1955785"/>
              <a:gd name="connsiteX2" fmla="*/ 371620 w 371620"/>
              <a:gd name="connsiteY2" fmla="*/ 1955786 h 1955785"/>
              <a:gd name="connsiteX0" fmla="*/ 0 w 371620"/>
              <a:gd name="connsiteY0" fmla="*/ 0 h 1955785"/>
              <a:gd name="connsiteX1" fmla="*/ 222566 w 371620"/>
              <a:gd name="connsiteY1" fmla="*/ 839470 h 1955785"/>
              <a:gd name="connsiteX2" fmla="*/ 371620 w 371620"/>
              <a:gd name="connsiteY2" fmla="*/ 1955786 h 1955785"/>
            </a:gdLst>
            <a:ahLst/>
            <a:cxnLst>
              <a:cxn ang="0">
                <a:pos x="connsiteX0" y="connsiteY0"/>
              </a:cxn>
              <a:cxn ang="0">
                <a:pos x="connsiteX1" y="connsiteY1"/>
              </a:cxn>
              <a:cxn ang="0">
                <a:pos x="connsiteX2" y="connsiteY2"/>
              </a:cxn>
            </a:cxnLst>
            <a:rect l="l" t="t" r="r" b="b"/>
            <a:pathLst>
              <a:path w="371620" h="1955785">
                <a:moveTo>
                  <a:pt x="0" y="0"/>
                </a:moveTo>
                <a:cubicBezTo>
                  <a:pt x="67751" y="486253"/>
                  <a:pt x="58884" y="423099"/>
                  <a:pt x="222566" y="839470"/>
                </a:cubicBezTo>
                <a:cubicBezTo>
                  <a:pt x="304546" y="1305712"/>
                  <a:pt x="311337" y="1426744"/>
                  <a:pt x="371620" y="1955786"/>
                </a:cubicBezTo>
              </a:path>
            </a:pathLst>
          </a:custGeom>
          <a:noFill/>
          <a:ln w="6350" cap="flat" cmpd="sng" algn="ctr">
            <a:solidFill>
              <a:schemeClr val="tx1"/>
            </a:solidFill>
            <a:prstDash val="dash"/>
            <a:round/>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23" name="Rectangle 22">
            <a:extLst>
              <a:ext uri="{FF2B5EF4-FFF2-40B4-BE49-F238E27FC236}">
                <a16:creationId xmlns:a16="http://schemas.microsoft.com/office/drawing/2014/main" id="{1C6906C7-DC9E-0E58-71BF-9C2E5F5FB596}"/>
              </a:ext>
            </a:extLst>
          </p:cNvPr>
          <p:cNvSpPr/>
          <p:nvPr/>
        </p:nvSpPr>
        <p:spPr bwMode="auto">
          <a:xfrm>
            <a:off x="4948690" y="5203629"/>
            <a:ext cx="5830712" cy="756224"/>
          </a:xfrm>
          <a:prstGeom prst="rect">
            <a:avLst/>
          </a:prstGeom>
          <a:solidFill>
            <a:srgbClr val="0432FF">
              <a:alpha val="10000"/>
            </a:srgbClr>
          </a:solidFill>
          <a:ln w="12700" cap="flat" cmpd="sng" algn="ctr">
            <a:noFill/>
            <a:prstDash val="dash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4" name="Date Placeholder 3">
            <a:extLst>
              <a:ext uri="{FF2B5EF4-FFF2-40B4-BE49-F238E27FC236}">
                <a16:creationId xmlns:a16="http://schemas.microsoft.com/office/drawing/2014/main" id="{BC7DBA04-0A83-8BF6-8A4A-CBDC523FF26A}"/>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34" name="Rectangle 33">
            <a:extLst>
              <a:ext uri="{FF2B5EF4-FFF2-40B4-BE49-F238E27FC236}">
                <a16:creationId xmlns:a16="http://schemas.microsoft.com/office/drawing/2014/main" id="{4DE6342D-A02F-5058-A6D0-60F3C7EF2252}"/>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3381544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B61CAD-1DFC-C621-4C03-83216B8B7B02}"/>
              </a:ext>
            </a:extLst>
          </p:cNvPr>
          <p:cNvPicPr>
            <a:picLocks noChangeAspect="1"/>
          </p:cNvPicPr>
          <p:nvPr/>
        </p:nvPicPr>
        <p:blipFill>
          <a:blip r:embed="rId3"/>
          <a:stretch>
            <a:fillRect/>
          </a:stretch>
        </p:blipFill>
        <p:spPr>
          <a:xfrm>
            <a:off x="188245" y="2385850"/>
            <a:ext cx="11815510" cy="2593003"/>
          </a:xfrm>
          <a:prstGeom prst="rect">
            <a:avLst/>
          </a:prstGeom>
        </p:spPr>
      </p:pic>
      <p:sp>
        <p:nvSpPr>
          <p:cNvPr id="2" name="Title 1">
            <a:extLst>
              <a:ext uri="{FF2B5EF4-FFF2-40B4-BE49-F238E27FC236}">
                <a16:creationId xmlns:a16="http://schemas.microsoft.com/office/drawing/2014/main" id="{A04CFB4C-AA9B-60A7-8EBC-BBAB40C85BAD}"/>
              </a:ext>
            </a:extLst>
          </p:cNvPr>
          <p:cNvSpPr>
            <a:spLocks noGrp="1"/>
          </p:cNvSpPr>
          <p:nvPr>
            <p:ph type="title"/>
          </p:nvPr>
        </p:nvSpPr>
        <p:spPr>
          <a:xfrm>
            <a:off x="914400" y="685800"/>
            <a:ext cx="10363200" cy="685800"/>
          </a:xfrm>
        </p:spPr>
        <p:txBody>
          <a:bodyPr/>
          <a:lstStyle/>
          <a:p>
            <a:r>
              <a:rPr lang="en-US"/>
              <a:t>DS-TWR with 2 Pkts: Multiple Sets of RMARKERs</a:t>
            </a:r>
          </a:p>
        </p:txBody>
      </p:sp>
      <p:sp>
        <p:nvSpPr>
          <p:cNvPr id="5" name="Footer Placeholder 4">
            <a:extLst>
              <a:ext uri="{FF2B5EF4-FFF2-40B4-BE49-F238E27FC236}">
                <a16:creationId xmlns:a16="http://schemas.microsoft.com/office/drawing/2014/main" id="{619164C4-0350-14E3-F4D4-7A9B54EA783B}"/>
              </a:ext>
            </a:extLst>
          </p:cNvPr>
          <p:cNvSpPr>
            <a:spLocks noGrp="1"/>
          </p:cNvSpPr>
          <p:nvPr>
            <p:ph type="ftr" sz="quarter" idx="11"/>
          </p:nvPr>
        </p:nvSpPr>
        <p:spPr/>
        <p:txBody>
          <a:bodyPr/>
          <a:lstStyle/>
          <a:p>
            <a:r>
              <a:rPr lang="en-US" altLang="en-US"/>
              <a:t>X. Luo, et al</a:t>
            </a:r>
          </a:p>
        </p:txBody>
      </p:sp>
      <p:sp>
        <p:nvSpPr>
          <p:cNvPr id="6" name="Slide Number Placeholder 5">
            <a:extLst>
              <a:ext uri="{FF2B5EF4-FFF2-40B4-BE49-F238E27FC236}">
                <a16:creationId xmlns:a16="http://schemas.microsoft.com/office/drawing/2014/main" id="{F817FFB7-14F0-E3E9-7803-5B41E316A77A}"/>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39</a:t>
            </a:fld>
            <a:endParaRPr lang="en-US" altLang="en-US"/>
          </a:p>
        </p:txBody>
      </p:sp>
      <p:cxnSp>
        <p:nvCxnSpPr>
          <p:cNvPr id="24" name="Straight Arrow Connector 23">
            <a:extLst>
              <a:ext uri="{FF2B5EF4-FFF2-40B4-BE49-F238E27FC236}">
                <a16:creationId xmlns:a16="http://schemas.microsoft.com/office/drawing/2014/main" id="{691520BA-9DB0-1884-A233-CA0428311B17}"/>
              </a:ext>
            </a:extLst>
          </p:cNvPr>
          <p:cNvCxnSpPr/>
          <p:nvPr/>
        </p:nvCxnSpPr>
        <p:spPr bwMode="auto">
          <a:xfrm flipV="1">
            <a:off x="2313432" y="2198064"/>
            <a:ext cx="0" cy="539745"/>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a:extLst>
              <a:ext uri="{FF2B5EF4-FFF2-40B4-BE49-F238E27FC236}">
                <a16:creationId xmlns:a16="http://schemas.microsoft.com/office/drawing/2014/main" id="{1DBB8467-D6C9-4198-D2B9-7F3BB4109E8A}"/>
              </a:ext>
            </a:extLst>
          </p:cNvPr>
          <p:cNvCxnSpPr/>
          <p:nvPr/>
        </p:nvCxnSpPr>
        <p:spPr bwMode="auto">
          <a:xfrm flipV="1">
            <a:off x="2755160" y="2202707"/>
            <a:ext cx="0" cy="529816"/>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a:extLst>
              <a:ext uri="{FF2B5EF4-FFF2-40B4-BE49-F238E27FC236}">
                <a16:creationId xmlns:a16="http://schemas.microsoft.com/office/drawing/2014/main" id="{9E679517-3ABD-9ACC-ED7E-2D1599607E69}"/>
              </a:ext>
            </a:extLst>
          </p:cNvPr>
          <p:cNvCxnSpPr/>
          <p:nvPr/>
        </p:nvCxnSpPr>
        <p:spPr bwMode="auto">
          <a:xfrm flipV="1">
            <a:off x="8382000" y="2572683"/>
            <a:ext cx="0" cy="517414"/>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a:extLst>
              <a:ext uri="{FF2B5EF4-FFF2-40B4-BE49-F238E27FC236}">
                <a16:creationId xmlns:a16="http://schemas.microsoft.com/office/drawing/2014/main" id="{3E4AFB3A-5279-2C55-3DE8-8025AE84B81C}"/>
              </a:ext>
            </a:extLst>
          </p:cNvPr>
          <p:cNvCxnSpPr/>
          <p:nvPr/>
        </p:nvCxnSpPr>
        <p:spPr bwMode="auto">
          <a:xfrm flipV="1">
            <a:off x="8366760" y="4242285"/>
            <a:ext cx="0" cy="511220"/>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Box 41">
            <a:extLst>
              <a:ext uri="{FF2B5EF4-FFF2-40B4-BE49-F238E27FC236}">
                <a16:creationId xmlns:a16="http://schemas.microsoft.com/office/drawing/2014/main" id="{4C0331A6-BA9C-18E3-1986-7BCB43A36AED}"/>
              </a:ext>
            </a:extLst>
          </p:cNvPr>
          <p:cNvSpPr txBox="1"/>
          <p:nvPr/>
        </p:nvSpPr>
        <p:spPr>
          <a:xfrm>
            <a:off x="1312070" y="1917914"/>
            <a:ext cx="869149" cy="276999"/>
          </a:xfrm>
          <a:prstGeom prst="rect">
            <a:avLst/>
          </a:prstGeom>
          <a:noFill/>
        </p:spPr>
        <p:txBody>
          <a:bodyPr wrap="none" rtlCol="0">
            <a:spAutoFit/>
          </a:bodyPr>
          <a:lstStyle/>
          <a:p>
            <a:r>
              <a:rPr lang="en-US"/>
              <a:t>Ping1-Set1</a:t>
            </a:r>
          </a:p>
        </p:txBody>
      </p:sp>
      <p:sp>
        <p:nvSpPr>
          <p:cNvPr id="48" name="TextBox 47">
            <a:extLst>
              <a:ext uri="{FF2B5EF4-FFF2-40B4-BE49-F238E27FC236}">
                <a16:creationId xmlns:a16="http://schemas.microsoft.com/office/drawing/2014/main" id="{B6EA9830-C180-EDD6-DB1C-9C0700C6093D}"/>
              </a:ext>
            </a:extLst>
          </p:cNvPr>
          <p:cNvSpPr txBox="1"/>
          <p:nvPr/>
        </p:nvSpPr>
        <p:spPr>
          <a:xfrm>
            <a:off x="11375050" y="2125037"/>
            <a:ext cx="732893" cy="430887"/>
          </a:xfrm>
          <a:prstGeom prst="rect">
            <a:avLst/>
          </a:prstGeom>
          <a:noFill/>
        </p:spPr>
        <p:txBody>
          <a:bodyPr wrap="none" rtlCol="0">
            <a:spAutoFit/>
          </a:bodyPr>
          <a:lstStyle/>
          <a:p>
            <a:pPr algn="ctr"/>
            <a:r>
              <a:rPr lang="en-US" sz="1100">
                <a:latin typeface="+mj-lt"/>
              </a:rPr>
              <a:t>Device-A</a:t>
            </a:r>
          </a:p>
          <a:p>
            <a:pPr algn="ctr"/>
            <a:r>
              <a:rPr lang="en-US" sz="1100">
                <a:latin typeface="+mj-lt"/>
              </a:rPr>
              <a:t>Initiator</a:t>
            </a:r>
          </a:p>
        </p:txBody>
      </p:sp>
      <p:sp>
        <p:nvSpPr>
          <p:cNvPr id="49" name="TextBox 48">
            <a:extLst>
              <a:ext uri="{FF2B5EF4-FFF2-40B4-BE49-F238E27FC236}">
                <a16:creationId xmlns:a16="http://schemas.microsoft.com/office/drawing/2014/main" id="{9FDB9EDE-8ED2-0ED8-3ECF-507468008CA4}"/>
              </a:ext>
            </a:extLst>
          </p:cNvPr>
          <p:cNvSpPr txBox="1"/>
          <p:nvPr/>
        </p:nvSpPr>
        <p:spPr>
          <a:xfrm>
            <a:off x="11320548" y="4788670"/>
            <a:ext cx="787395" cy="430887"/>
          </a:xfrm>
          <a:prstGeom prst="rect">
            <a:avLst/>
          </a:prstGeom>
          <a:noFill/>
        </p:spPr>
        <p:txBody>
          <a:bodyPr wrap="none" rtlCol="0">
            <a:spAutoFit/>
          </a:bodyPr>
          <a:lstStyle/>
          <a:p>
            <a:pPr algn="ctr"/>
            <a:r>
              <a:rPr lang="en-US" sz="1100">
                <a:latin typeface="+mj-lt"/>
              </a:rPr>
              <a:t>Device-B</a:t>
            </a:r>
          </a:p>
          <a:p>
            <a:pPr algn="ctr"/>
            <a:r>
              <a:rPr lang="en-US" sz="1100">
                <a:latin typeface="+mj-lt"/>
              </a:rPr>
              <a:t>Responder</a:t>
            </a:r>
          </a:p>
        </p:txBody>
      </p:sp>
      <p:cxnSp>
        <p:nvCxnSpPr>
          <p:cNvPr id="3" name="Straight Arrow Connector 2">
            <a:extLst>
              <a:ext uri="{FF2B5EF4-FFF2-40B4-BE49-F238E27FC236}">
                <a16:creationId xmlns:a16="http://schemas.microsoft.com/office/drawing/2014/main" id="{65DE42A4-F033-577E-2099-B1C945A930B8}"/>
              </a:ext>
            </a:extLst>
          </p:cNvPr>
          <p:cNvCxnSpPr/>
          <p:nvPr/>
        </p:nvCxnSpPr>
        <p:spPr bwMode="auto">
          <a:xfrm flipV="1">
            <a:off x="5089544" y="2261046"/>
            <a:ext cx="0" cy="527838"/>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a:extLst>
              <a:ext uri="{FF2B5EF4-FFF2-40B4-BE49-F238E27FC236}">
                <a16:creationId xmlns:a16="http://schemas.microsoft.com/office/drawing/2014/main" id="{ABF0F2DA-08E4-B269-82ED-7B12E5668F2C}"/>
              </a:ext>
            </a:extLst>
          </p:cNvPr>
          <p:cNvCxnSpPr/>
          <p:nvPr/>
        </p:nvCxnSpPr>
        <p:spPr bwMode="auto">
          <a:xfrm flipV="1">
            <a:off x="11567160" y="4242285"/>
            <a:ext cx="0" cy="511220"/>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F9E9018A-FFC1-138C-3EF2-817814486F5E}"/>
              </a:ext>
            </a:extLst>
          </p:cNvPr>
          <p:cNvCxnSpPr/>
          <p:nvPr/>
        </p:nvCxnSpPr>
        <p:spPr bwMode="auto">
          <a:xfrm flipV="1">
            <a:off x="5517710" y="2252290"/>
            <a:ext cx="0" cy="539745"/>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a:extLst>
              <a:ext uri="{FF2B5EF4-FFF2-40B4-BE49-F238E27FC236}">
                <a16:creationId xmlns:a16="http://schemas.microsoft.com/office/drawing/2014/main" id="{339F34D1-05C6-CFC4-16B1-2CE5AE4171CD}"/>
              </a:ext>
            </a:extLst>
          </p:cNvPr>
          <p:cNvCxnSpPr/>
          <p:nvPr/>
        </p:nvCxnSpPr>
        <p:spPr bwMode="auto">
          <a:xfrm flipV="1">
            <a:off x="11594592" y="2586951"/>
            <a:ext cx="0" cy="537249"/>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32B24653-8BED-CC41-E36D-C19567D78779}"/>
              </a:ext>
            </a:extLst>
          </p:cNvPr>
          <p:cNvCxnSpPr/>
          <p:nvPr/>
        </p:nvCxnSpPr>
        <p:spPr bwMode="auto">
          <a:xfrm flipV="1">
            <a:off x="5120640" y="4552617"/>
            <a:ext cx="0" cy="542579"/>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7650CBA7-6A79-4C2F-AC7F-1141A207D234}"/>
              </a:ext>
            </a:extLst>
          </p:cNvPr>
          <p:cNvCxnSpPr/>
          <p:nvPr/>
        </p:nvCxnSpPr>
        <p:spPr bwMode="auto">
          <a:xfrm flipV="1">
            <a:off x="5550408" y="4552616"/>
            <a:ext cx="0" cy="542580"/>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Oval 12">
            <a:extLst>
              <a:ext uri="{FF2B5EF4-FFF2-40B4-BE49-F238E27FC236}">
                <a16:creationId xmlns:a16="http://schemas.microsoft.com/office/drawing/2014/main" id="{26D3D530-12C8-4866-F813-A7A3282D0C92}"/>
              </a:ext>
            </a:extLst>
          </p:cNvPr>
          <p:cNvSpPr/>
          <p:nvPr/>
        </p:nvSpPr>
        <p:spPr bwMode="auto">
          <a:xfrm>
            <a:off x="2145420" y="1875686"/>
            <a:ext cx="313419" cy="313419"/>
          </a:xfrm>
          <a:prstGeom prst="ellips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anose="02020603050405020304" pitchFamily="18" charset="0"/>
              </a:rPr>
              <a:t>1</a:t>
            </a:r>
          </a:p>
        </p:txBody>
      </p:sp>
      <p:sp>
        <p:nvSpPr>
          <p:cNvPr id="14" name="Oval 13">
            <a:extLst>
              <a:ext uri="{FF2B5EF4-FFF2-40B4-BE49-F238E27FC236}">
                <a16:creationId xmlns:a16="http://schemas.microsoft.com/office/drawing/2014/main" id="{F7CA9AF1-CDE6-9A16-473B-91CBB61E4614}"/>
              </a:ext>
            </a:extLst>
          </p:cNvPr>
          <p:cNvSpPr/>
          <p:nvPr/>
        </p:nvSpPr>
        <p:spPr bwMode="auto">
          <a:xfrm>
            <a:off x="8210050" y="3915157"/>
            <a:ext cx="313419" cy="313419"/>
          </a:xfrm>
          <a:prstGeom prst="ellips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anose="02020603050405020304" pitchFamily="18" charset="0"/>
              </a:rPr>
              <a:t>1</a:t>
            </a:r>
          </a:p>
        </p:txBody>
      </p:sp>
      <p:sp>
        <p:nvSpPr>
          <p:cNvPr id="15" name="Oval 14">
            <a:extLst>
              <a:ext uri="{FF2B5EF4-FFF2-40B4-BE49-F238E27FC236}">
                <a16:creationId xmlns:a16="http://schemas.microsoft.com/office/drawing/2014/main" id="{277293F7-6EBD-7F93-335D-D00270DECA9C}"/>
              </a:ext>
            </a:extLst>
          </p:cNvPr>
          <p:cNvSpPr/>
          <p:nvPr/>
        </p:nvSpPr>
        <p:spPr bwMode="auto">
          <a:xfrm>
            <a:off x="2606004" y="1875196"/>
            <a:ext cx="313419" cy="313419"/>
          </a:xfrm>
          <a:prstGeom prst="ellips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anose="02020603050405020304" pitchFamily="18" charset="0"/>
              </a:rPr>
              <a:t>1</a:t>
            </a:r>
          </a:p>
        </p:txBody>
      </p:sp>
      <p:sp>
        <p:nvSpPr>
          <p:cNvPr id="16" name="Oval 15">
            <a:extLst>
              <a:ext uri="{FF2B5EF4-FFF2-40B4-BE49-F238E27FC236}">
                <a16:creationId xmlns:a16="http://schemas.microsoft.com/office/drawing/2014/main" id="{E5D6A57E-968F-89AB-758F-A406C1FFA27B}"/>
              </a:ext>
            </a:extLst>
          </p:cNvPr>
          <p:cNvSpPr/>
          <p:nvPr/>
        </p:nvSpPr>
        <p:spPr bwMode="auto">
          <a:xfrm>
            <a:off x="4932834" y="1922969"/>
            <a:ext cx="313419" cy="313419"/>
          </a:xfrm>
          <a:prstGeom prst="ellipse">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anose="02020603050405020304" pitchFamily="18" charset="0"/>
              </a:rPr>
              <a:t>2</a:t>
            </a:r>
          </a:p>
        </p:txBody>
      </p:sp>
      <p:sp>
        <p:nvSpPr>
          <p:cNvPr id="17" name="Oval 16">
            <a:extLst>
              <a:ext uri="{FF2B5EF4-FFF2-40B4-BE49-F238E27FC236}">
                <a16:creationId xmlns:a16="http://schemas.microsoft.com/office/drawing/2014/main" id="{9DFE706B-BD6B-5DE4-060C-7398ABE477C1}"/>
              </a:ext>
            </a:extLst>
          </p:cNvPr>
          <p:cNvSpPr/>
          <p:nvPr/>
        </p:nvSpPr>
        <p:spPr bwMode="auto">
          <a:xfrm>
            <a:off x="11417156" y="3915558"/>
            <a:ext cx="313419" cy="313419"/>
          </a:xfrm>
          <a:prstGeom prst="ellipse">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anose="02020603050405020304" pitchFamily="18" charset="0"/>
              </a:rPr>
              <a:t>2</a:t>
            </a:r>
          </a:p>
        </p:txBody>
      </p:sp>
      <p:sp>
        <p:nvSpPr>
          <p:cNvPr id="25" name="Oval 24">
            <a:extLst>
              <a:ext uri="{FF2B5EF4-FFF2-40B4-BE49-F238E27FC236}">
                <a16:creationId xmlns:a16="http://schemas.microsoft.com/office/drawing/2014/main" id="{B0F94B57-A214-5691-65D9-8CAAD77D9718}"/>
              </a:ext>
            </a:extLst>
          </p:cNvPr>
          <p:cNvSpPr/>
          <p:nvPr/>
        </p:nvSpPr>
        <p:spPr bwMode="auto">
          <a:xfrm>
            <a:off x="5371462" y="1925432"/>
            <a:ext cx="313419" cy="313419"/>
          </a:xfrm>
          <a:prstGeom prst="ellipse">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anose="02020603050405020304" pitchFamily="18" charset="0"/>
              </a:rPr>
              <a:t>2</a:t>
            </a:r>
          </a:p>
        </p:txBody>
      </p:sp>
      <p:sp>
        <p:nvSpPr>
          <p:cNvPr id="26" name="TextBox 25">
            <a:extLst>
              <a:ext uri="{FF2B5EF4-FFF2-40B4-BE49-F238E27FC236}">
                <a16:creationId xmlns:a16="http://schemas.microsoft.com/office/drawing/2014/main" id="{0DB60A97-6009-7455-0CC7-61E4D56C8C08}"/>
              </a:ext>
            </a:extLst>
          </p:cNvPr>
          <p:cNvSpPr txBox="1"/>
          <p:nvPr/>
        </p:nvSpPr>
        <p:spPr>
          <a:xfrm>
            <a:off x="4135223" y="1923906"/>
            <a:ext cx="869149" cy="276999"/>
          </a:xfrm>
          <a:prstGeom prst="rect">
            <a:avLst/>
          </a:prstGeom>
          <a:noFill/>
        </p:spPr>
        <p:txBody>
          <a:bodyPr wrap="none" rtlCol="0">
            <a:spAutoFit/>
          </a:bodyPr>
          <a:lstStyle/>
          <a:p>
            <a:r>
              <a:rPr lang="en-US"/>
              <a:t>Ping1-Set2</a:t>
            </a:r>
          </a:p>
        </p:txBody>
      </p:sp>
      <p:sp>
        <p:nvSpPr>
          <p:cNvPr id="27" name="TextBox 26">
            <a:extLst>
              <a:ext uri="{FF2B5EF4-FFF2-40B4-BE49-F238E27FC236}">
                <a16:creationId xmlns:a16="http://schemas.microsoft.com/office/drawing/2014/main" id="{B042DA29-4C05-566F-41DE-31A8DB3B1D39}"/>
              </a:ext>
            </a:extLst>
          </p:cNvPr>
          <p:cNvSpPr txBox="1"/>
          <p:nvPr/>
        </p:nvSpPr>
        <p:spPr>
          <a:xfrm>
            <a:off x="7969065" y="3644824"/>
            <a:ext cx="825867" cy="276999"/>
          </a:xfrm>
          <a:prstGeom prst="rect">
            <a:avLst/>
          </a:prstGeom>
          <a:noFill/>
        </p:spPr>
        <p:txBody>
          <a:bodyPr wrap="none" rtlCol="0">
            <a:spAutoFit/>
          </a:bodyPr>
          <a:lstStyle/>
          <a:p>
            <a:r>
              <a:rPr lang="en-US"/>
              <a:t>Pong-Set1</a:t>
            </a:r>
          </a:p>
        </p:txBody>
      </p:sp>
      <p:sp>
        <p:nvSpPr>
          <p:cNvPr id="28" name="TextBox 27">
            <a:extLst>
              <a:ext uri="{FF2B5EF4-FFF2-40B4-BE49-F238E27FC236}">
                <a16:creationId xmlns:a16="http://schemas.microsoft.com/office/drawing/2014/main" id="{CA8B0E36-DE8B-964F-14BD-185E17E33D68}"/>
              </a:ext>
            </a:extLst>
          </p:cNvPr>
          <p:cNvSpPr txBox="1"/>
          <p:nvPr/>
        </p:nvSpPr>
        <p:spPr>
          <a:xfrm>
            <a:off x="11145013" y="3624205"/>
            <a:ext cx="825867" cy="276999"/>
          </a:xfrm>
          <a:prstGeom prst="rect">
            <a:avLst/>
          </a:prstGeom>
          <a:noFill/>
        </p:spPr>
        <p:txBody>
          <a:bodyPr wrap="none" rtlCol="0">
            <a:spAutoFit/>
          </a:bodyPr>
          <a:lstStyle/>
          <a:p>
            <a:r>
              <a:rPr lang="en-US"/>
              <a:t>Pong-Set2</a:t>
            </a:r>
          </a:p>
        </p:txBody>
      </p:sp>
      <p:sp>
        <p:nvSpPr>
          <p:cNvPr id="37" name="TextBox 36">
            <a:extLst>
              <a:ext uri="{FF2B5EF4-FFF2-40B4-BE49-F238E27FC236}">
                <a16:creationId xmlns:a16="http://schemas.microsoft.com/office/drawing/2014/main" id="{6B72F15D-515A-79E7-93E1-6A84399917DD}"/>
              </a:ext>
            </a:extLst>
          </p:cNvPr>
          <p:cNvSpPr txBox="1"/>
          <p:nvPr/>
        </p:nvSpPr>
        <p:spPr>
          <a:xfrm>
            <a:off x="2912546" y="1921134"/>
            <a:ext cx="869149" cy="276999"/>
          </a:xfrm>
          <a:prstGeom prst="rect">
            <a:avLst/>
          </a:prstGeom>
          <a:noFill/>
        </p:spPr>
        <p:txBody>
          <a:bodyPr wrap="none" rtlCol="0">
            <a:spAutoFit/>
          </a:bodyPr>
          <a:lstStyle/>
          <a:p>
            <a:r>
              <a:rPr lang="en-US"/>
              <a:t>Ping2-Set1</a:t>
            </a:r>
          </a:p>
        </p:txBody>
      </p:sp>
      <p:sp>
        <p:nvSpPr>
          <p:cNvPr id="38" name="TextBox 37">
            <a:extLst>
              <a:ext uri="{FF2B5EF4-FFF2-40B4-BE49-F238E27FC236}">
                <a16:creationId xmlns:a16="http://schemas.microsoft.com/office/drawing/2014/main" id="{16FF37A3-4163-3C5B-62A7-903E54A8715A}"/>
              </a:ext>
            </a:extLst>
          </p:cNvPr>
          <p:cNvSpPr txBox="1"/>
          <p:nvPr/>
        </p:nvSpPr>
        <p:spPr>
          <a:xfrm>
            <a:off x="5666875" y="1921134"/>
            <a:ext cx="869149" cy="276999"/>
          </a:xfrm>
          <a:prstGeom prst="rect">
            <a:avLst/>
          </a:prstGeom>
          <a:noFill/>
        </p:spPr>
        <p:txBody>
          <a:bodyPr wrap="none" rtlCol="0">
            <a:spAutoFit/>
          </a:bodyPr>
          <a:lstStyle/>
          <a:p>
            <a:r>
              <a:rPr lang="en-US"/>
              <a:t>Ping2-Set2</a:t>
            </a:r>
          </a:p>
        </p:txBody>
      </p:sp>
      <p:sp>
        <p:nvSpPr>
          <p:cNvPr id="12" name="TextBox 11">
            <a:extLst>
              <a:ext uri="{FF2B5EF4-FFF2-40B4-BE49-F238E27FC236}">
                <a16:creationId xmlns:a16="http://schemas.microsoft.com/office/drawing/2014/main" id="{44AA3A4E-E6FB-3DD6-038E-B25F52FDB99A}"/>
              </a:ext>
            </a:extLst>
          </p:cNvPr>
          <p:cNvSpPr txBox="1"/>
          <p:nvPr/>
        </p:nvSpPr>
        <p:spPr>
          <a:xfrm>
            <a:off x="1695520" y="3367825"/>
            <a:ext cx="1023037" cy="276999"/>
          </a:xfrm>
          <a:prstGeom prst="rect">
            <a:avLst/>
          </a:prstGeom>
          <a:noFill/>
        </p:spPr>
        <p:txBody>
          <a:bodyPr wrap="none" rtlCol="0">
            <a:spAutoFit/>
          </a:bodyPr>
          <a:lstStyle/>
          <a:p>
            <a:r>
              <a:rPr lang="en-US">
                <a:solidFill>
                  <a:schemeClr val="accent1">
                    <a:lumMod val="50000"/>
                  </a:schemeClr>
                </a:solidFill>
              </a:rPr>
              <a:t>RIF Region 1</a:t>
            </a:r>
          </a:p>
        </p:txBody>
      </p:sp>
      <p:sp>
        <p:nvSpPr>
          <p:cNvPr id="18" name="TextBox 17">
            <a:extLst>
              <a:ext uri="{FF2B5EF4-FFF2-40B4-BE49-F238E27FC236}">
                <a16:creationId xmlns:a16="http://schemas.microsoft.com/office/drawing/2014/main" id="{0836CF90-CB30-1BB6-7B39-F4FFE5F230EC}"/>
              </a:ext>
            </a:extLst>
          </p:cNvPr>
          <p:cNvSpPr txBox="1"/>
          <p:nvPr/>
        </p:nvSpPr>
        <p:spPr>
          <a:xfrm>
            <a:off x="5505246" y="3612144"/>
            <a:ext cx="1023037" cy="276999"/>
          </a:xfrm>
          <a:prstGeom prst="rect">
            <a:avLst/>
          </a:prstGeom>
          <a:noFill/>
        </p:spPr>
        <p:txBody>
          <a:bodyPr wrap="none" rtlCol="0">
            <a:spAutoFit/>
          </a:bodyPr>
          <a:lstStyle/>
          <a:p>
            <a:r>
              <a:rPr lang="en-US">
                <a:solidFill>
                  <a:srgbClr val="C00000"/>
                </a:solidFill>
              </a:rPr>
              <a:t>RIF Region 2</a:t>
            </a:r>
          </a:p>
        </p:txBody>
      </p:sp>
      <p:sp>
        <p:nvSpPr>
          <p:cNvPr id="22" name="Freeform 21">
            <a:extLst>
              <a:ext uri="{FF2B5EF4-FFF2-40B4-BE49-F238E27FC236}">
                <a16:creationId xmlns:a16="http://schemas.microsoft.com/office/drawing/2014/main" id="{A9837F28-0AD0-8AC9-32EE-FB688C9C4EE9}"/>
              </a:ext>
            </a:extLst>
          </p:cNvPr>
          <p:cNvSpPr/>
          <p:nvPr/>
        </p:nvSpPr>
        <p:spPr bwMode="auto">
          <a:xfrm rot="17536328" flipV="1">
            <a:off x="1806045" y="2849765"/>
            <a:ext cx="1060864" cy="140732"/>
          </a:xfrm>
          <a:custGeom>
            <a:avLst/>
            <a:gdLst>
              <a:gd name="connsiteX0" fmla="*/ 0 w 538385"/>
              <a:gd name="connsiteY0" fmla="*/ 170916 h 170916"/>
              <a:gd name="connsiteX1" fmla="*/ 230736 w 538385"/>
              <a:gd name="connsiteY1" fmla="*/ 0 h 170916"/>
              <a:gd name="connsiteX2" fmla="*/ 538385 w 538385"/>
              <a:gd name="connsiteY2" fmla="*/ 170916 h 170916"/>
              <a:gd name="connsiteX0" fmla="*/ 0 w 538385"/>
              <a:gd name="connsiteY0" fmla="*/ 33639 h 52511"/>
              <a:gd name="connsiteX1" fmla="*/ 265906 w 538385"/>
              <a:gd name="connsiteY1" fmla="*/ 52510 h 52511"/>
              <a:gd name="connsiteX2" fmla="*/ 538385 w 538385"/>
              <a:gd name="connsiteY2" fmla="*/ 33639 h 52511"/>
              <a:gd name="connsiteX0" fmla="*/ 0 w 527439"/>
              <a:gd name="connsiteY0" fmla="*/ 82363 h 101233"/>
              <a:gd name="connsiteX1" fmla="*/ 265906 w 527439"/>
              <a:gd name="connsiteY1" fmla="*/ 101234 h 101233"/>
              <a:gd name="connsiteX2" fmla="*/ 527439 w 527439"/>
              <a:gd name="connsiteY2" fmla="*/ 24919 h 101233"/>
              <a:gd name="connsiteX0" fmla="*/ 0 w 527439"/>
              <a:gd name="connsiteY0" fmla="*/ 57444 h 81460"/>
              <a:gd name="connsiteX1" fmla="*/ 265906 w 527439"/>
              <a:gd name="connsiteY1" fmla="*/ 76315 h 81460"/>
              <a:gd name="connsiteX2" fmla="*/ 527439 w 527439"/>
              <a:gd name="connsiteY2" fmla="*/ 0 h 81460"/>
              <a:gd name="connsiteX0" fmla="*/ 0 w 500128"/>
              <a:gd name="connsiteY0" fmla="*/ 18225 h 180715"/>
              <a:gd name="connsiteX1" fmla="*/ 238595 w 500128"/>
              <a:gd name="connsiteY1" fmla="*/ 175570 h 180715"/>
              <a:gd name="connsiteX2" fmla="*/ 500128 w 500128"/>
              <a:gd name="connsiteY2" fmla="*/ 99255 h 180715"/>
              <a:gd name="connsiteX0" fmla="*/ 0 w 500128"/>
              <a:gd name="connsiteY0" fmla="*/ -1 h 162489"/>
              <a:gd name="connsiteX1" fmla="*/ 238595 w 500128"/>
              <a:gd name="connsiteY1" fmla="*/ 157344 h 162489"/>
              <a:gd name="connsiteX2" fmla="*/ 500128 w 500128"/>
              <a:gd name="connsiteY2" fmla="*/ 81029 h 162489"/>
              <a:gd name="connsiteX0" fmla="*/ 0 w 500128"/>
              <a:gd name="connsiteY0" fmla="*/ 0 h 168062"/>
              <a:gd name="connsiteX1" fmla="*/ 238595 w 500128"/>
              <a:gd name="connsiteY1" fmla="*/ 157345 h 168062"/>
              <a:gd name="connsiteX2" fmla="*/ 500128 w 500128"/>
              <a:gd name="connsiteY2" fmla="*/ 81030 h 168062"/>
              <a:gd name="connsiteX0" fmla="*/ 0 w 500128"/>
              <a:gd name="connsiteY0" fmla="*/ 0 h 168061"/>
              <a:gd name="connsiteX1" fmla="*/ 238595 w 500128"/>
              <a:gd name="connsiteY1" fmla="*/ 157345 h 168061"/>
              <a:gd name="connsiteX2" fmla="*/ 500128 w 500128"/>
              <a:gd name="connsiteY2" fmla="*/ 81030 h 168061"/>
              <a:gd name="connsiteX0" fmla="*/ 0 w 500128"/>
              <a:gd name="connsiteY0" fmla="*/ 0 h 208039"/>
              <a:gd name="connsiteX1" fmla="*/ 255109 w 500128"/>
              <a:gd name="connsiteY1" fmla="*/ 207477 h 208039"/>
              <a:gd name="connsiteX2" fmla="*/ 500128 w 500128"/>
              <a:gd name="connsiteY2" fmla="*/ 81030 h 208039"/>
            </a:gdLst>
            <a:ahLst/>
            <a:cxnLst>
              <a:cxn ang="0">
                <a:pos x="connsiteX0" y="connsiteY0"/>
              </a:cxn>
              <a:cxn ang="0">
                <a:pos x="connsiteX1" y="connsiteY1"/>
              </a:cxn>
              <a:cxn ang="0">
                <a:pos x="connsiteX2" y="connsiteY2"/>
              </a:cxn>
            </a:cxnLst>
            <a:rect l="l" t="t" r="r" b="b"/>
            <a:pathLst>
              <a:path w="500128" h="208039">
                <a:moveTo>
                  <a:pt x="0" y="0"/>
                </a:moveTo>
                <a:cubicBezTo>
                  <a:pt x="135462" y="229365"/>
                  <a:pt x="165378" y="207477"/>
                  <a:pt x="255109" y="207477"/>
                </a:cubicBezTo>
                <a:cubicBezTo>
                  <a:pt x="344840" y="207477"/>
                  <a:pt x="254317" y="195843"/>
                  <a:pt x="500128" y="81030"/>
                </a:cubicBezTo>
              </a:path>
            </a:pathLst>
          </a:custGeom>
          <a:noFill/>
          <a:ln w="6350" cap="flat" cmpd="sng" algn="ctr">
            <a:solidFill>
              <a:schemeClr val="tx1"/>
            </a:solidFill>
            <a:prstDash val="dash"/>
            <a:round/>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35" name="Freeform 34">
            <a:extLst>
              <a:ext uri="{FF2B5EF4-FFF2-40B4-BE49-F238E27FC236}">
                <a16:creationId xmlns:a16="http://schemas.microsoft.com/office/drawing/2014/main" id="{02D2CA68-DFB2-C6D9-2541-8997C90D2E1B}"/>
              </a:ext>
            </a:extLst>
          </p:cNvPr>
          <p:cNvSpPr/>
          <p:nvPr/>
        </p:nvSpPr>
        <p:spPr bwMode="auto">
          <a:xfrm rot="17536328" flipV="1">
            <a:off x="5043117" y="2785285"/>
            <a:ext cx="788275" cy="669411"/>
          </a:xfrm>
          <a:custGeom>
            <a:avLst/>
            <a:gdLst>
              <a:gd name="connsiteX0" fmla="*/ 0 w 538385"/>
              <a:gd name="connsiteY0" fmla="*/ 170916 h 170916"/>
              <a:gd name="connsiteX1" fmla="*/ 230736 w 538385"/>
              <a:gd name="connsiteY1" fmla="*/ 0 h 170916"/>
              <a:gd name="connsiteX2" fmla="*/ 538385 w 538385"/>
              <a:gd name="connsiteY2" fmla="*/ 170916 h 170916"/>
              <a:gd name="connsiteX0" fmla="*/ 0 w 538385"/>
              <a:gd name="connsiteY0" fmla="*/ 33639 h 52511"/>
              <a:gd name="connsiteX1" fmla="*/ 265906 w 538385"/>
              <a:gd name="connsiteY1" fmla="*/ 52510 h 52511"/>
              <a:gd name="connsiteX2" fmla="*/ 538385 w 538385"/>
              <a:gd name="connsiteY2" fmla="*/ 33639 h 52511"/>
              <a:gd name="connsiteX0" fmla="*/ 0 w 527439"/>
              <a:gd name="connsiteY0" fmla="*/ 82363 h 101233"/>
              <a:gd name="connsiteX1" fmla="*/ 265906 w 527439"/>
              <a:gd name="connsiteY1" fmla="*/ 101234 h 101233"/>
              <a:gd name="connsiteX2" fmla="*/ 527439 w 527439"/>
              <a:gd name="connsiteY2" fmla="*/ 24919 h 101233"/>
              <a:gd name="connsiteX0" fmla="*/ 0 w 527439"/>
              <a:gd name="connsiteY0" fmla="*/ 57444 h 81460"/>
              <a:gd name="connsiteX1" fmla="*/ 265906 w 527439"/>
              <a:gd name="connsiteY1" fmla="*/ 76315 h 81460"/>
              <a:gd name="connsiteX2" fmla="*/ 527439 w 527439"/>
              <a:gd name="connsiteY2" fmla="*/ 0 h 81460"/>
              <a:gd name="connsiteX0" fmla="*/ 0 w 500128"/>
              <a:gd name="connsiteY0" fmla="*/ 18225 h 180715"/>
              <a:gd name="connsiteX1" fmla="*/ 238595 w 500128"/>
              <a:gd name="connsiteY1" fmla="*/ 175570 h 180715"/>
              <a:gd name="connsiteX2" fmla="*/ 500128 w 500128"/>
              <a:gd name="connsiteY2" fmla="*/ 99255 h 180715"/>
              <a:gd name="connsiteX0" fmla="*/ 0 w 500128"/>
              <a:gd name="connsiteY0" fmla="*/ -1 h 162489"/>
              <a:gd name="connsiteX1" fmla="*/ 238595 w 500128"/>
              <a:gd name="connsiteY1" fmla="*/ 157344 h 162489"/>
              <a:gd name="connsiteX2" fmla="*/ 500128 w 500128"/>
              <a:gd name="connsiteY2" fmla="*/ 81029 h 162489"/>
              <a:gd name="connsiteX0" fmla="*/ 0 w 500128"/>
              <a:gd name="connsiteY0" fmla="*/ 0 h 168062"/>
              <a:gd name="connsiteX1" fmla="*/ 238595 w 500128"/>
              <a:gd name="connsiteY1" fmla="*/ 157345 h 168062"/>
              <a:gd name="connsiteX2" fmla="*/ 500128 w 500128"/>
              <a:gd name="connsiteY2" fmla="*/ 81030 h 168062"/>
              <a:gd name="connsiteX0" fmla="*/ 0 w 500128"/>
              <a:gd name="connsiteY0" fmla="*/ 0 h 168061"/>
              <a:gd name="connsiteX1" fmla="*/ 238595 w 500128"/>
              <a:gd name="connsiteY1" fmla="*/ 157345 h 168061"/>
              <a:gd name="connsiteX2" fmla="*/ 500128 w 500128"/>
              <a:gd name="connsiteY2" fmla="*/ 81030 h 168061"/>
              <a:gd name="connsiteX0" fmla="*/ 0 w 500128"/>
              <a:gd name="connsiteY0" fmla="*/ 0 h 208039"/>
              <a:gd name="connsiteX1" fmla="*/ 255109 w 500128"/>
              <a:gd name="connsiteY1" fmla="*/ 207477 h 208039"/>
              <a:gd name="connsiteX2" fmla="*/ 500128 w 500128"/>
              <a:gd name="connsiteY2" fmla="*/ 81030 h 208039"/>
              <a:gd name="connsiteX0" fmla="*/ 0 w 389751"/>
              <a:gd name="connsiteY0" fmla="*/ 0 h 2035291"/>
              <a:gd name="connsiteX1" fmla="*/ 255109 w 389751"/>
              <a:gd name="connsiteY1" fmla="*/ 207477 h 2035291"/>
              <a:gd name="connsiteX2" fmla="*/ 389751 w 389751"/>
              <a:gd name="connsiteY2" fmla="*/ 2030385 h 2035291"/>
              <a:gd name="connsiteX0" fmla="*/ 0 w 389751"/>
              <a:gd name="connsiteY0" fmla="*/ 0 h 2030386"/>
              <a:gd name="connsiteX1" fmla="*/ 255109 w 389751"/>
              <a:gd name="connsiteY1" fmla="*/ 207477 h 2030386"/>
              <a:gd name="connsiteX2" fmla="*/ 389751 w 389751"/>
              <a:gd name="connsiteY2" fmla="*/ 2030385 h 2030386"/>
              <a:gd name="connsiteX0" fmla="*/ 0 w 389751"/>
              <a:gd name="connsiteY0" fmla="*/ 0 h 2030386"/>
              <a:gd name="connsiteX1" fmla="*/ 216096 w 389751"/>
              <a:gd name="connsiteY1" fmla="*/ 937378 h 2030386"/>
              <a:gd name="connsiteX2" fmla="*/ 389751 w 389751"/>
              <a:gd name="connsiteY2" fmla="*/ 2030385 h 2030386"/>
              <a:gd name="connsiteX0" fmla="*/ 0 w 389751"/>
              <a:gd name="connsiteY0" fmla="*/ 0 h 2030386"/>
              <a:gd name="connsiteX1" fmla="*/ 216096 w 389751"/>
              <a:gd name="connsiteY1" fmla="*/ 937378 h 2030386"/>
              <a:gd name="connsiteX2" fmla="*/ 389751 w 389751"/>
              <a:gd name="connsiteY2" fmla="*/ 2030385 h 2030386"/>
              <a:gd name="connsiteX0" fmla="*/ 0 w 389751"/>
              <a:gd name="connsiteY0" fmla="*/ 0 h 2030386"/>
              <a:gd name="connsiteX1" fmla="*/ 216096 w 389751"/>
              <a:gd name="connsiteY1" fmla="*/ 937378 h 2030386"/>
              <a:gd name="connsiteX2" fmla="*/ 389751 w 389751"/>
              <a:gd name="connsiteY2" fmla="*/ 2030385 h 2030386"/>
              <a:gd name="connsiteX0" fmla="*/ 0 w 389751"/>
              <a:gd name="connsiteY0" fmla="*/ 0 h 2030386"/>
              <a:gd name="connsiteX1" fmla="*/ 216096 w 389751"/>
              <a:gd name="connsiteY1" fmla="*/ 937378 h 2030386"/>
              <a:gd name="connsiteX2" fmla="*/ 389751 w 389751"/>
              <a:gd name="connsiteY2" fmla="*/ 2030385 h 2030386"/>
              <a:gd name="connsiteX0" fmla="*/ 0 w 371620"/>
              <a:gd name="connsiteY0" fmla="*/ 0 h 1955785"/>
              <a:gd name="connsiteX1" fmla="*/ 216096 w 371620"/>
              <a:gd name="connsiteY1" fmla="*/ 937378 h 1955785"/>
              <a:gd name="connsiteX2" fmla="*/ 371620 w 371620"/>
              <a:gd name="connsiteY2" fmla="*/ 1955786 h 1955785"/>
              <a:gd name="connsiteX0" fmla="*/ 0 w 371620"/>
              <a:gd name="connsiteY0" fmla="*/ 0 h 1955785"/>
              <a:gd name="connsiteX1" fmla="*/ 216096 w 371620"/>
              <a:gd name="connsiteY1" fmla="*/ 937378 h 1955785"/>
              <a:gd name="connsiteX2" fmla="*/ 371620 w 371620"/>
              <a:gd name="connsiteY2" fmla="*/ 1955786 h 1955785"/>
              <a:gd name="connsiteX0" fmla="*/ 0 w 371620"/>
              <a:gd name="connsiteY0" fmla="*/ 0 h 1955785"/>
              <a:gd name="connsiteX1" fmla="*/ 216096 w 371620"/>
              <a:gd name="connsiteY1" fmla="*/ 937378 h 1955785"/>
              <a:gd name="connsiteX2" fmla="*/ 371620 w 371620"/>
              <a:gd name="connsiteY2" fmla="*/ 1955786 h 1955785"/>
              <a:gd name="connsiteX0" fmla="*/ 0 w 371620"/>
              <a:gd name="connsiteY0" fmla="*/ 0 h 1955785"/>
              <a:gd name="connsiteX1" fmla="*/ 216096 w 371620"/>
              <a:gd name="connsiteY1" fmla="*/ 937378 h 1955785"/>
              <a:gd name="connsiteX2" fmla="*/ 371620 w 371620"/>
              <a:gd name="connsiteY2" fmla="*/ 1955786 h 1955785"/>
              <a:gd name="connsiteX0" fmla="*/ 0 w 371620"/>
              <a:gd name="connsiteY0" fmla="*/ 0 h 1955785"/>
              <a:gd name="connsiteX1" fmla="*/ 216096 w 371620"/>
              <a:gd name="connsiteY1" fmla="*/ 937378 h 1955785"/>
              <a:gd name="connsiteX2" fmla="*/ 371620 w 371620"/>
              <a:gd name="connsiteY2" fmla="*/ 1955786 h 1955785"/>
              <a:gd name="connsiteX0" fmla="*/ 0 w 371620"/>
              <a:gd name="connsiteY0" fmla="*/ 0 h 1955785"/>
              <a:gd name="connsiteX1" fmla="*/ 222566 w 371620"/>
              <a:gd name="connsiteY1" fmla="*/ 839470 h 1955785"/>
              <a:gd name="connsiteX2" fmla="*/ 371620 w 371620"/>
              <a:gd name="connsiteY2" fmla="*/ 1955786 h 1955785"/>
              <a:gd name="connsiteX0" fmla="*/ 0 w 371620"/>
              <a:gd name="connsiteY0" fmla="*/ 0 h 1955785"/>
              <a:gd name="connsiteX1" fmla="*/ 222566 w 371620"/>
              <a:gd name="connsiteY1" fmla="*/ 839470 h 1955785"/>
              <a:gd name="connsiteX2" fmla="*/ 371620 w 371620"/>
              <a:gd name="connsiteY2" fmla="*/ 1955786 h 1955785"/>
              <a:gd name="connsiteX0" fmla="*/ 0 w 371620"/>
              <a:gd name="connsiteY0" fmla="*/ 0 h 1955785"/>
              <a:gd name="connsiteX1" fmla="*/ 222566 w 371620"/>
              <a:gd name="connsiteY1" fmla="*/ 839470 h 1955785"/>
              <a:gd name="connsiteX2" fmla="*/ 371620 w 371620"/>
              <a:gd name="connsiteY2" fmla="*/ 1955786 h 1955785"/>
              <a:gd name="connsiteX0" fmla="*/ 0 w 371620"/>
              <a:gd name="connsiteY0" fmla="*/ 0 h 1955785"/>
              <a:gd name="connsiteX1" fmla="*/ 222566 w 371620"/>
              <a:gd name="connsiteY1" fmla="*/ 839470 h 1955785"/>
              <a:gd name="connsiteX2" fmla="*/ 371620 w 371620"/>
              <a:gd name="connsiteY2" fmla="*/ 1955786 h 1955785"/>
              <a:gd name="connsiteX0" fmla="*/ 0 w 371620"/>
              <a:gd name="connsiteY0" fmla="*/ 0 h 1955785"/>
              <a:gd name="connsiteX1" fmla="*/ 222566 w 371620"/>
              <a:gd name="connsiteY1" fmla="*/ 839470 h 1955785"/>
              <a:gd name="connsiteX2" fmla="*/ 371620 w 371620"/>
              <a:gd name="connsiteY2" fmla="*/ 1955786 h 1955785"/>
              <a:gd name="connsiteX0" fmla="*/ 0 w 371620"/>
              <a:gd name="connsiteY0" fmla="*/ 0 h 1955785"/>
              <a:gd name="connsiteX1" fmla="*/ 222566 w 371620"/>
              <a:gd name="connsiteY1" fmla="*/ 839470 h 1955785"/>
              <a:gd name="connsiteX2" fmla="*/ 371620 w 371620"/>
              <a:gd name="connsiteY2" fmla="*/ 1955786 h 1955785"/>
            </a:gdLst>
            <a:ahLst/>
            <a:cxnLst>
              <a:cxn ang="0">
                <a:pos x="connsiteX0" y="connsiteY0"/>
              </a:cxn>
              <a:cxn ang="0">
                <a:pos x="connsiteX1" y="connsiteY1"/>
              </a:cxn>
              <a:cxn ang="0">
                <a:pos x="connsiteX2" y="connsiteY2"/>
              </a:cxn>
            </a:cxnLst>
            <a:rect l="l" t="t" r="r" b="b"/>
            <a:pathLst>
              <a:path w="371620" h="1955785">
                <a:moveTo>
                  <a:pt x="0" y="0"/>
                </a:moveTo>
                <a:cubicBezTo>
                  <a:pt x="67751" y="486253"/>
                  <a:pt x="58884" y="423099"/>
                  <a:pt x="222566" y="839470"/>
                </a:cubicBezTo>
                <a:cubicBezTo>
                  <a:pt x="304546" y="1305712"/>
                  <a:pt x="311337" y="1426744"/>
                  <a:pt x="371620" y="1955786"/>
                </a:cubicBezTo>
              </a:path>
            </a:pathLst>
          </a:custGeom>
          <a:noFill/>
          <a:ln w="6350" cap="flat" cmpd="sng" algn="ctr">
            <a:solidFill>
              <a:schemeClr val="tx1"/>
            </a:solidFill>
            <a:prstDash val="dash"/>
            <a:round/>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9" name="Rectangle 18">
            <a:extLst>
              <a:ext uri="{FF2B5EF4-FFF2-40B4-BE49-F238E27FC236}">
                <a16:creationId xmlns:a16="http://schemas.microsoft.com/office/drawing/2014/main" id="{084CEB3B-16E1-5B93-7211-668D1AE165CC}"/>
              </a:ext>
            </a:extLst>
          </p:cNvPr>
          <p:cNvSpPr/>
          <p:nvPr/>
        </p:nvSpPr>
        <p:spPr bwMode="auto">
          <a:xfrm>
            <a:off x="2253471" y="2133600"/>
            <a:ext cx="2928129" cy="696377"/>
          </a:xfrm>
          <a:prstGeom prst="rect">
            <a:avLst/>
          </a:prstGeom>
          <a:solidFill>
            <a:srgbClr val="92D050">
              <a:alpha val="20000"/>
            </a:srgbClr>
          </a:solidFill>
          <a:ln w="12700" cap="flat" cmpd="sng" algn="ctr">
            <a:noFill/>
            <a:prstDash val="dash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20" name="Rectangle 19">
            <a:extLst>
              <a:ext uri="{FF2B5EF4-FFF2-40B4-BE49-F238E27FC236}">
                <a16:creationId xmlns:a16="http://schemas.microsoft.com/office/drawing/2014/main" id="{0F39AAF9-2000-E748-71BC-63134CD8EC09}"/>
              </a:ext>
            </a:extLst>
          </p:cNvPr>
          <p:cNvSpPr/>
          <p:nvPr/>
        </p:nvSpPr>
        <p:spPr bwMode="auto">
          <a:xfrm>
            <a:off x="2639868" y="2243149"/>
            <a:ext cx="2998932" cy="700640"/>
          </a:xfrm>
          <a:prstGeom prst="rect">
            <a:avLst/>
          </a:prstGeom>
          <a:solidFill>
            <a:srgbClr val="C00000">
              <a:alpha val="9804"/>
            </a:srgbClr>
          </a:solidFill>
          <a:ln w="12700" cap="flat" cmpd="sng" algn="ctr">
            <a:no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cxnSp>
        <p:nvCxnSpPr>
          <p:cNvPr id="36" name="Straight Arrow Connector 35">
            <a:extLst>
              <a:ext uri="{FF2B5EF4-FFF2-40B4-BE49-F238E27FC236}">
                <a16:creationId xmlns:a16="http://schemas.microsoft.com/office/drawing/2014/main" id="{304298A8-F187-A010-E02B-94453FA6B0A0}"/>
              </a:ext>
            </a:extLst>
          </p:cNvPr>
          <p:cNvCxnSpPr/>
          <p:nvPr/>
        </p:nvCxnSpPr>
        <p:spPr bwMode="auto">
          <a:xfrm flipV="1">
            <a:off x="2770632" y="4552616"/>
            <a:ext cx="0" cy="517414"/>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Arrow Connector 39">
            <a:extLst>
              <a:ext uri="{FF2B5EF4-FFF2-40B4-BE49-F238E27FC236}">
                <a16:creationId xmlns:a16="http://schemas.microsoft.com/office/drawing/2014/main" id="{F170B355-7D97-6084-231D-4D9FBDBEA87C}"/>
              </a:ext>
            </a:extLst>
          </p:cNvPr>
          <p:cNvCxnSpPr/>
          <p:nvPr/>
        </p:nvCxnSpPr>
        <p:spPr bwMode="auto">
          <a:xfrm flipV="1">
            <a:off x="2342881" y="4552616"/>
            <a:ext cx="0" cy="517414"/>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Rectangle 40">
            <a:extLst>
              <a:ext uri="{FF2B5EF4-FFF2-40B4-BE49-F238E27FC236}">
                <a16:creationId xmlns:a16="http://schemas.microsoft.com/office/drawing/2014/main" id="{157A2340-6406-C322-EEA6-9CEA1CF5AA88}"/>
              </a:ext>
            </a:extLst>
          </p:cNvPr>
          <p:cNvSpPr/>
          <p:nvPr/>
        </p:nvSpPr>
        <p:spPr bwMode="auto">
          <a:xfrm>
            <a:off x="8210050" y="4192156"/>
            <a:ext cx="3540266" cy="596113"/>
          </a:xfrm>
          <a:prstGeom prst="rect">
            <a:avLst/>
          </a:prstGeom>
          <a:solidFill>
            <a:srgbClr val="0432FF">
              <a:alpha val="10000"/>
            </a:srgbClr>
          </a:solidFill>
          <a:ln w="12700" cap="flat" cmpd="sng" algn="ctr">
            <a:noFill/>
            <a:prstDash val="dash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21" name="Date Placeholder 3">
            <a:extLst>
              <a:ext uri="{FF2B5EF4-FFF2-40B4-BE49-F238E27FC236}">
                <a16:creationId xmlns:a16="http://schemas.microsoft.com/office/drawing/2014/main" id="{49DF0631-BBA4-33C2-C238-2BE793D16DF6}"/>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23" name="Rectangle 22">
            <a:extLst>
              <a:ext uri="{FF2B5EF4-FFF2-40B4-BE49-F238E27FC236}">
                <a16:creationId xmlns:a16="http://schemas.microsoft.com/office/drawing/2014/main" id="{B550656E-0909-1FC0-74D4-53F1CF0B66B3}"/>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4059073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FB4C-AA9B-60A7-8EBC-BBAB40C85BAD}"/>
              </a:ext>
            </a:extLst>
          </p:cNvPr>
          <p:cNvSpPr>
            <a:spLocks noGrp="1"/>
          </p:cNvSpPr>
          <p:nvPr>
            <p:ph type="title"/>
          </p:nvPr>
        </p:nvSpPr>
        <p:spPr>
          <a:xfrm>
            <a:off x="914400" y="685800"/>
            <a:ext cx="10363200" cy="685800"/>
          </a:xfrm>
        </p:spPr>
        <p:txBody>
          <a:bodyPr/>
          <a:lstStyle/>
          <a:p>
            <a:r>
              <a:rPr lang="en-US" dirty="0"/>
              <a:t>DS-TWR with 3 Pkts: Multiple Sets of RMARKERs</a:t>
            </a:r>
          </a:p>
        </p:txBody>
      </p:sp>
      <p:sp>
        <p:nvSpPr>
          <p:cNvPr id="5" name="Footer Placeholder 4">
            <a:extLst>
              <a:ext uri="{FF2B5EF4-FFF2-40B4-BE49-F238E27FC236}">
                <a16:creationId xmlns:a16="http://schemas.microsoft.com/office/drawing/2014/main" id="{619164C4-0350-14E3-F4D4-7A9B54EA783B}"/>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F817FFB7-14F0-E3E9-7803-5B41E316A77A}"/>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4</a:t>
            </a:fld>
            <a:endParaRPr lang="en-US" altLang="en-US"/>
          </a:p>
        </p:txBody>
      </p:sp>
      <p:pic>
        <p:nvPicPr>
          <p:cNvPr id="18" name="Picture 17">
            <a:extLst>
              <a:ext uri="{FF2B5EF4-FFF2-40B4-BE49-F238E27FC236}">
                <a16:creationId xmlns:a16="http://schemas.microsoft.com/office/drawing/2014/main" id="{9C61F6CE-C1AD-F62D-B3C6-CD7ABA19D309}"/>
              </a:ext>
            </a:extLst>
          </p:cNvPr>
          <p:cNvPicPr>
            <a:picLocks noChangeAspect="1"/>
          </p:cNvPicPr>
          <p:nvPr/>
        </p:nvPicPr>
        <p:blipFill>
          <a:blip r:embed="rId2"/>
          <a:stretch>
            <a:fillRect/>
          </a:stretch>
        </p:blipFill>
        <p:spPr>
          <a:xfrm>
            <a:off x="304800" y="2074637"/>
            <a:ext cx="11771844" cy="4326163"/>
          </a:xfrm>
          <a:prstGeom prst="rect">
            <a:avLst/>
          </a:prstGeom>
        </p:spPr>
      </p:pic>
      <p:cxnSp>
        <p:nvCxnSpPr>
          <p:cNvPr id="24" name="Straight Arrow Connector 23">
            <a:extLst>
              <a:ext uri="{FF2B5EF4-FFF2-40B4-BE49-F238E27FC236}">
                <a16:creationId xmlns:a16="http://schemas.microsoft.com/office/drawing/2014/main" id="{691520BA-9DB0-1884-A233-CA0428311B17}"/>
              </a:ext>
            </a:extLst>
          </p:cNvPr>
          <p:cNvCxnSpPr/>
          <p:nvPr/>
        </p:nvCxnSpPr>
        <p:spPr bwMode="auto">
          <a:xfrm flipV="1">
            <a:off x="3328416" y="2066134"/>
            <a:ext cx="0" cy="447891"/>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a:extLst>
              <a:ext uri="{FF2B5EF4-FFF2-40B4-BE49-F238E27FC236}">
                <a16:creationId xmlns:a16="http://schemas.microsoft.com/office/drawing/2014/main" id="{1DBB8467-D6C9-4198-D2B9-7F3BB4109E8A}"/>
              </a:ext>
            </a:extLst>
          </p:cNvPr>
          <p:cNvCxnSpPr/>
          <p:nvPr/>
        </p:nvCxnSpPr>
        <p:spPr bwMode="auto">
          <a:xfrm flipV="1">
            <a:off x="8839200" y="2074637"/>
            <a:ext cx="0" cy="447891"/>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a:extLst>
              <a:ext uri="{FF2B5EF4-FFF2-40B4-BE49-F238E27FC236}">
                <a16:creationId xmlns:a16="http://schemas.microsoft.com/office/drawing/2014/main" id="{9E679517-3ABD-9ACC-ED7E-2D1599607E69}"/>
              </a:ext>
            </a:extLst>
          </p:cNvPr>
          <p:cNvCxnSpPr/>
          <p:nvPr/>
        </p:nvCxnSpPr>
        <p:spPr bwMode="auto">
          <a:xfrm flipV="1">
            <a:off x="3657600" y="2523909"/>
            <a:ext cx="0" cy="447891"/>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a:extLst>
              <a:ext uri="{FF2B5EF4-FFF2-40B4-BE49-F238E27FC236}">
                <a16:creationId xmlns:a16="http://schemas.microsoft.com/office/drawing/2014/main" id="{E51BCBBC-AF78-43AF-430C-27CD5291ACB2}"/>
              </a:ext>
            </a:extLst>
          </p:cNvPr>
          <p:cNvCxnSpPr/>
          <p:nvPr/>
        </p:nvCxnSpPr>
        <p:spPr bwMode="auto">
          <a:xfrm flipV="1">
            <a:off x="3352800" y="5951528"/>
            <a:ext cx="0" cy="447891"/>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a:extLst>
              <a:ext uri="{FF2B5EF4-FFF2-40B4-BE49-F238E27FC236}">
                <a16:creationId xmlns:a16="http://schemas.microsoft.com/office/drawing/2014/main" id="{15B4F44A-832D-1C1F-7AD2-DF0A7B5C6048}"/>
              </a:ext>
            </a:extLst>
          </p:cNvPr>
          <p:cNvCxnSpPr/>
          <p:nvPr/>
        </p:nvCxnSpPr>
        <p:spPr bwMode="auto">
          <a:xfrm flipV="1">
            <a:off x="8869680" y="5951528"/>
            <a:ext cx="0" cy="447891"/>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a:extLst>
              <a:ext uri="{FF2B5EF4-FFF2-40B4-BE49-F238E27FC236}">
                <a16:creationId xmlns:a16="http://schemas.microsoft.com/office/drawing/2014/main" id="{3E4AFB3A-5279-2C55-3DE8-8025AE84B81C}"/>
              </a:ext>
            </a:extLst>
          </p:cNvPr>
          <p:cNvCxnSpPr/>
          <p:nvPr/>
        </p:nvCxnSpPr>
        <p:spPr bwMode="auto">
          <a:xfrm flipV="1">
            <a:off x="3639312" y="5503637"/>
            <a:ext cx="0" cy="447891"/>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Box 41">
            <a:extLst>
              <a:ext uri="{FF2B5EF4-FFF2-40B4-BE49-F238E27FC236}">
                <a16:creationId xmlns:a16="http://schemas.microsoft.com/office/drawing/2014/main" id="{4C0331A6-BA9C-18E3-1986-7BCB43A36AED}"/>
              </a:ext>
            </a:extLst>
          </p:cNvPr>
          <p:cNvSpPr txBox="1"/>
          <p:nvPr/>
        </p:nvSpPr>
        <p:spPr>
          <a:xfrm>
            <a:off x="2956697" y="1517936"/>
            <a:ext cx="869149" cy="276999"/>
          </a:xfrm>
          <a:prstGeom prst="rect">
            <a:avLst/>
          </a:prstGeom>
          <a:noFill/>
        </p:spPr>
        <p:txBody>
          <a:bodyPr wrap="none" rtlCol="0">
            <a:spAutoFit/>
          </a:bodyPr>
          <a:lstStyle/>
          <a:p>
            <a:r>
              <a:rPr lang="en-US" dirty="0"/>
              <a:t>Ping1-Set1</a:t>
            </a:r>
          </a:p>
        </p:txBody>
      </p:sp>
      <p:sp>
        <p:nvSpPr>
          <p:cNvPr id="48" name="TextBox 47">
            <a:extLst>
              <a:ext uri="{FF2B5EF4-FFF2-40B4-BE49-F238E27FC236}">
                <a16:creationId xmlns:a16="http://schemas.microsoft.com/office/drawing/2014/main" id="{B6EA9830-C180-EDD6-DB1C-9C0700C6093D}"/>
              </a:ext>
            </a:extLst>
          </p:cNvPr>
          <p:cNvSpPr txBox="1"/>
          <p:nvPr/>
        </p:nvSpPr>
        <p:spPr>
          <a:xfrm>
            <a:off x="11375345" y="2083138"/>
            <a:ext cx="732893" cy="430887"/>
          </a:xfrm>
          <a:prstGeom prst="rect">
            <a:avLst/>
          </a:prstGeom>
          <a:noFill/>
        </p:spPr>
        <p:txBody>
          <a:bodyPr wrap="none" rtlCol="0">
            <a:spAutoFit/>
          </a:bodyPr>
          <a:lstStyle/>
          <a:p>
            <a:pPr algn="ctr"/>
            <a:r>
              <a:rPr lang="en-US" sz="1100" dirty="0">
                <a:latin typeface="+mj-lt"/>
              </a:rPr>
              <a:t>Device-A</a:t>
            </a:r>
          </a:p>
          <a:p>
            <a:pPr algn="ctr"/>
            <a:r>
              <a:rPr lang="en-US" sz="1100" dirty="0">
                <a:latin typeface="+mj-lt"/>
              </a:rPr>
              <a:t>Initiator</a:t>
            </a:r>
          </a:p>
        </p:txBody>
      </p:sp>
      <p:sp>
        <p:nvSpPr>
          <p:cNvPr id="49" name="TextBox 48">
            <a:extLst>
              <a:ext uri="{FF2B5EF4-FFF2-40B4-BE49-F238E27FC236}">
                <a16:creationId xmlns:a16="http://schemas.microsoft.com/office/drawing/2014/main" id="{9FDB9EDE-8ED2-0ED8-3ECF-507468008CA4}"/>
              </a:ext>
            </a:extLst>
          </p:cNvPr>
          <p:cNvSpPr txBox="1"/>
          <p:nvPr/>
        </p:nvSpPr>
        <p:spPr>
          <a:xfrm>
            <a:off x="11352437" y="5512138"/>
            <a:ext cx="787395" cy="430887"/>
          </a:xfrm>
          <a:prstGeom prst="rect">
            <a:avLst/>
          </a:prstGeom>
          <a:noFill/>
        </p:spPr>
        <p:txBody>
          <a:bodyPr wrap="none" rtlCol="0">
            <a:spAutoFit/>
          </a:bodyPr>
          <a:lstStyle/>
          <a:p>
            <a:pPr algn="ctr"/>
            <a:r>
              <a:rPr lang="en-US" sz="1100" dirty="0">
                <a:latin typeface="+mj-lt"/>
              </a:rPr>
              <a:t>Device-B</a:t>
            </a:r>
          </a:p>
          <a:p>
            <a:pPr algn="ctr"/>
            <a:r>
              <a:rPr lang="en-US" sz="1100" dirty="0">
                <a:latin typeface="+mj-lt"/>
              </a:rPr>
              <a:t>Responder</a:t>
            </a:r>
          </a:p>
        </p:txBody>
      </p:sp>
      <p:cxnSp>
        <p:nvCxnSpPr>
          <p:cNvPr id="3" name="Straight Arrow Connector 2">
            <a:extLst>
              <a:ext uri="{FF2B5EF4-FFF2-40B4-BE49-F238E27FC236}">
                <a16:creationId xmlns:a16="http://schemas.microsoft.com/office/drawing/2014/main" id="{65DE42A4-F033-577E-2099-B1C945A930B8}"/>
              </a:ext>
            </a:extLst>
          </p:cNvPr>
          <p:cNvCxnSpPr/>
          <p:nvPr/>
        </p:nvCxnSpPr>
        <p:spPr bwMode="auto">
          <a:xfrm flipV="1">
            <a:off x="5111496" y="2083946"/>
            <a:ext cx="0" cy="447891"/>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a:extLst>
              <a:ext uri="{FF2B5EF4-FFF2-40B4-BE49-F238E27FC236}">
                <a16:creationId xmlns:a16="http://schemas.microsoft.com/office/drawing/2014/main" id="{ABF0F2DA-08E4-B269-82ED-7B12E5668F2C}"/>
              </a:ext>
            </a:extLst>
          </p:cNvPr>
          <p:cNvCxnSpPr/>
          <p:nvPr/>
        </p:nvCxnSpPr>
        <p:spPr bwMode="auto">
          <a:xfrm flipV="1">
            <a:off x="5431536" y="5512138"/>
            <a:ext cx="0" cy="447891"/>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F9E9018A-FFC1-138C-3EF2-817814486F5E}"/>
              </a:ext>
            </a:extLst>
          </p:cNvPr>
          <p:cNvCxnSpPr/>
          <p:nvPr/>
        </p:nvCxnSpPr>
        <p:spPr bwMode="auto">
          <a:xfrm flipV="1">
            <a:off x="10643616" y="2083946"/>
            <a:ext cx="0" cy="447891"/>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a:extLst>
              <a:ext uri="{FF2B5EF4-FFF2-40B4-BE49-F238E27FC236}">
                <a16:creationId xmlns:a16="http://schemas.microsoft.com/office/drawing/2014/main" id="{339F34D1-05C6-CFC4-16B1-2CE5AE4171CD}"/>
              </a:ext>
            </a:extLst>
          </p:cNvPr>
          <p:cNvCxnSpPr/>
          <p:nvPr/>
        </p:nvCxnSpPr>
        <p:spPr bwMode="auto">
          <a:xfrm flipV="1">
            <a:off x="5455920" y="2515406"/>
            <a:ext cx="0" cy="447891"/>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32B24653-8BED-CC41-E36D-C19567D78779}"/>
              </a:ext>
            </a:extLst>
          </p:cNvPr>
          <p:cNvCxnSpPr/>
          <p:nvPr/>
        </p:nvCxnSpPr>
        <p:spPr bwMode="auto">
          <a:xfrm flipV="1">
            <a:off x="5138928" y="5943025"/>
            <a:ext cx="0" cy="447891"/>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7650CBA7-6A79-4C2F-AC7F-1141A207D234}"/>
              </a:ext>
            </a:extLst>
          </p:cNvPr>
          <p:cNvCxnSpPr/>
          <p:nvPr/>
        </p:nvCxnSpPr>
        <p:spPr bwMode="auto">
          <a:xfrm flipV="1">
            <a:off x="10668000" y="5943025"/>
            <a:ext cx="0" cy="447891"/>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Oval 12">
            <a:extLst>
              <a:ext uri="{FF2B5EF4-FFF2-40B4-BE49-F238E27FC236}">
                <a16:creationId xmlns:a16="http://schemas.microsoft.com/office/drawing/2014/main" id="{26D3D530-12C8-4866-F813-A7A3282D0C92}"/>
              </a:ext>
            </a:extLst>
          </p:cNvPr>
          <p:cNvSpPr/>
          <p:nvPr/>
        </p:nvSpPr>
        <p:spPr bwMode="auto">
          <a:xfrm>
            <a:off x="3171706" y="1759861"/>
            <a:ext cx="313419" cy="313419"/>
          </a:xfrm>
          <a:prstGeom prst="ellips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1</a:t>
            </a:r>
          </a:p>
        </p:txBody>
      </p:sp>
      <p:sp>
        <p:nvSpPr>
          <p:cNvPr id="14" name="Oval 13">
            <a:extLst>
              <a:ext uri="{FF2B5EF4-FFF2-40B4-BE49-F238E27FC236}">
                <a16:creationId xmlns:a16="http://schemas.microsoft.com/office/drawing/2014/main" id="{F7CA9AF1-CDE6-9A16-473B-91CBB61E4614}"/>
              </a:ext>
            </a:extLst>
          </p:cNvPr>
          <p:cNvSpPr/>
          <p:nvPr/>
        </p:nvSpPr>
        <p:spPr bwMode="auto">
          <a:xfrm>
            <a:off x="3482602" y="5185966"/>
            <a:ext cx="313419" cy="313419"/>
          </a:xfrm>
          <a:prstGeom prst="ellips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1</a:t>
            </a:r>
          </a:p>
        </p:txBody>
      </p:sp>
      <p:sp>
        <p:nvSpPr>
          <p:cNvPr id="15" name="Oval 14">
            <a:extLst>
              <a:ext uri="{FF2B5EF4-FFF2-40B4-BE49-F238E27FC236}">
                <a16:creationId xmlns:a16="http://schemas.microsoft.com/office/drawing/2014/main" id="{277293F7-6EBD-7F93-335D-D00270DECA9C}"/>
              </a:ext>
            </a:extLst>
          </p:cNvPr>
          <p:cNvSpPr/>
          <p:nvPr/>
        </p:nvSpPr>
        <p:spPr bwMode="auto">
          <a:xfrm>
            <a:off x="8686800" y="1761218"/>
            <a:ext cx="313419" cy="313419"/>
          </a:xfrm>
          <a:prstGeom prst="ellips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1</a:t>
            </a:r>
          </a:p>
        </p:txBody>
      </p:sp>
      <p:sp>
        <p:nvSpPr>
          <p:cNvPr id="16" name="Oval 15">
            <a:extLst>
              <a:ext uri="{FF2B5EF4-FFF2-40B4-BE49-F238E27FC236}">
                <a16:creationId xmlns:a16="http://schemas.microsoft.com/office/drawing/2014/main" id="{E5D6A57E-968F-89AB-758F-A406C1FFA27B}"/>
              </a:ext>
            </a:extLst>
          </p:cNvPr>
          <p:cNvSpPr/>
          <p:nvPr/>
        </p:nvSpPr>
        <p:spPr bwMode="auto">
          <a:xfrm>
            <a:off x="4948690" y="1749877"/>
            <a:ext cx="313419" cy="313419"/>
          </a:xfrm>
          <a:prstGeom prst="ellipse">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2</a:t>
            </a:r>
          </a:p>
        </p:txBody>
      </p:sp>
      <p:sp>
        <p:nvSpPr>
          <p:cNvPr id="17" name="Oval 16">
            <a:extLst>
              <a:ext uri="{FF2B5EF4-FFF2-40B4-BE49-F238E27FC236}">
                <a16:creationId xmlns:a16="http://schemas.microsoft.com/office/drawing/2014/main" id="{9DFE706B-BD6B-5DE4-060C-7398ABE477C1}"/>
              </a:ext>
            </a:extLst>
          </p:cNvPr>
          <p:cNvSpPr/>
          <p:nvPr/>
        </p:nvSpPr>
        <p:spPr bwMode="auto">
          <a:xfrm>
            <a:off x="5269528" y="5185966"/>
            <a:ext cx="313419" cy="313419"/>
          </a:xfrm>
          <a:prstGeom prst="ellipse">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2</a:t>
            </a:r>
          </a:p>
        </p:txBody>
      </p:sp>
      <p:sp>
        <p:nvSpPr>
          <p:cNvPr id="25" name="Oval 24">
            <a:extLst>
              <a:ext uri="{FF2B5EF4-FFF2-40B4-BE49-F238E27FC236}">
                <a16:creationId xmlns:a16="http://schemas.microsoft.com/office/drawing/2014/main" id="{B0F94B57-A214-5691-65D9-8CAAD77D9718}"/>
              </a:ext>
            </a:extLst>
          </p:cNvPr>
          <p:cNvSpPr/>
          <p:nvPr/>
        </p:nvSpPr>
        <p:spPr bwMode="auto">
          <a:xfrm>
            <a:off x="10486906" y="1749877"/>
            <a:ext cx="313419" cy="313419"/>
          </a:xfrm>
          <a:prstGeom prst="ellipse">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2</a:t>
            </a:r>
          </a:p>
        </p:txBody>
      </p:sp>
      <p:sp>
        <p:nvSpPr>
          <p:cNvPr id="26" name="TextBox 25">
            <a:extLst>
              <a:ext uri="{FF2B5EF4-FFF2-40B4-BE49-F238E27FC236}">
                <a16:creationId xmlns:a16="http://schemas.microsoft.com/office/drawing/2014/main" id="{0DB60A97-6009-7455-0CC7-61E4D56C8C08}"/>
              </a:ext>
            </a:extLst>
          </p:cNvPr>
          <p:cNvSpPr txBox="1"/>
          <p:nvPr/>
        </p:nvSpPr>
        <p:spPr>
          <a:xfrm>
            <a:off x="4689703" y="1513391"/>
            <a:ext cx="869149" cy="276999"/>
          </a:xfrm>
          <a:prstGeom prst="rect">
            <a:avLst/>
          </a:prstGeom>
          <a:noFill/>
        </p:spPr>
        <p:txBody>
          <a:bodyPr wrap="none" rtlCol="0">
            <a:spAutoFit/>
          </a:bodyPr>
          <a:lstStyle/>
          <a:p>
            <a:r>
              <a:rPr lang="en-US" dirty="0"/>
              <a:t>Ping1-Set2</a:t>
            </a:r>
          </a:p>
        </p:txBody>
      </p:sp>
      <p:sp>
        <p:nvSpPr>
          <p:cNvPr id="27" name="TextBox 26">
            <a:extLst>
              <a:ext uri="{FF2B5EF4-FFF2-40B4-BE49-F238E27FC236}">
                <a16:creationId xmlns:a16="http://schemas.microsoft.com/office/drawing/2014/main" id="{B042DA29-4C05-566F-41DE-31A8DB3B1D39}"/>
              </a:ext>
            </a:extLst>
          </p:cNvPr>
          <p:cNvSpPr txBox="1"/>
          <p:nvPr/>
        </p:nvSpPr>
        <p:spPr>
          <a:xfrm>
            <a:off x="3212733" y="4926453"/>
            <a:ext cx="825867" cy="276999"/>
          </a:xfrm>
          <a:prstGeom prst="rect">
            <a:avLst/>
          </a:prstGeom>
          <a:noFill/>
        </p:spPr>
        <p:txBody>
          <a:bodyPr wrap="none" rtlCol="0">
            <a:spAutoFit/>
          </a:bodyPr>
          <a:lstStyle/>
          <a:p>
            <a:r>
              <a:rPr lang="en-US" dirty="0"/>
              <a:t>Pong-Set1</a:t>
            </a:r>
          </a:p>
        </p:txBody>
      </p:sp>
      <p:sp>
        <p:nvSpPr>
          <p:cNvPr id="28" name="TextBox 27">
            <a:extLst>
              <a:ext uri="{FF2B5EF4-FFF2-40B4-BE49-F238E27FC236}">
                <a16:creationId xmlns:a16="http://schemas.microsoft.com/office/drawing/2014/main" id="{CA8B0E36-DE8B-964F-14BD-185E17E33D68}"/>
              </a:ext>
            </a:extLst>
          </p:cNvPr>
          <p:cNvSpPr txBox="1"/>
          <p:nvPr/>
        </p:nvSpPr>
        <p:spPr>
          <a:xfrm>
            <a:off x="5035433" y="4921908"/>
            <a:ext cx="825867" cy="276999"/>
          </a:xfrm>
          <a:prstGeom prst="rect">
            <a:avLst/>
          </a:prstGeom>
          <a:noFill/>
        </p:spPr>
        <p:txBody>
          <a:bodyPr wrap="none" rtlCol="0">
            <a:spAutoFit/>
          </a:bodyPr>
          <a:lstStyle/>
          <a:p>
            <a:r>
              <a:rPr lang="en-US" dirty="0"/>
              <a:t>Pong-Set2</a:t>
            </a:r>
          </a:p>
        </p:txBody>
      </p:sp>
      <p:sp>
        <p:nvSpPr>
          <p:cNvPr id="37" name="TextBox 36">
            <a:extLst>
              <a:ext uri="{FF2B5EF4-FFF2-40B4-BE49-F238E27FC236}">
                <a16:creationId xmlns:a16="http://schemas.microsoft.com/office/drawing/2014/main" id="{6B72F15D-515A-79E7-93E1-6A84399917DD}"/>
              </a:ext>
            </a:extLst>
          </p:cNvPr>
          <p:cNvSpPr txBox="1"/>
          <p:nvPr/>
        </p:nvSpPr>
        <p:spPr>
          <a:xfrm>
            <a:off x="8427251" y="1481837"/>
            <a:ext cx="869149" cy="276999"/>
          </a:xfrm>
          <a:prstGeom prst="rect">
            <a:avLst/>
          </a:prstGeom>
          <a:noFill/>
        </p:spPr>
        <p:txBody>
          <a:bodyPr wrap="none" rtlCol="0">
            <a:spAutoFit/>
          </a:bodyPr>
          <a:lstStyle/>
          <a:p>
            <a:r>
              <a:rPr lang="en-US" dirty="0"/>
              <a:t>Ping2-Set1</a:t>
            </a:r>
          </a:p>
        </p:txBody>
      </p:sp>
      <p:sp>
        <p:nvSpPr>
          <p:cNvPr id="38" name="TextBox 37">
            <a:extLst>
              <a:ext uri="{FF2B5EF4-FFF2-40B4-BE49-F238E27FC236}">
                <a16:creationId xmlns:a16="http://schemas.microsoft.com/office/drawing/2014/main" id="{16FF37A3-4163-3C5B-62A7-903E54A8715A}"/>
              </a:ext>
            </a:extLst>
          </p:cNvPr>
          <p:cNvSpPr txBox="1"/>
          <p:nvPr/>
        </p:nvSpPr>
        <p:spPr>
          <a:xfrm>
            <a:off x="10226000" y="1477292"/>
            <a:ext cx="869149" cy="276999"/>
          </a:xfrm>
          <a:prstGeom prst="rect">
            <a:avLst/>
          </a:prstGeom>
          <a:noFill/>
        </p:spPr>
        <p:txBody>
          <a:bodyPr wrap="none" rtlCol="0">
            <a:spAutoFit/>
          </a:bodyPr>
          <a:lstStyle/>
          <a:p>
            <a:r>
              <a:rPr lang="en-US" dirty="0"/>
              <a:t>Ping2-Set2</a:t>
            </a:r>
          </a:p>
        </p:txBody>
      </p:sp>
      <p:sp>
        <p:nvSpPr>
          <p:cNvPr id="39" name="TextBox 38">
            <a:extLst>
              <a:ext uri="{FF2B5EF4-FFF2-40B4-BE49-F238E27FC236}">
                <a16:creationId xmlns:a16="http://schemas.microsoft.com/office/drawing/2014/main" id="{42DA3C53-07FA-5B61-B1CE-09EE77945345}"/>
              </a:ext>
            </a:extLst>
          </p:cNvPr>
          <p:cNvSpPr txBox="1"/>
          <p:nvPr/>
        </p:nvSpPr>
        <p:spPr>
          <a:xfrm>
            <a:off x="9144" y="3657600"/>
            <a:ext cx="5393076" cy="1097280"/>
          </a:xfrm>
          <a:prstGeom prst="rect">
            <a:avLst/>
          </a:prstGeom>
          <a:noFill/>
        </p:spPr>
        <p:txBody>
          <a:bodyPr wrap="square" rtlCol="0">
            <a:spAutoFit/>
          </a:bodyPr>
          <a:lstStyle/>
          <a:p>
            <a:pPr>
              <a:spcBef>
                <a:spcPts val="600"/>
              </a:spcBef>
              <a:spcAft>
                <a:spcPts val="0"/>
              </a:spcAft>
            </a:pPr>
            <a:r>
              <a:rPr lang="en-US" dirty="0">
                <a:latin typeface="Calibri" panose="020F0502020204030204" pitchFamily="34" charset="0"/>
                <a:cs typeface="Calibri" panose="020F0502020204030204" pitchFamily="34" charset="0"/>
              </a:rPr>
              <a:t>Each set of RIF-RMARKERs include: Ping1, Pong, Ping2</a:t>
            </a:r>
          </a:p>
          <a:p>
            <a:pPr marL="171450" indent="-171450">
              <a:spcBef>
                <a:spcPts val="600"/>
              </a:spcBef>
              <a:spcAft>
                <a:spcPts val="0"/>
              </a:spcAft>
              <a:buFontTx/>
              <a:buChar char="-"/>
            </a:pPr>
            <a:r>
              <a:rPr lang="en-US" dirty="0">
                <a:latin typeface="Calibri" panose="020F0502020204030204" pitchFamily="34" charset="0"/>
                <a:cs typeface="Calibri" panose="020F0502020204030204" pitchFamily="34" charset="0"/>
              </a:rPr>
              <a:t>Ping1-RMARKER from Initiator’s 1</a:t>
            </a:r>
            <a:r>
              <a:rPr lang="en-US" baseline="30000" dirty="0">
                <a:latin typeface="Calibri" panose="020F0502020204030204" pitchFamily="34" charset="0"/>
                <a:cs typeface="Calibri" panose="020F0502020204030204" pitchFamily="34" charset="0"/>
              </a:rPr>
              <a:t>st</a:t>
            </a:r>
            <a:r>
              <a:rPr lang="en-US" dirty="0">
                <a:latin typeface="Calibri" panose="020F0502020204030204" pitchFamily="34" charset="0"/>
                <a:cs typeface="Calibri" panose="020F0502020204030204" pitchFamily="34" charset="0"/>
              </a:rPr>
              <a:t> MMS packet</a:t>
            </a:r>
          </a:p>
          <a:p>
            <a:pPr marL="171450" indent="-171450">
              <a:spcBef>
                <a:spcPts val="600"/>
              </a:spcBef>
              <a:spcAft>
                <a:spcPts val="0"/>
              </a:spcAft>
              <a:buFontTx/>
              <a:buChar char="-"/>
            </a:pPr>
            <a:r>
              <a:rPr lang="en-US" dirty="0">
                <a:latin typeface="Calibri" panose="020F0502020204030204" pitchFamily="34" charset="0"/>
                <a:cs typeface="Calibri" panose="020F0502020204030204" pitchFamily="34" charset="0"/>
              </a:rPr>
              <a:t>Pong-RMARKER from Responder’s MMS packet</a:t>
            </a:r>
          </a:p>
          <a:p>
            <a:pPr marL="171450" indent="-171450">
              <a:spcBef>
                <a:spcPts val="600"/>
              </a:spcBef>
              <a:spcAft>
                <a:spcPts val="0"/>
              </a:spcAft>
              <a:buFontTx/>
              <a:buChar char="-"/>
            </a:pPr>
            <a:r>
              <a:rPr lang="en-US" dirty="0">
                <a:latin typeface="Calibri" panose="020F0502020204030204" pitchFamily="34" charset="0"/>
                <a:cs typeface="Calibri" panose="020F0502020204030204" pitchFamily="34" charset="0"/>
              </a:rPr>
              <a:t>Ping2-RMARKER from Initiator’s 2</a:t>
            </a:r>
            <a:r>
              <a:rPr lang="en-US" baseline="30000" dirty="0">
                <a:latin typeface="Calibri" panose="020F0502020204030204" pitchFamily="34" charset="0"/>
                <a:cs typeface="Calibri" panose="020F0502020204030204" pitchFamily="34" charset="0"/>
              </a:rPr>
              <a:t>nd</a:t>
            </a:r>
            <a:r>
              <a:rPr lang="en-US" dirty="0">
                <a:latin typeface="Calibri" panose="020F0502020204030204" pitchFamily="34" charset="0"/>
                <a:cs typeface="Calibri" panose="020F0502020204030204" pitchFamily="34" charset="0"/>
              </a:rPr>
              <a:t> MMS packet</a:t>
            </a:r>
          </a:p>
        </p:txBody>
      </p:sp>
      <p:sp>
        <p:nvSpPr>
          <p:cNvPr id="19" name="Rectangle 18">
            <a:extLst>
              <a:ext uri="{FF2B5EF4-FFF2-40B4-BE49-F238E27FC236}">
                <a16:creationId xmlns:a16="http://schemas.microsoft.com/office/drawing/2014/main" id="{EA197495-6481-BCF9-6BBD-4EEEDC8103BA}"/>
              </a:ext>
            </a:extLst>
          </p:cNvPr>
          <p:cNvSpPr/>
          <p:nvPr/>
        </p:nvSpPr>
        <p:spPr bwMode="auto">
          <a:xfrm>
            <a:off x="3212733" y="2026877"/>
            <a:ext cx="2049376" cy="563924"/>
          </a:xfrm>
          <a:prstGeom prst="rect">
            <a:avLst/>
          </a:prstGeom>
          <a:solidFill>
            <a:srgbClr val="92D050">
              <a:alpha val="20000"/>
            </a:srgbClr>
          </a:solidFill>
          <a:ln w="12700" cap="flat" cmpd="sng" algn="ctr">
            <a:noFill/>
            <a:prstDash val="dash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anose="02020603050405020304" pitchFamily="18" charset="0"/>
            </a:endParaRPr>
          </a:p>
        </p:txBody>
      </p:sp>
      <p:sp>
        <p:nvSpPr>
          <p:cNvPr id="21" name="Rectangle 20">
            <a:extLst>
              <a:ext uri="{FF2B5EF4-FFF2-40B4-BE49-F238E27FC236}">
                <a16:creationId xmlns:a16="http://schemas.microsoft.com/office/drawing/2014/main" id="{C22770E1-4523-65E7-01CC-E0087757FE71}"/>
              </a:ext>
            </a:extLst>
          </p:cNvPr>
          <p:cNvSpPr/>
          <p:nvPr/>
        </p:nvSpPr>
        <p:spPr bwMode="auto">
          <a:xfrm>
            <a:off x="8707259" y="2023077"/>
            <a:ext cx="2049376" cy="563924"/>
          </a:xfrm>
          <a:prstGeom prst="rect">
            <a:avLst/>
          </a:prstGeom>
          <a:solidFill>
            <a:srgbClr val="C00000">
              <a:alpha val="9804"/>
            </a:srgbClr>
          </a:solidFill>
          <a:ln w="12700" cap="flat" cmpd="sng" algn="ctr">
            <a:no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anose="02020603050405020304" pitchFamily="18" charset="0"/>
            </a:endParaRPr>
          </a:p>
        </p:txBody>
      </p:sp>
      <p:sp>
        <p:nvSpPr>
          <p:cNvPr id="22" name="Rectangle 21">
            <a:extLst>
              <a:ext uri="{FF2B5EF4-FFF2-40B4-BE49-F238E27FC236}">
                <a16:creationId xmlns:a16="http://schemas.microsoft.com/office/drawing/2014/main" id="{8DB46DE3-3088-0B75-D502-73981307DBC0}"/>
              </a:ext>
            </a:extLst>
          </p:cNvPr>
          <p:cNvSpPr/>
          <p:nvPr/>
        </p:nvSpPr>
        <p:spPr bwMode="auto">
          <a:xfrm>
            <a:off x="3509478" y="5458420"/>
            <a:ext cx="2049374" cy="563924"/>
          </a:xfrm>
          <a:prstGeom prst="rect">
            <a:avLst/>
          </a:prstGeom>
          <a:solidFill>
            <a:srgbClr val="0432FF">
              <a:alpha val="10000"/>
            </a:srgbClr>
          </a:solidFill>
          <a:ln w="12700" cap="flat" cmpd="sng" algn="ctr">
            <a:noFill/>
            <a:prstDash val="dash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anose="02020603050405020304" pitchFamily="18" charset="0"/>
            </a:endParaRPr>
          </a:p>
        </p:txBody>
      </p:sp>
      <p:sp>
        <p:nvSpPr>
          <p:cNvPr id="4" name="TextBox 3">
            <a:extLst>
              <a:ext uri="{FF2B5EF4-FFF2-40B4-BE49-F238E27FC236}">
                <a16:creationId xmlns:a16="http://schemas.microsoft.com/office/drawing/2014/main" id="{C115FC41-8AE1-74DF-1048-2868CF8DA01E}"/>
              </a:ext>
            </a:extLst>
          </p:cNvPr>
          <p:cNvSpPr txBox="1"/>
          <p:nvPr/>
        </p:nvSpPr>
        <p:spPr>
          <a:xfrm>
            <a:off x="4212630" y="3352800"/>
            <a:ext cx="1695144" cy="461665"/>
          </a:xfrm>
          <a:prstGeom prst="rect">
            <a:avLst/>
          </a:prstGeom>
          <a:noFill/>
        </p:spPr>
        <p:txBody>
          <a:bodyPr wrap="none" rtlCol="0">
            <a:spAutoFit/>
          </a:bodyPr>
          <a:lstStyle/>
          <a:p>
            <a:pPr algn="ctr"/>
            <a:r>
              <a:rPr lang="en-US" dirty="0">
                <a:solidFill>
                  <a:schemeClr val="accent1">
                    <a:lumMod val="50000"/>
                  </a:schemeClr>
                </a:solidFill>
              </a:rPr>
              <a:t>2 Ping1-RMARKERs </a:t>
            </a:r>
          </a:p>
          <a:p>
            <a:pPr algn="ctr"/>
            <a:r>
              <a:rPr lang="en-US" dirty="0">
                <a:solidFill>
                  <a:schemeClr val="accent1">
                    <a:lumMod val="50000"/>
                  </a:schemeClr>
                </a:solidFill>
              </a:rPr>
              <a:t>from Initiator’s Packet 1</a:t>
            </a:r>
          </a:p>
        </p:txBody>
      </p:sp>
      <p:sp>
        <p:nvSpPr>
          <p:cNvPr id="12" name="TextBox 11">
            <a:extLst>
              <a:ext uri="{FF2B5EF4-FFF2-40B4-BE49-F238E27FC236}">
                <a16:creationId xmlns:a16="http://schemas.microsoft.com/office/drawing/2014/main" id="{94D939C7-598B-E071-CE15-224D18F79A30}"/>
              </a:ext>
            </a:extLst>
          </p:cNvPr>
          <p:cNvSpPr txBox="1"/>
          <p:nvPr/>
        </p:nvSpPr>
        <p:spPr>
          <a:xfrm>
            <a:off x="10012254" y="3303089"/>
            <a:ext cx="1695144" cy="461665"/>
          </a:xfrm>
          <a:prstGeom prst="rect">
            <a:avLst/>
          </a:prstGeom>
          <a:noFill/>
        </p:spPr>
        <p:txBody>
          <a:bodyPr wrap="none" rtlCol="0">
            <a:spAutoFit/>
          </a:bodyPr>
          <a:lstStyle/>
          <a:p>
            <a:pPr algn="ctr"/>
            <a:r>
              <a:rPr lang="en-US" dirty="0">
                <a:solidFill>
                  <a:srgbClr val="C00000"/>
                </a:solidFill>
              </a:rPr>
              <a:t>2 Ping2-RMARKERs</a:t>
            </a:r>
          </a:p>
          <a:p>
            <a:pPr algn="ctr"/>
            <a:r>
              <a:rPr lang="en-US" dirty="0">
                <a:solidFill>
                  <a:srgbClr val="C00000"/>
                </a:solidFill>
              </a:rPr>
              <a:t>from Initiator’s Packet 2</a:t>
            </a:r>
          </a:p>
        </p:txBody>
      </p:sp>
      <p:sp>
        <p:nvSpPr>
          <p:cNvPr id="20" name="Freeform 19">
            <a:extLst>
              <a:ext uri="{FF2B5EF4-FFF2-40B4-BE49-F238E27FC236}">
                <a16:creationId xmlns:a16="http://schemas.microsoft.com/office/drawing/2014/main" id="{DD158057-55D8-552D-CDC2-D5EC077F9D8A}"/>
              </a:ext>
            </a:extLst>
          </p:cNvPr>
          <p:cNvSpPr/>
          <p:nvPr/>
        </p:nvSpPr>
        <p:spPr bwMode="auto">
          <a:xfrm rot="15659491" flipV="1">
            <a:off x="4272805" y="2794033"/>
            <a:ext cx="977415" cy="218058"/>
          </a:xfrm>
          <a:custGeom>
            <a:avLst/>
            <a:gdLst>
              <a:gd name="connsiteX0" fmla="*/ 0 w 538385"/>
              <a:gd name="connsiteY0" fmla="*/ 170916 h 170916"/>
              <a:gd name="connsiteX1" fmla="*/ 230736 w 538385"/>
              <a:gd name="connsiteY1" fmla="*/ 0 h 170916"/>
              <a:gd name="connsiteX2" fmla="*/ 538385 w 538385"/>
              <a:gd name="connsiteY2" fmla="*/ 170916 h 170916"/>
              <a:gd name="connsiteX0" fmla="*/ 0 w 538385"/>
              <a:gd name="connsiteY0" fmla="*/ 33639 h 52511"/>
              <a:gd name="connsiteX1" fmla="*/ 265906 w 538385"/>
              <a:gd name="connsiteY1" fmla="*/ 52510 h 52511"/>
              <a:gd name="connsiteX2" fmla="*/ 538385 w 538385"/>
              <a:gd name="connsiteY2" fmla="*/ 33639 h 52511"/>
              <a:gd name="connsiteX0" fmla="*/ 0 w 527439"/>
              <a:gd name="connsiteY0" fmla="*/ 82363 h 101233"/>
              <a:gd name="connsiteX1" fmla="*/ 265906 w 527439"/>
              <a:gd name="connsiteY1" fmla="*/ 101234 h 101233"/>
              <a:gd name="connsiteX2" fmla="*/ 527439 w 527439"/>
              <a:gd name="connsiteY2" fmla="*/ 24919 h 101233"/>
              <a:gd name="connsiteX0" fmla="*/ 0 w 527439"/>
              <a:gd name="connsiteY0" fmla="*/ 57444 h 81460"/>
              <a:gd name="connsiteX1" fmla="*/ 265906 w 527439"/>
              <a:gd name="connsiteY1" fmla="*/ 76315 h 81460"/>
              <a:gd name="connsiteX2" fmla="*/ 527439 w 527439"/>
              <a:gd name="connsiteY2" fmla="*/ 0 h 81460"/>
              <a:gd name="connsiteX0" fmla="*/ 0 w 500128"/>
              <a:gd name="connsiteY0" fmla="*/ 18225 h 180715"/>
              <a:gd name="connsiteX1" fmla="*/ 238595 w 500128"/>
              <a:gd name="connsiteY1" fmla="*/ 175570 h 180715"/>
              <a:gd name="connsiteX2" fmla="*/ 500128 w 500128"/>
              <a:gd name="connsiteY2" fmla="*/ 99255 h 180715"/>
              <a:gd name="connsiteX0" fmla="*/ 0 w 500128"/>
              <a:gd name="connsiteY0" fmla="*/ -1 h 162489"/>
              <a:gd name="connsiteX1" fmla="*/ 238595 w 500128"/>
              <a:gd name="connsiteY1" fmla="*/ 157344 h 162489"/>
              <a:gd name="connsiteX2" fmla="*/ 500128 w 500128"/>
              <a:gd name="connsiteY2" fmla="*/ 81029 h 162489"/>
              <a:gd name="connsiteX0" fmla="*/ 0 w 500128"/>
              <a:gd name="connsiteY0" fmla="*/ 0 h 168062"/>
              <a:gd name="connsiteX1" fmla="*/ 238595 w 500128"/>
              <a:gd name="connsiteY1" fmla="*/ 157345 h 168062"/>
              <a:gd name="connsiteX2" fmla="*/ 500128 w 500128"/>
              <a:gd name="connsiteY2" fmla="*/ 81030 h 168062"/>
              <a:gd name="connsiteX0" fmla="*/ 0 w 500128"/>
              <a:gd name="connsiteY0" fmla="*/ 0 h 168061"/>
              <a:gd name="connsiteX1" fmla="*/ 238595 w 500128"/>
              <a:gd name="connsiteY1" fmla="*/ 157345 h 168061"/>
              <a:gd name="connsiteX2" fmla="*/ 500128 w 500128"/>
              <a:gd name="connsiteY2" fmla="*/ 81030 h 168061"/>
              <a:gd name="connsiteX0" fmla="*/ 0 w 500128"/>
              <a:gd name="connsiteY0" fmla="*/ 0 h 208039"/>
              <a:gd name="connsiteX1" fmla="*/ 255109 w 500128"/>
              <a:gd name="connsiteY1" fmla="*/ 207477 h 208039"/>
              <a:gd name="connsiteX2" fmla="*/ 500128 w 500128"/>
              <a:gd name="connsiteY2" fmla="*/ 81030 h 208039"/>
            </a:gdLst>
            <a:ahLst/>
            <a:cxnLst>
              <a:cxn ang="0">
                <a:pos x="connsiteX0" y="connsiteY0"/>
              </a:cxn>
              <a:cxn ang="0">
                <a:pos x="connsiteX1" y="connsiteY1"/>
              </a:cxn>
              <a:cxn ang="0">
                <a:pos x="connsiteX2" y="connsiteY2"/>
              </a:cxn>
            </a:cxnLst>
            <a:rect l="l" t="t" r="r" b="b"/>
            <a:pathLst>
              <a:path w="500128" h="208039">
                <a:moveTo>
                  <a:pt x="0" y="0"/>
                </a:moveTo>
                <a:cubicBezTo>
                  <a:pt x="135462" y="229365"/>
                  <a:pt x="165378" y="207477"/>
                  <a:pt x="255109" y="207477"/>
                </a:cubicBezTo>
                <a:cubicBezTo>
                  <a:pt x="344840" y="207477"/>
                  <a:pt x="254317" y="195843"/>
                  <a:pt x="500128" y="81030"/>
                </a:cubicBezTo>
              </a:path>
            </a:pathLst>
          </a:custGeom>
          <a:noFill/>
          <a:ln w="6350" cap="flat" cmpd="sng" algn="ctr">
            <a:solidFill>
              <a:schemeClr val="tx1"/>
            </a:solidFill>
            <a:prstDash val="dash"/>
            <a:round/>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23" name="Freeform 22">
            <a:extLst>
              <a:ext uri="{FF2B5EF4-FFF2-40B4-BE49-F238E27FC236}">
                <a16:creationId xmlns:a16="http://schemas.microsoft.com/office/drawing/2014/main" id="{C1780E7D-8A00-19F7-B52B-EF92898A133B}"/>
              </a:ext>
            </a:extLst>
          </p:cNvPr>
          <p:cNvSpPr/>
          <p:nvPr/>
        </p:nvSpPr>
        <p:spPr bwMode="auto">
          <a:xfrm rot="17536328" flipV="1">
            <a:off x="9632903" y="2476230"/>
            <a:ext cx="788275" cy="669411"/>
          </a:xfrm>
          <a:custGeom>
            <a:avLst/>
            <a:gdLst>
              <a:gd name="connsiteX0" fmla="*/ 0 w 538385"/>
              <a:gd name="connsiteY0" fmla="*/ 170916 h 170916"/>
              <a:gd name="connsiteX1" fmla="*/ 230736 w 538385"/>
              <a:gd name="connsiteY1" fmla="*/ 0 h 170916"/>
              <a:gd name="connsiteX2" fmla="*/ 538385 w 538385"/>
              <a:gd name="connsiteY2" fmla="*/ 170916 h 170916"/>
              <a:gd name="connsiteX0" fmla="*/ 0 w 538385"/>
              <a:gd name="connsiteY0" fmla="*/ 33639 h 52511"/>
              <a:gd name="connsiteX1" fmla="*/ 265906 w 538385"/>
              <a:gd name="connsiteY1" fmla="*/ 52510 h 52511"/>
              <a:gd name="connsiteX2" fmla="*/ 538385 w 538385"/>
              <a:gd name="connsiteY2" fmla="*/ 33639 h 52511"/>
              <a:gd name="connsiteX0" fmla="*/ 0 w 527439"/>
              <a:gd name="connsiteY0" fmla="*/ 82363 h 101233"/>
              <a:gd name="connsiteX1" fmla="*/ 265906 w 527439"/>
              <a:gd name="connsiteY1" fmla="*/ 101234 h 101233"/>
              <a:gd name="connsiteX2" fmla="*/ 527439 w 527439"/>
              <a:gd name="connsiteY2" fmla="*/ 24919 h 101233"/>
              <a:gd name="connsiteX0" fmla="*/ 0 w 527439"/>
              <a:gd name="connsiteY0" fmla="*/ 57444 h 81460"/>
              <a:gd name="connsiteX1" fmla="*/ 265906 w 527439"/>
              <a:gd name="connsiteY1" fmla="*/ 76315 h 81460"/>
              <a:gd name="connsiteX2" fmla="*/ 527439 w 527439"/>
              <a:gd name="connsiteY2" fmla="*/ 0 h 81460"/>
              <a:gd name="connsiteX0" fmla="*/ 0 w 500128"/>
              <a:gd name="connsiteY0" fmla="*/ 18225 h 180715"/>
              <a:gd name="connsiteX1" fmla="*/ 238595 w 500128"/>
              <a:gd name="connsiteY1" fmla="*/ 175570 h 180715"/>
              <a:gd name="connsiteX2" fmla="*/ 500128 w 500128"/>
              <a:gd name="connsiteY2" fmla="*/ 99255 h 180715"/>
              <a:gd name="connsiteX0" fmla="*/ 0 w 500128"/>
              <a:gd name="connsiteY0" fmla="*/ -1 h 162489"/>
              <a:gd name="connsiteX1" fmla="*/ 238595 w 500128"/>
              <a:gd name="connsiteY1" fmla="*/ 157344 h 162489"/>
              <a:gd name="connsiteX2" fmla="*/ 500128 w 500128"/>
              <a:gd name="connsiteY2" fmla="*/ 81029 h 162489"/>
              <a:gd name="connsiteX0" fmla="*/ 0 w 500128"/>
              <a:gd name="connsiteY0" fmla="*/ 0 h 168062"/>
              <a:gd name="connsiteX1" fmla="*/ 238595 w 500128"/>
              <a:gd name="connsiteY1" fmla="*/ 157345 h 168062"/>
              <a:gd name="connsiteX2" fmla="*/ 500128 w 500128"/>
              <a:gd name="connsiteY2" fmla="*/ 81030 h 168062"/>
              <a:gd name="connsiteX0" fmla="*/ 0 w 500128"/>
              <a:gd name="connsiteY0" fmla="*/ 0 h 168061"/>
              <a:gd name="connsiteX1" fmla="*/ 238595 w 500128"/>
              <a:gd name="connsiteY1" fmla="*/ 157345 h 168061"/>
              <a:gd name="connsiteX2" fmla="*/ 500128 w 500128"/>
              <a:gd name="connsiteY2" fmla="*/ 81030 h 168061"/>
              <a:gd name="connsiteX0" fmla="*/ 0 w 500128"/>
              <a:gd name="connsiteY0" fmla="*/ 0 h 208039"/>
              <a:gd name="connsiteX1" fmla="*/ 255109 w 500128"/>
              <a:gd name="connsiteY1" fmla="*/ 207477 h 208039"/>
              <a:gd name="connsiteX2" fmla="*/ 500128 w 500128"/>
              <a:gd name="connsiteY2" fmla="*/ 81030 h 208039"/>
              <a:gd name="connsiteX0" fmla="*/ 0 w 389751"/>
              <a:gd name="connsiteY0" fmla="*/ 0 h 2035291"/>
              <a:gd name="connsiteX1" fmla="*/ 255109 w 389751"/>
              <a:gd name="connsiteY1" fmla="*/ 207477 h 2035291"/>
              <a:gd name="connsiteX2" fmla="*/ 389751 w 389751"/>
              <a:gd name="connsiteY2" fmla="*/ 2030385 h 2035291"/>
              <a:gd name="connsiteX0" fmla="*/ 0 w 389751"/>
              <a:gd name="connsiteY0" fmla="*/ 0 h 2030386"/>
              <a:gd name="connsiteX1" fmla="*/ 255109 w 389751"/>
              <a:gd name="connsiteY1" fmla="*/ 207477 h 2030386"/>
              <a:gd name="connsiteX2" fmla="*/ 389751 w 389751"/>
              <a:gd name="connsiteY2" fmla="*/ 2030385 h 2030386"/>
              <a:gd name="connsiteX0" fmla="*/ 0 w 389751"/>
              <a:gd name="connsiteY0" fmla="*/ 0 h 2030386"/>
              <a:gd name="connsiteX1" fmla="*/ 216096 w 389751"/>
              <a:gd name="connsiteY1" fmla="*/ 937378 h 2030386"/>
              <a:gd name="connsiteX2" fmla="*/ 389751 w 389751"/>
              <a:gd name="connsiteY2" fmla="*/ 2030385 h 2030386"/>
              <a:gd name="connsiteX0" fmla="*/ 0 w 389751"/>
              <a:gd name="connsiteY0" fmla="*/ 0 h 2030386"/>
              <a:gd name="connsiteX1" fmla="*/ 216096 w 389751"/>
              <a:gd name="connsiteY1" fmla="*/ 937378 h 2030386"/>
              <a:gd name="connsiteX2" fmla="*/ 389751 w 389751"/>
              <a:gd name="connsiteY2" fmla="*/ 2030385 h 2030386"/>
              <a:gd name="connsiteX0" fmla="*/ 0 w 389751"/>
              <a:gd name="connsiteY0" fmla="*/ 0 h 2030386"/>
              <a:gd name="connsiteX1" fmla="*/ 216096 w 389751"/>
              <a:gd name="connsiteY1" fmla="*/ 937378 h 2030386"/>
              <a:gd name="connsiteX2" fmla="*/ 389751 w 389751"/>
              <a:gd name="connsiteY2" fmla="*/ 2030385 h 2030386"/>
              <a:gd name="connsiteX0" fmla="*/ 0 w 389751"/>
              <a:gd name="connsiteY0" fmla="*/ 0 h 2030386"/>
              <a:gd name="connsiteX1" fmla="*/ 216096 w 389751"/>
              <a:gd name="connsiteY1" fmla="*/ 937378 h 2030386"/>
              <a:gd name="connsiteX2" fmla="*/ 389751 w 389751"/>
              <a:gd name="connsiteY2" fmla="*/ 2030385 h 2030386"/>
              <a:gd name="connsiteX0" fmla="*/ 0 w 371620"/>
              <a:gd name="connsiteY0" fmla="*/ 0 h 1955785"/>
              <a:gd name="connsiteX1" fmla="*/ 216096 w 371620"/>
              <a:gd name="connsiteY1" fmla="*/ 937378 h 1955785"/>
              <a:gd name="connsiteX2" fmla="*/ 371620 w 371620"/>
              <a:gd name="connsiteY2" fmla="*/ 1955786 h 1955785"/>
              <a:gd name="connsiteX0" fmla="*/ 0 w 371620"/>
              <a:gd name="connsiteY0" fmla="*/ 0 h 1955785"/>
              <a:gd name="connsiteX1" fmla="*/ 216096 w 371620"/>
              <a:gd name="connsiteY1" fmla="*/ 937378 h 1955785"/>
              <a:gd name="connsiteX2" fmla="*/ 371620 w 371620"/>
              <a:gd name="connsiteY2" fmla="*/ 1955786 h 1955785"/>
              <a:gd name="connsiteX0" fmla="*/ 0 w 371620"/>
              <a:gd name="connsiteY0" fmla="*/ 0 h 1955785"/>
              <a:gd name="connsiteX1" fmla="*/ 216096 w 371620"/>
              <a:gd name="connsiteY1" fmla="*/ 937378 h 1955785"/>
              <a:gd name="connsiteX2" fmla="*/ 371620 w 371620"/>
              <a:gd name="connsiteY2" fmla="*/ 1955786 h 1955785"/>
              <a:gd name="connsiteX0" fmla="*/ 0 w 371620"/>
              <a:gd name="connsiteY0" fmla="*/ 0 h 1955785"/>
              <a:gd name="connsiteX1" fmla="*/ 216096 w 371620"/>
              <a:gd name="connsiteY1" fmla="*/ 937378 h 1955785"/>
              <a:gd name="connsiteX2" fmla="*/ 371620 w 371620"/>
              <a:gd name="connsiteY2" fmla="*/ 1955786 h 1955785"/>
              <a:gd name="connsiteX0" fmla="*/ 0 w 371620"/>
              <a:gd name="connsiteY0" fmla="*/ 0 h 1955785"/>
              <a:gd name="connsiteX1" fmla="*/ 216096 w 371620"/>
              <a:gd name="connsiteY1" fmla="*/ 937378 h 1955785"/>
              <a:gd name="connsiteX2" fmla="*/ 371620 w 371620"/>
              <a:gd name="connsiteY2" fmla="*/ 1955786 h 1955785"/>
              <a:gd name="connsiteX0" fmla="*/ 0 w 371620"/>
              <a:gd name="connsiteY0" fmla="*/ 0 h 1955785"/>
              <a:gd name="connsiteX1" fmla="*/ 222566 w 371620"/>
              <a:gd name="connsiteY1" fmla="*/ 839470 h 1955785"/>
              <a:gd name="connsiteX2" fmla="*/ 371620 w 371620"/>
              <a:gd name="connsiteY2" fmla="*/ 1955786 h 1955785"/>
              <a:gd name="connsiteX0" fmla="*/ 0 w 371620"/>
              <a:gd name="connsiteY0" fmla="*/ 0 h 1955785"/>
              <a:gd name="connsiteX1" fmla="*/ 222566 w 371620"/>
              <a:gd name="connsiteY1" fmla="*/ 839470 h 1955785"/>
              <a:gd name="connsiteX2" fmla="*/ 371620 w 371620"/>
              <a:gd name="connsiteY2" fmla="*/ 1955786 h 1955785"/>
              <a:gd name="connsiteX0" fmla="*/ 0 w 371620"/>
              <a:gd name="connsiteY0" fmla="*/ 0 h 1955785"/>
              <a:gd name="connsiteX1" fmla="*/ 222566 w 371620"/>
              <a:gd name="connsiteY1" fmla="*/ 839470 h 1955785"/>
              <a:gd name="connsiteX2" fmla="*/ 371620 w 371620"/>
              <a:gd name="connsiteY2" fmla="*/ 1955786 h 1955785"/>
              <a:gd name="connsiteX0" fmla="*/ 0 w 371620"/>
              <a:gd name="connsiteY0" fmla="*/ 0 h 1955785"/>
              <a:gd name="connsiteX1" fmla="*/ 222566 w 371620"/>
              <a:gd name="connsiteY1" fmla="*/ 839470 h 1955785"/>
              <a:gd name="connsiteX2" fmla="*/ 371620 w 371620"/>
              <a:gd name="connsiteY2" fmla="*/ 1955786 h 1955785"/>
              <a:gd name="connsiteX0" fmla="*/ 0 w 371620"/>
              <a:gd name="connsiteY0" fmla="*/ 0 h 1955785"/>
              <a:gd name="connsiteX1" fmla="*/ 222566 w 371620"/>
              <a:gd name="connsiteY1" fmla="*/ 839470 h 1955785"/>
              <a:gd name="connsiteX2" fmla="*/ 371620 w 371620"/>
              <a:gd name="connsiteY2" fmla="*/ 1955786 h 1955785"/>
              <a:gd name="connsiteX0" fmla="*/ 0 w 371620"/>
              <a:gd name="connsiteY0" fmla="*/ 0 h 1955785"/>
              <a:gd name="connsiteX1" fmla="*/ 222566 w 371620"/>
              <a:gd name="connsiteY1" fmla="*/ 839470 h 1955785"/>
              <a:gd name="connsiteX2" fmla="*/ 371620 w 371620"/>
              <a:gd name="connsiteY2" fmla="*/ 1955786 h 1955785"/>
            </a:gdLst>
            <a:ahLst/>
            <a:cxnLst>
              <a:cxn ang="0">
                <a:pos x="connsiteX0" y="connsiteY0"/>
              </a:cxn>
              <a:cxn ang="0">
                <a:pos x="connsiteX1" y="connsiteY1"/>
              </a:cxn>
              <a:cxn ang="0">
                <a:pos x="connsiteX2" y="connsiteY2"/>
              </a:cxn>
            </a:cxnLst>
            <a:rect l="l" t="t" r="r" b="b"/>
            <a:pathLst>
              <a:path w="371620" h="1955785">
                <a:moveTo>
                  <a:pt x="0" y="0"/>
                </a:moveTo>
                <a:cubicBezTo>
                  <a:pt x="67751" y="486253"/>
                  <a:pt x="58884" y="423099"/>
                  <a:pt x="222566" y="839470"/>
                </a:cubicBezTo>
                <a:cubicBezTo>
                  <a:pt x="304546" y="1305712"/>
                  <a:pt x="311337" y="1426744"/>
                  <a:pt x="371620" y="1955786"/>
                </a:cubicBezTo>
              </a:path>
            </a:pathLst>
          </a:custGeom>
          <a:noFill/>
          <a:ln w="6350" cap="flat" cmpd="sng" algn="ctr">
            <a:solidFill>
              <a:schemeClr val="tx1"/>
            </a:solidFill>
            <a:prstDash val="dash"/>
            <a:round/>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34" name="Date Placeholder 3">
            <a:extLst>
              <a:ext uri="{FF2B5EF4-FFF2-40B4-BE49-F238E27FC236}">
                <a16:creationId xmlns:a16="http://schemas.microsoft.com/office/drawing/2014/main" id="{C3378C0C-FD50-D519-8C72-0A634F99C986}"/>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35" name="Rectangle 34">
            <a:extLst>
              <a:ext uri="{FF2B5EF4-FFF2-40B4-BE49-F238E27FC236}">
                <a16:creationId xmlns:a16="http://schemas.microsoft.com/office/drawing/2014/main" id="{08E7DEC9-40B5-B436-D642-6865073EB0F1}"/>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414009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FB4C-AA9B-60A7-8EBC-BBAB40C85BAD}"/>
              </a:ext>
            </a:extLst>
          </p:cNvPr>
          <p:cNvSpPr>
            <a:spLocks noGrp="1"/>
          </p:cNvSpPr>
          <p:nvPr>
            <p:ph type="title"/>
          </p:nvPr>
        </p:nvSpPr>
        <p:spPr>
          <a:xfrm>
            <a:off x="914400" y="685800"/>
            <a:ext cx="10363200" cy="685800"/>
          </a:xfrm>
        </p:spPr>
        <p:txBody>
          <a:bodyPr/>
          <a:lstStyle/>
          <a:p>
            <a:r>
              <a:rPr lang="en-US" dirty="0"/>
              <a:t>Ranging Measurement Report: Type-1, Set#1</a:t>
            </a:r>
          </a:p>
        </p:txBody>
      </p:sp>
      <p:sp>
        <p:nvSpPr>
          <p:cNvPr id="5" name="Footer Placeholder 4">
            <a:extLst>
              <a:ext uri="{FF2B5EF4-FFF2-40B4-BE49-F238E27FC236}">
                <a16:creationId xmlns:a16="http://schemas.microsoft.com/office/drawing/2014/main" id="{619164C4-0350-14E3-F4D4-7A9B54EA783B}"/>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F817FFB7-14F0-E3E9-7803-5B41E316A77A}"/>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5</a:t>
            </a:fld>
            <a:endParaRPr lang="en-US" altLang="en-US"/>
          </a:p>
        </p:txBody>
      </p:sp>
      <p:pic>
        <p:nvPicPr>
          <p:cNvPr id="18" name="Picture 17">
            <a:extLst>
              <a:ext uri="{FF2B5EF4-FFF2-40B4-BE49-F238E27FC236}">
                <a16:creationId xmlns:a16="http://schemas.microsoft.com/office/drawing/2014/main" id="{9C61F6CE-C1AD-F62D-B3C6-CD7ABA19D309}"/>
              </a:ext>
            </a:extLst>
          </p:cNvPr>
          <p:cNvPicPr>
            <a:picLocks noChangeAspect="1"/>
          </p:cNvPicPr>
          <p:nvPr/>
        </p:nvPicPr>
        <p:blipFill>
          <a:blip r:embed="rId2"/>
          <a:stretch>
            <a:fillRect/>
          </a:stretch>
        </p:blipFill>
        <p:spPr>
          <a:xfrm>
            <a:off x="304800" y="2074637"/>
            <a:ext cx="11771844" cy="4326163"/>
          </a:xfrm>
          <a:prstGeom prst="rect">
            <a:avLst/>
          </a:prstGeom>
        </p:spPr>
      </p:pic>
      <p:cxnSp>
        <p:nvCxnSpPr>
          <p:cNvPr id="24" name="Straight Arrow Connector 23">
            <a:extLst>
              <a:ext uri="{FF2B5EF4-FFF2-40B4-BE49-F238E27FC236}">
                <a16:creationId xmlns:a16="http://schemas.microsoft.com/office/drawing/2014/main" id="{691520BA-9DB0-1884-A233-CA0428311B17}"/>
              </a:ext>
            </a:extLst>
          </p:cNvPr>
          <p:cNvCxnSpPr/>
          <p:nvPr/>
        </p:nvCxnSpPr>
        <p:spPr bwMode="auto">
          <a:xfrm flipV="1">
            <a:off x="3328416" y="2066134"/>
            <a:ext cx="0" cy="447891"/>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a:extLst>
              <a:ext uri="{FF2B5EF4-FFF2-40B4-BE49-F238E27FC236}">
                <a16:creationId xmlns:a16="http://schemas.microsoft.com/office/drawing/2014/main" id="{1DBB8467-D6C9-4198-D2B9-7F3BB4109E8A}"/>
              </a:ext>
            </a:extLst>
          </p:cNvPr>
          <p:cNvCxnSpPr/>
          <p:nvPr/>
        </p:nvCxnSpPr>
        <p:spPr bwMode="auto">
          <a:xfrm flipV="1">
            <a:off x="8839200" y="2074637"/>
            <a:ext cx="0" cy="447891"/>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a:extLst>
              <a:ext uri="{FF2B5EF4-FFF2-40B4-BE49-F238E27FC236}">
                <a16:creationId xmlns:a16="http://schemas.microsoft.com/office/drawing/2014/main" id="{9E679517-3ABD-9ACC-ED7E-2D1599607E69}"/>
              </a:ext>
            </a:extLst>
          </p:cNvPr>
          <p:cNvCxnSpPr/>
          <p:nvPr/>
        </p:nvCxnSpPr>
        <p:spPr bwMode="auto">
          <a:xfrm flipV="1">
            <a:off x="3657600" y="2522528"/>
            <a:ext cx="0" cy="447891"/>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a:extLst>
              <a:ext uri="{FF2B5EF4-FFF2-40B4-BE49-F238E27FC236}">
                <a16:creationId xmlns:a16="http://schemas.microsoft.com/office/drawing/2014/main" id="{E51BCBBC-AF78-43AF-430C-27CD5291ACB2}"/>
              </a:ext>
            </a:extLst>
          </p:cNvPr>
          <p:cNvCxnSpPr/>
          <p:nvPr/>
        </p:nvCxnSpPr>
        <p:spPr bwMode="auto">
          <a:xfrm flipV="1">
            <a:off x="3352800" y="5951528"/>
            <a:ext cx="0" cy="447891"/>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a:extLst>
              <a:ext uri="{FF2B5EF4-FFF2-40B4-BE49-F238E27FC236}">
                <a16:creationId xmlns:a16="http://schemas.microsoft.com/office/drawing/2014/main" id="{15B4F44A-832D-1C1F-7AD2-DF0A7B5C6048}"/>
              </a:ext>
            </a:extLst>
          </p:cNvPr>
          <p:cNvCxnSpPr/>
          <p:nvPr/>
        </p:nvCxnSpPr>
        <p:spPr bwMode="auto">
          <a:xfrm flipV="1">
            <a:off x="8869680" y="5951528"/>
            <a:ext cx="0" cy="447891"/>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a:extLst>
              <a:ext uri="{FF2B5EF4-FFF2-40B4-BE49-F238E27FC236}">
                <a16:creationId xmlns:a16="http://schemas.microsoft.com/office/drawing/2014/main" id="{3E4AFB3A-5279-2C55-3DE8-8025AE84B81C}"/>
              </a:ext>
            </a:extLst>
          </p:cNvPr>
          <p:cNvCxnSpPr/>
          <p:nvPr/>
        </p:nvCxnSpPr>
        <p:spPr bwMode="auto">
          <a:xfrm flipV="1">
            <a:off x="3639312" y="5503637"/>
            <a:ext cx="0" cy="447891"/>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Box 41">
            <a:extLst>
              <a:ext uri="{FF2B5EF4-FFF2-40B4-BE49-F238E27FC236}">
                <a16:creationId xmlns:a16="http://schemas.microsoft.com/office/drawing/2014/main" id="{4C0331A6-BA9C-18E3-1986-7BCB43A36AED}"/>
              </a:ext>
            </a:extLst>
          </p:cNvPr>
          <p:cNvSpPr txBox="1"/>
          <p:nvPr/>
        </p:nvSpPr>
        <p:spPr>
          <a:xfrm>
            <a:off x="2956697" y="1517936"/>
            <a:ext cx="869149" cy="276999"/>
          </a:xfrm>
          <a:prstGeom prst="rect">
            <a:avLst/>
          </a:prstGeom>
          <a:noFill/>
        </p:spPr>
        <p:txBody>
          <a:bodyPr wrap="none" rtlCol="0">
            <a:spAutoFit/>
          </a:bodyPr>
          <a:lstStyle/>
          <a:p>
            <a:r>
              <a:rPr lang="en-US" dirty="0"/>
              <a:t>Ping1-Set1</a:t>
            </a:r>
          </a:p>
        </p:txBody>
      </p:sp>
      <p:sp>
        <p:nvSpPr>
          <p:cNvPr id="48" name="TextBox 47">
            <a:extLst>
              <a:ext uri="{FF2B5EF4-FFF2-40B4-BE49-F238E27FC236}">
                <a16:creationId xmlns:a16="http://schemas.microsoft.com/office/drawing/2014/main" id="{B6EA9830-C180-EDD6-DB1C-9C0700C6093D}"/>
              </a:ext>
            </a:extLst>
          </p:cNvPr>
          <p:cNvSpPr txBox="1"/>
          <p:nvPr/>
        </p:nvSpPr>
        <p:spPr>
          <a:xfrm>
            <a:off x="11375345" y="2083138"/>
            <a:ext cx="732893" cy="430887"/>
          </a:xfrm>
          <a:prstGeom prst="rect">
            <a:avLst/>
          </a:prstGeom>
          <a:noFill/>
        </p:spPr>
        <p:txBody>
          <a:bodyPr wrap="none" rtlCol="0">
            <a:spAutoFit/>
          </a:bodyPr>
          <a:lstStyle/>
          <a:p>
            <a:pPr algn="ctr"/>
            <a:r>
              <a:rPr lang="en-US" sz="1100" dirty="0">
                <a:latin typeface="+mj-lt"/>
              </a:rPr>
              <a:t>Device-A</a:t>
            </a:r>
          </a:p>
          <a:p>
            <a:pPr algn="ctr"/>
            <a:r>
              <a:rPr lang="en-US" sz="1100" dirty="0">
                <a:latin typeface="+mj-lt"/>
              </a:rPr>
              <a:t>Initiator</a:t>
            </a:r>
          </a:p>
        </p:txBody>
      </p:sp>
      <p:sp>
        <p:nvSpPr>
          <p:cNvPr id="49" name="TextBox 48">
            <a:extLst>
              <a:ext uri="{FF2B5EF4-FFF2-40B4-BE49-F238E27FC236}">
                <a16:creationId xmlns:a16="http://schemas.microsoft.com/office/drawing/2014/main" id="{9FDB9EDE-8ED2-0ED8-3ECF-507468008CA4}"/>
              </a:ext>
            </a:extLst>
          </p:cNvPr>
          <p:cNvSpPr txBox="1"/>
          <p:nvPr/>
        </p:nvSpPr>
        <p:spPr>
          <a:xfrm>
            <a:off x="11352437" y="5512138"/>
            <a:ext cx="787395" cy="430887"/>
          </a:xfrm>
          <a:prstGeom prst="rect">
            <a:avLst/>
          </a:prstGeom>
          <a:noFill/>
        </p:spPr>
        <p:txBody>
          <a:bodyPr wrap="none" rtlCol="0">
            <a:spAutoFit/>
          </a:bodyPr>
          <a:lstStyle/>
          <a:p>
            <a:pPr algn="ctr"/>
            <a:r>
              <a:rPr lang="en-US" sz="1100" dirty="0">
                <a:latin typeface="+mj-lt"/>
              </a:rPr>
              <a:t>Device-B</a:t>
            </a:r>
          </a:p>
          <a:p>
            <a:pPr algn="ctr"/>
            <a:r>
              <a:rPr lang="en-US" sz="1100" dirty="0">
                <a:latin typeface="+mj-lt"/>
              </a:rPr>
              <a:t>Responder</a:t>
            </a:r>
          </a:p>
        </p:txBody>
      </p:sp>
      <p:cxnSp>
        <p:nvCxnSpPr>
          <p:cNvPr id="3" name="Straight Arrow Connector 2">
            <a:extLst>
              <a:ext uri="{FF2B5EF4-FFF2-40B4-BE49-F238E27FC236}">
                <a16:creationId xmlns:a16="http://schemas.microsoft.com/office/drawing/2014/main" id="{65DE42A4-F033-577E-2099-B1C945A930B8}"/>
              </a:ext>
            </a:extLst>
          </p:cNvPr>
          <p:cNvCxnSpPr/>
          <p:nvPr/>
        </p:nvCxnSpPr>
        <p:spPr bwMode="auto">
          <a:xfrm flipV="1">
            <a:off x="5111496" y="2083946"/>
            <a:ext cx="0" cy="447891"/>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a:extLst>
              <a:ext uri="{FF2B5EF4-FFF2-40B4-BE49-F238E27FC236}">
                <a16:creationId xmlns:a16="http://schemas.microsoft.com/office/drawing/2014/main" id="{ABF0F2DA-08E4-B269-82ED-7B12E5668F2C}"/>
              </a:ext>
            </a:extLst>
          </p:cNvPr>
          <p:cNvCxnSpPr/>
          <p:nvPr/>
        </p:nvCxnSpPr>
        <p:spPr bwMode="auto">
          <a:xfrm flipV="1">
            <a:off x="5431536" y="5512138"/>
            <a:ext cx="0" cy="447891"/>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F9E9018A-FFC1-138C-3EF2-817814486F5E}"/>
              </a:ext>
            </a:extLst>
          </p:cNvPr>
          <p:cNvCxnSpPr/>
          <p:nvPr/>
        </p:nvCxnSpPr>
        <p:spPr bwMode="auto">
          <a:xfrm flipV="1">
            <a:off x="10643616" y="2083946"/>
            <a:ext cx="0" cy="447891"/>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a:extLst>
              <a:ext uri="{FF2B5EF4-FFF2-40B4-BE49-F238E27FC236}">
                <a16:creationId xmlns:a16="http://schemas.microsoft.com/office/drawing/2014/main" id="{339F34D1-05C6-CFC4-16B1-2CE5AE4171CD}"/>
              </a:ext>
            </a:extLst>
          </p:cNvPr>
          <p:cNvCxnSpPr/>
          <p:nvPr/>
        </p:nvCxnSpPr>
        <p:spPr bwMode="auto">
          <a:xfrm flipV="1">
            <a:off x="5455920" y="2514025"/>
            <a:ext cx="0" cy="447891"/>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32B24653-8BED-CC41-E36D-C19567D78779}"/>
              </a:ext>
            </a:extLst>
          </p:cNvPr>
          <p:cNvCxnSpPr/>
          <p:nvPr/>
        </p:nvCxnSpPr>
        <p:spPr bwMode="auto">
          <a:xfrm flipV="1">
            <a:off x="5138928" y="5943025"/>
            <a:ext cx="0" cy="447891"/>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7650CBA7-6A79-4C2F-AC7F-1141A207D234}"/>
              </a:ext>
            </a:extLst>
          </p:cNvPr>
          <p:cNvCxnSpPr/>
          <p:nvPr/>
        </p:nvCxnSpPr>
        <p:spPr bwMode="auto">
          <a:xfrm flipV="1">
            <a:off x="10668000" y="5943025"/>
            <a:ext cx="0" cy="447891"/>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Oval 12">
            <a:extLst>
              <a:ext uri="{FF2B5EF4-FFF2-40B4-BE49-F238E27FC236}">
                <a16:creationId xmlns:a16="http://schemas.microsoft.com/office/drawing/2014/main" id="{26D3D530-12C8-4866-F813-A7A3282D0C92}"/>
              </a:ext>
            </a:extLst>
          </p:cNvPr>
          <p:cNvSpPr/>
          <p:nvPr/>
        </p:nvSpPr>
        <p:spPr bwMode="auto">
          <a:xfrm>
            <a:off x="3171706" y="1759861"/>
            <a:ext cx="313419" cy="313419"/>
          </a:xfrm>
          <a:prstGeom prst="ellips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1</a:t>
            </a:r>
          </a:p>
        </p:txBody>
      </p:sp>
      <p:sp>
        <p:nvSpPr>
          <p:cNvPr id="15" name="Oval 14">
            <a:extLst>
              <a:ext uri="{FF2B5EF4-FFF2-40B4-BE49-F238E27FC236}">
                <a16:creationId xmlns:a16="http://schemas.microsoft.com/office/drawing/2014/main" id="{277293F7-6EBD-7F93-335D-D00270DECA9C}"/>
              </a:ext>
            </a:extLst>
          </p:cNvPr>
          <p:cNvSpPr/>
          <p:nvPr/>
        </p:nvSpPr>
        <p:spPr bwMode="auto">
          <a:xfrm>
            <a:off x="8686800" y="1761218"/>
            <a:ext cx="313419" cy="313419"/>
          </a:xfrm>
          <a:prstGeom prst="ellips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1</a:t>
            </a:r>
          </a:p>
        </p:txBody>
      </p:sp>
      <p:sp>
        <p:nvSpPr>
          <p:cNvPr id="27" name="TextBox 26">
            <a:extLst>
              <a:ext uri="{FF2B5EF4-FFF2-40B4-BE49-F238E27FC236}">
                <a16:creationId xmlns:a16="http://schemas.microsoft.com/office/drawing/2014/main" id="{B042DA29-4C05-566F-41DE-31A8DB3B1D39}"/>
              </a:ext>
            </a:extLst>
          </p:cNvPr>
          <p:cNvSpPr txBox="1"/>
          <p:nvPr/>
        </p:nvSpPr>
        <p:spPr>
          <a:xfrm>
            <a:off x="3212733" y="4926453"/>
            <a:ext cx="825867" cy="276999"/>
          </a:xfrm>
          <a:prstGeom prst="rect">
            <a:avLst/>
          </a:prstGeom>
          <a:noFill/>
        </p:spPr>
        <p:txBody>
          <a:bodyPr wrap="none" rtlCol="0">
            <a:spAutoFit/>
          </a:bodyPr>
          <a:lstStyle/>
          <a:p>
            <a:r>
              <a:rPr lang="en-US" dirty="0"/>
              <a:t>Pong-Set1</a:t>
            </a:r>
          </a:p>
        </p:txBody>
      </p:sp>
      <p:sp>
        <p:nvSpPr>
          <p:cNvPr id="37" name="TextBox 36">
            <a:extLst>
              <a:ext uri="{FF2B5EF4-FFF2-40B4-BE49-F238E27FC236}">
                <a16:creationId xmlns:a16="http://schemas.microsoft.com/office/drawing/2014/main" id="{6B72F15D-515A-79E7-93E1-6A84399917DD}"/>
              </a:ext>
            </a:extLst>
          </p:cNvPr>
          <p:cNvSpPr txBox="1"/>
          <p:nvPr/>
        </p:nvSpPr>
        <p:spPr>
          <a:xfrm>
            <a:off x="8427251" y="1481837"/>
            <a:ext cx="869149" cy="276999"/>
          </a:xfrm>
          <a:prstGeom prst="rect">
            <a:avLst/>
          </a:prstGeom>
          <a:noFill/>
        </p:spPr>
        <p:txBody>
          <a:bodyPr wrap="none" rtlCol="0">
            <a:spAutoFit/>
          </a:bodyPr>
          <a:lstStyle/>
          <a:p>
            <a:r>
              <a:rPr lang="en-US" dirty="0"/>
              <a:t>Ping2-Set1</a:t>
            </a:r>
          </a:p>
        </p:txBody>
      </p:sp>
      <p:cxnSp>
        <p:nvCxnSpPr>
          <p:cNvPr id="19" name="Straight Connector 18">
            <a:extLst>
              <a:ext uri="{FF2B5EF4-FFF2-40B4-BE49-F238E27FC236}">
                <a16:creationId xmlns:a16="http://schemas.microsoft.com/office/drawing/2014/main" id="{0B75BA70-96DF-A821-CE24-71C45474ACD6}"/>
              </a:ext>
            </a:extLst>
          </p:cNvPr>
          <p:cNvCxnSpPr/>
          <p:nvPr/>
        </p:nvCxnSpPr>
        <p:spPr bwMode="auto">
          <a:xfrm flipV="1">
            <a:off x="3328416" y="2531837"/>
            <a:ext cx="0" cy="1403135"/>
          </a:xfrm>
          <a:prstGeom prst="line">
            <a:avLst/>
          </a:prstGeom>
          <a:solidFill>
            <a:schemeClr val="accent1"/>
          </a:solidFill>
          <a:ln w="19050" cap="flat" cmpd="sng" algn="ctr">
            <a:solidFill>
              <a:srgbClr val="0432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962C5882-C09B-EECD-31AF-8E4B8362AA4D}"/>
              </a:ext>
            </a:extLst>
          </p:cNvPr>
          <p:cNvCxnSpPr/>
          <p:nvPr/>
        </p:nvCxnSpPr>
        <p:spPr bwMode="auto">
          <a:xfrm flipV="1">
            <a:off x="8839200" y="2522528"/>
            <a:ext cx="0" cy="1412444"/>
          </a:xfrm>
          <a:prstGeom prst="line">
            <a:avLst/>
          </a:prstGeom>
          <a:solidFill>
            <a:schemeClr val="accent1"/>
          </a:solidFill>
          <a:ln w="19050" cap="flat" cmpd="sng" algn="ctr">
            <a:solidFill>
              <a:srgbClr val="0432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a:extLst>
              <a:ext uri="{FF2B5EF4-FFF2-40B4-BE49-F238E27FC236}">
                <a16:creationId xmlns:a16="http://schemas.microsoft.com/office/drawing/2014/main" id="{91D07EFA-1932-94FA-135B-D221EE9DCEFF}"/>
              </a:ext>
            </a:extLst>
          </p:cNvPr>
          <p:cNvCxnSpPr/>
          <p:nvPr/>
        </p:nvCxnSpPr>
        <p:spPr bwMode="auto">
          <a:xfrm flipV="1">
            <a:off x="3657600" y="2970419"/>
            <a:ext cx="0" cy="964553"/>
          </a:xfrm>
          <a:prstGeom prst="line">
            <a:avLst/>
          </a:prstGeom>
          <a:solidFill>
            <a:schemeClr val="accent1"/>
          </a:solidFill>
          <a:ln w="19050" cap="flat" cmpd="sng" algn="ctr">
            <a:solidFill>
              <a:srgbClr val="0432FF"/>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DEA32D07-EC6D-592F-DF18-2B8F79FD1A75}"/>
              </a:ext>
            </a:extLst>
          </p:cNvPr>
          <p:cNvCxnSpPr/>
          <p:nvPr/>
        </p:nvCxnSpPr>
        <p:spPr bwMode="auto">
          <a:xfrm>
            <a:off x="3328416" y="3677981"/>
            <a:ext cx="329184" cy="0"/>
          </a:xfrm>
          <a:prstGeom prst="line">
            <a:avLst/>
          </a:prstGeom>
          <a:solidFill>
            <a:schemeClr val="accent1"/>
          </a:solidFill>
          <a:ln w="9525" cap="flat" cmpd="sng" algn="ctr">
            <a:solidFill>
              <a:srgbClr val="0432FF"/>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a:extLst>
              <a:ext uri="{FF2B5EF4-FFF2-40B4-BE49-F238E27FC236}">
                <a16:creationId xmlns:a16="http://schemas.microsoft.com/office/drawing/2014/main" id="{FCA166BC-CBED-7FA9-9DF9-BF30F4D9934D}"/>
              </a:ext>
            </a:extLst>
          </p:cNvPr>
          <p:cNvCxnSpPr/>
          <p:nvPr/>
        </p:nvCxnSpPr>
        <p:spPr bwMode="auto">
          <a:xfrm>
            <a:off x="3657600" y="3677981"/>
            <a:ext cx="5181600" cy="0"/>
          </a:xfrm>
          <a:prstGeom prst="line">
            <a:avLst/>
          </a:prstGeom>
          <a:solidFill>
            <a:schemeClr val="accent1"/>
          </a:solidFill>
          <a:ln w="9525" cap="flat" cmpd="sng" algn="ctr">
            <a:solidFill>
              <a:srgbClr val="0432FF"/>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a:extLst>
              <a:ext uri="{FF2B5EF4-FFF2-40B4-BE49-F238E27FC236}">
                <a16:creationId xmlns:a16="http://schemas.microsoft.com/office/drawing/2014/main" id="{B9871AE5-B1C8-23AD-570B-27AAD308654D}"/>
              </a:ext>
            </a:extLst>
          </p:cNvPr>
          <p:cNvCxnSpPr>
            <a:stCxn id="14" idx="4"/>
          </p:cNvCxnSpPr>
          <p:nvPr/>
        </p:nvCxnSpPr>
        <p:spPr bwMode="auto">
          <a:xfrm flipV="1">
            <a:off x="3639312" y="4513037"/>
            <a:ext cx="0" cy="986348"/>
          </a:xfrm>
          <a:prstGeom prst="line">
            <a:avLst/>
          </a:prstGeom>
          <a:solidFill>
            <a:schemeClr val="accent1"/>
          </a:solidFill>
          <a:ln w="19050" cap="flat" cmpd="sng" algn="ctr">
            <a:solidFill>
              <a:srgbClr val="0432FF"/>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a:extLst>
              <a:ext uri="{FF2B5EF4-FFF2-40B4-BE49-F238E27FC236}">
                <a16:creationId xmlns:a16="http://schemas.microsoft.com/office/drawing/2014/main" id="{C163E23A-4B41-FF5B-CC28-07540E039DD3}"/>
              </a:ext>
            </a:extLst>
          </p:cNvPr>
          <p:cNvCxnSpPr/>
          <p:nvPr/>
        </p:nvCxnSpPr>
        <p:spPr bwMode="auto">
          <a:xfrm flipV="1">
            <a:off x="3352800" y="4513037"/>
            <a:ext cx="0" cy="1429988"/>
          </a:xfrm>
          <a:prstGeom prst="line">
            <a:avLst/>
          </a:prstGeom>
          <a:solidFill>
            <a:schemeClr val="accent1"/>
          </a:solidFill>
          <a:ln w="19050" cap="flat" cmpd="sng" algn="ctr">
            <a:solidFill>
              <a:srgbClr val="0432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a16="http://schemas.microsoft.com/office/drawing/2014/main" id="{DC17CE3A-0251-E467-C9BA-AF7321BF5744}"/>
              </a:ext>
            </a:extLst>
          </p:cNvPr>
          <p:cNvCxnSpPr/>
          <p:nvPr/>
        </p:nvCxnSpPr>
        <p:spPr bwMode="auto">
          <a:xfrm flipV="1">
            <a:off x="8869680" y="4513037"/>
            <a:ext cx="0" cy="1446992"/>
          </a:xfrm>
          <a:prstGeom prst="line">
            <a:avLst/>
          </a:prstGeom>
          <a:solidFill>
            <a:schemeClr val="accent1"/>
          </a:solidFill>
          <a:ln w="19050" cap="flat" cmpd="sng" algn="ctr">
            <a:solidFill>
              <a:srgbClr val="0432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TextBox 46">
            <a:extLst>
              <a:ext uri="{FF2B5EF4-FFF2-40B4-BE49-F238E27FC236}">
                <a16:creationId xmlns:a16="http://schemas.microsoft.com/office/drawing/2014/main" id="{B3880890-7B3A-1D56-232C-8785AA30DBCD}"/>
              </a:ext>
            </a:extLst>
          </p:cNvPr>
          <p:cNvSpPr txBox="1"/>
          <p:nvPr/>
        </p:nvSpPr>
        <p:spPr>
          <a:xfrm>
            <a:off x="2233163" y="3420143"/>
            <a:ext cx="932691" cy="276999"/>
          </a:xfrm>
          <a:prstGeom prst="rect">
            <a:avLst/>
          </a:prstGeom>
          <a:noFill/>
        </p:spPr>
        <p:txBody>
          <a:bodyPr wrap="none" rtlCol="0">
            <a:spAutoFit/>
          </a:bodyPr>
          <a:lstStyle/>
          <a:p>
            <a:r>
              <a:rPr lang="en-US" dirty="0">
                <a:solidFill>
                  <a:srgbClr val="0432FF"/>
                </a:solidFill>
              </a:rPr>
              <a:t>RoundTrip1</a:t>
            </a:r>
          </a:p>
        </p:txBody>
      </p:sp>
      <p:sp>
        <p:nvSpPr>
          <p:cNvPr id="50" name="TextBox 49">
            <a:extLst>
              <a:ext uri="{FF2B5EF4-FFF2-40B4-BE49-F238E27FC236}">
                <a16:creationId xmlns:a16="http://schemas.microsoft.com/office/drawing/2014/main" id="{9D9E4FC9-8A20-C8E5-13B3-010E499D5C9D}"/>
              </a:ext>
            </a:extLst>
          </p:cNvPr>
          <p:cNvSpPr txBox="1"/>
          <p:nvPr/>
        </p:nvSpPr>
        <p:spPr>
          <a:xfrm>
            <a:off x="2473492" y="4845638"/>
            <a:ext cx="630301" cy="276999"/>
          </a:xfrm>
          <a:prstGeom prst="rect">
            <a:avLst/>
          </a:prstGeom>
          <a:noFill/>
        </p:spPr>
        <p:txBody>
          <a:bodyPr wrap="none" rtlCol="0">
            <a:spAutoFit/>
          </a:bodyPr>
          <a:lstStyle/>
          <a:p>
            <a:r>
              <a:rPr lang="en-US" dirty="0">
                <a:solidFill>
                  <a:srgbClr val="0432FF"/>
                </a:solidFill>
              </a:rPr>
              <a:t>Reply1</a:t>
            </a:r>
          </a:p>
        </p:txBody>
      </p:sp>
      <p:sp>
        <p:nvSpPr>
          <p:cNvPr id="51" name="TextBox 50">
            <a:extLst>
              <a:ext uri="{FF2B5EF4-FFF2-40B4-BE49-F238E27FC236}">
                <a16:creationId xmlns:a16="http://schemas.microsoft.com/office/drawing/2014/main" id="{C69B3281-5970-7FC8-4C36-6F5BC5651481}"/>
              </a:ext>
            </a:extLst>
          </p:cNvPr>
          <p:cNvSpPr txBox="1"/>
          <p:nvPr/>
        </p:nvSpPr>
        <p:spPr>
          <a:xfrm>
            <a:off x="5680455" y="4845638"/>
            <a:ext cx="932691" cy="276999"/>
          </a:xfrm>
          <a:prstGeom prst="rect">
            <a:avLst/>
          </a:prstGeom>
          <a:noFill/>
        </p:spPr>
        <p:txBody>
          <a:bodyPr wrap="none" rtlCol="0">
            <a:spAutoFit/>
          </a:bodyPr>
          <a:lstStyle/>
          <a:p>
            <a:r>
              <a:rPr lang="en-US" dirty="0">
                <a:solidFill>
                  <a:srgbClr val="0432FF"/>
                </a:solidFill>
              </a:rPr>
              <a:t>RoundTrip2</a:t>
            </a:r>
          </a:p>
        </p:txBody>
      </p:sp>
      <p:sp>
        <p:nvSpPr>
          <p:cNvPr id="52" name="TextBox 51">
            <a:extLst>
              <a:ext uri="{FF2B5EF4-FFF2-40B4-BE49-F238E27FC236}">
                <a16:creationId xmlns:a16="http://schemas.microsoft.com/office/drawing/2014/main" id="{381A1C2C-F2A9-ED22-3E17-EA96AB69BD28}"/>
              </a:ext>
            </a:extLst>
          </p:cNvPr>
          <p:cNvSpPr txBox="1"/>
          <p:nvPr/>
        </p:nvSpPr>
        <p:spPr>
          <a:xfrm>
            <a:off x="5831651" y="3420144"/>
            <a:ext cx="630301" cy="276999"/>
          </a:xfrm>
          <a:prstGeom prst="rect">
            <a:avLst/>
          </a:prstGeom>
          <a:noFill/>
        </p:spPr>
        <p:txBody>
          <a:bodyPr wrap="none" rtlCol="0">
            <a:spAutoFit/>
          </a:bodyPr>
          <a:lstStyle/>
          <a:p>
            <a:r>
              <a:rPr lang="en-US" dirty="0">
                <a:solidFill>
                  <a:srgbClr val="0432FF"/>
                </a:solidFill>
              </a:rPr>
              <a:t>Reply2</a:t>
            </a:r>
          </a:p>
        </p:txBody>
      </p:sp>
      <p:cxnSp>
        <p:nvCxnSpPr>
          <p:cNvPr id="53" name="Straight Connector 52">
            <a:extLst>
              <a:ext uri="{FF2B5EF4-FFF2-40B4-BE49-F238E27FC236}">
                <a16:creationId xmlns:a16="http://schemas.microsoft.com/office/drawing/2014/main" id="{3DE88616-F5BF-B9DB-4BCD-7E0FC8FB4C0A}"/>
              </a:ext>
            </a:extLst>
          </p:cNvPr>
          <p:cNvCxnSpPr/>
          <p:nvPr/>
        </p:nvCxnSpPr>
        <p:spPr bwMode="auto">
          <a:xfrm>
            <a:off x="3352800" y="4871759"/>
            <a:ext cx="286512" cy="0"/>
          </a:xfrm>
          <a:prstGeom prst="line">
            <a:avLst/>
          </a:prstGeom>
          <a:solidFill>
            <a:schemeClr val="accent1"/>
          </a:solidFill>
          <a:ln w="9525" cap="flat" cmpd="sng" algn="ctr">
            <a:solidFill>
              <a:srgbClr val="0432FF"/>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a:extLst>
              <a:ext uri="{FF2B5EF4-FFF2-40B4-BE49-F238E27FC236}">
                <a16:creationId xmlns:a16="http://schemas.microsoft.com/office/drawing/2014/main" id="{7327064A-9D5E-4578-5BEA-7F9E519553EF}"/>
              </a:ext>
            </a:extLst>
          </p:cNvPr>
          <p:cNvCxnSpPr/>
          <p:nvPr/>
        </p:nvCxnSpPr>
        <p:spPr bwMode="auto">
          <a:xfrm>
            <a:off x="3657600" y="4871759"/>
            <a:ext cx="5212080" cy="0"/>
          </a:xfrm>
          <a:prstGeom prst="line">
            <a:avLst/>
          </a:prstGeom>
          <a:solidFill>
            <a:schemeClr val="accent1"/>
          </a:solidFill>
          <a:ln w="9525" cap="flat" cmpd="sng" algn="ctr">
            <a:solidFill>
              <a:srgbClr val="0432FF"/>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Freeform 54">
            <a:extLst>
              <a:ext uri="{FF2B5EF4-FFF2-40B4-BE49-F238E27FC236}">
                <a16:creationId xmlns:a16="http://schemas.microsoft.com/office/drawing/2014/main" id="{F51595A4-5A26-6331-9801-2367133AAE2D}"/>
              </a:ext>
            </a:extLst>
          </p:cNvPr>
          <p:cNvSpPr/>
          <p:nvPr/>
        </p:nvSpPr>
        <p:spPr bwMode="auto">
          <a:xfrm flipV="1">
            <a:off x="2945479" y="3691811"/>
            <a:ext cx="538385" cy="211626"/>
          </a:xfrm>
          <a:custGeom>
            <a:avLst/>
            <a:gdLst>
              <a:gd name="connsiteX0" fmla="*/ 0 w 538385"/>
              <a:gd name="connsiteY0" fmla="*/ 170916 h 170916"/>
              <a:gd name="connsiteX1" fmla="*/ 230736 w 538385"/>
              <a:gd name="connsiteY1" fmla="*/ 0 h 170916"/>
              <a:gd name="connsiteX2" fmla="*/ 538385 w 538385"/>
              <a:gd name="connsiteY2" fmla="*/ 170916 h 170916"/>
            </a:gdLst>
            <a:ahLst/>
            <a:cxnLst>
              <a:cxn ang="0">
                <a:pos x="connsiteX0" y="connsiteY0"/>
              </a:cxn>
              <a:cxn ang="0">
                <a:pos x="connsiteX1" y="connsiteY1"/>
              </a:cxn>
              <a:cxn ang="0">
                <a:pos x="connsiteX2" y="connsiteY2"/>
              </a:cxn>
            </a:cxnLst>
            <a:rect l="l" t="t" r="r" b="b"/>
            <a:pathLst>
              <a:path w="538385" h="170916">
                <a:moveTo>
                  <a:pt x="0" y="170916"/>
                </a:moveTo>
                <a:cubicBezTo>
                  <a:pt x="70502" y="85458"/>
                  <a:pt x="141005" y="0"/>
                  <a:pt x="230736" y="0"/>
                </a:cubicBezTo>
                <a:cubicBezTo>
                  <a:pt x="320467" y="0"/>
                  <a:pt x="429426" y="85458"/>
                  <a:pt x="538385" y="170916"/>
                </a:cubicBezTo>
              </a:path>
            </a:pathLst>
          </a:custGeom>
          <a:noFill/>
          <a:ln w="6350" cap="flat" cmpd="sng" algn="ctr">
            <a:solidFill>
              <a:schemeClr val="tx1"/>
            </a:solidFill>
            <a:prstDash val="dash"/>
            <a:round/>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56" name="Freeform 55">
            <a:extLst>
              <a:ext uri="{FF2B5EF4-FFF2-40B4-BE49-F238E27FC236}">
                <a16:creationId xmlns:a16="http://schemas.microsoft.com/office/drawing/2014/main" id="{880AB3B6-59AE-CC7E-19A3-E5B49684B52B}"/>
              </a:ext>
            </a:extLst>
          </p:cNvPr>
          <p:cNvSpPr/>
          <p:nvPr/>
        </p:nvSpPr>
        <p:spPr bwMode="auto">
          <a:xfrm>
            <a:off x="2966815" y="4665437"/>
            <a:ext cx="538385" cy="211626"/>
          </a:xfrm>
          <a:custGeom>
            <a:avLst/>
            <a:gdLst>
              <a:gd name="connsiteX0" fmla="*/ 0 w 538385"/>
              <a:gd name="connsiteY0" fmla="*/ 170916 h 170916"/>
              <a:gd name="connsiteX1" fmla="*/ 230736 w 538385"/>
              <a:gd name="connsiteY1" fmla="*/ 0 h 170916"/>
              <a:gd name="connsiteX2" fmla="*/ 538385 w 538385"/>
              <a:gd name="connsiteY2" fmla="*/ 170916 h 170916"/>
            </a:gdLst>
            <a:ahLst/>
            <a:cxnLst>
              <a:cxn ang="0">
                <a:pos x="connsiteX0" y="connsiteY0"/>
              </a:cxn>
              <a:cxn ang="0">
                <a:pos x="connsiteX1" y="connsiteY1"/>
              </a:cxn>
              <a:cxn ang="0">
                <a:pos x="connsiteX2" y="connsiteY2"/>
              </a:cxn>
            </a:cxnLst>
            <a:rect l="l" t="t" r="r" b="b"/>
            <a:pathLst>
              <a:path w="538385" h="170916">
                <a:moveTo>
                  <a:pt x="0" y="170916"/>
                </a:moveTo>
                <a:cubicBezTo>
                  <a:pt x="70502" y="85458"/>
                  <a:pt x="141005" y="0"/>
                  <a:pt x="230736" y="0"/>
                </a:cubicBezTo>
                <a:cubicBezTo>
                  <a:pt x="320467" y="0"/>
                  <a:pt x="429426" y="85458"/>
                  <a:pt x="538385" y="170916"/>
                </a:cubicBezTo>
              </a:path>
            </a:pathLst>
          </a:custGeom>
          <a:noFill/>
          <a:ln w="6350" cap="flat" cmpd="sng" algn="ctr">
            <a:solidFill>
              <a:schemeClr val="tx1"/>
            </a:solidFill>
            <a:prstDash val="dash"/>
            <a:round/>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4" name="Oval 13">
            <a:extLst>
              <a:ext uri="{FF2B5EF4-FFF2-40B4-BE49-F238E27FC236}">
                <a16:creationId xmlns:a16="http://schemas.microsoft.com/office/drawing/2014/main" id="{F7CA9AF1-CDE6-9A16-473B-91CBB61E4614}"/>
              </a:ext>
            </a:extLst>
          </p:cNvPr>
          <p:cNvSpPr/>
          <p:nvPr/>
        </p:nvSpPr>
        <p:spPr bwMode="auto">
          <a:xfrm>
            <a:off x="3482602" y="5185966"/>
            <a:ext cx="313419" cy="313419"/>
          </a:xfrm>
          <a:prstGeom prst="ellips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1</a:t>
            </a:r>
          </a:p>
        </p:txBody>
      </p:sp>
      <p:sp>
        <p:nvSpPr>
          <p:cNvPr id="4" name="Date Placeholder 3">
            <a:extLst>
              <a:ext uri="{FF2B5EF4-FFF2-40B4-BE49-F238E27FC236}">
                <a16:creationId xmlns:a16="http://schemas.microsoft.com/office/drawing/2014/main" id="{9295841F-C209-A25F-D7F8-89928D18C89C}"/>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12" name="Rectangle 11">
            <a:extLst>
              <a:ext uri="{FF2B5EF4-FFF2-40B4-BE49-F238E27FC236}">
                <a16:creationId xmlns:a16="http://schemas.microsoft.com/office/drawing/2014/main" id="{73FF216F-D5A7-CC2D-DB88-B500BD89ACDC}"/>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2281320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FB4C-AA9B-60A7-8EBC-BBAB40C85BAD}"/>
              </a:ext>
            </a:extLst>
          </p:cNvPr>
          <p:cNvSpPr>
            <a:spLocks noGrp="1"/>
          </p:cNvSpPr>
          <p:nvPr>
            <p:ph type="title"/>
          </p:nvPr>
        </p:nvSpPr>
        <p:spPr>
          <a:xfrm>
            <a:off x="914400" y="685800"/>
            <a:ext cx="10363200" cy="685800"/>
          </a:xfrm>
        </p:spPr>
        <p:txBody>
          <a:bodyPr/>
          <a:lstStyle/>
          <a:p>
            <a:r>
              <a:rPr lang="en-US" dirty="0"/>
              <a:t>Ranging Measurement Report: Type-2, Set#2</a:t>
            </a:r>
          </a:p>
        </p:txBody>
      </p:sp>
      <p:sp>
        <p:nvSpPr>
          <p:cNvPr id="5" name="Footer Placeholder 4">
            <a:extLst>
              <a:ext uri="{FF2B5EF4-FFF2-40B4-BE49-F238E27FC236}">
                <a16:creationId xmlns:a16="http://schemas.microsoft.com/office/drawing/2014/main" id="{619164C4-0350-14E3-F4D4-7A9B54EA783B}"/>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F817FFB7-14F0-E3E9-7803-5B41E316A77A}"/>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6</a:t>
            </a:fld>
            <a:endParaRPr lang="en-US" altLang="en-US"/>
          </a:p>
        </p:txBody>
      </p:sp>
      <p:pic>
        <p:nvPicPr>
          <p:cNvPr id="18" name="Picture 17">
            <a:extLst>
              <a:ext uri="{FF2B5EF4-FFF2-40B4-BE49-F238E27FC236}">
                <a16:creationId xmlns:a16="http://schemas.microsoft.com/office/drawing/2014/main" id="{9C61F6CE-C1AD-F62D-B3C6-CD7ABA19D309}"/>
              </a:ext>
            </a:extLst>
          </p:cNvPr>
          <p:cNvPicPr>
            <a:picLocks noChangeAspect="1"/>
          </p:cNvPicPr>
          <p:nvPr/>
        </p:nvPicPr>
        <p:blipFill>
          <a:blip r:embed="rId3"/>
          <a:stretch>
            <a:fillRect/>
          </a:stretch>
        </p:blipFill>
        <p:spPr>
          <a:xfrm>
            <a:off x="304800" y="2074637"/>
            <a:ext cx="11771844" cy="4326163"/>
          </a:xfrm>
          <a:prstGeom prst="rect">
            <a:avLst/>
          </a:prstGeom>
        </p:spPr>
      </p:pic>
      <p:cxnSp>
        <p:nvCxnSpPr>
          <p:cNvPr id="24" name="Straight Arrow Connector 23">
            <a:extLst>
              <a:ext uri="{FF2B5EF4-FFF2-40B4-BE49-F238E27FC236}">
                <a16:creationId xmlns:a16="http://schemas.microsoft.com/office/drawing/2014/main" id="{691520BA-9DB0-1884-A233-CA0428311B17}"/>
              </a:ext>
            </a:extLst>
          </p:cNvPr>
          <p:cNvCxnSpPr/>
          <p:nvPr/>
        </p:nvCxnSpPr>
        <p:spPr bwMode="auto">
          <a:xfrm flipV="1">
            <a:off x="3328416" y="2066134"/>
            <a:ext cx="0" cy="447891"/>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a:extLst>
              <a:ext uri="{FF2B5EF4-FFF2-40B4-BE49-F238E27FC236}">
                <a16:creationId xmlns:a16="http://schemas.microsoft.com/office/drawing/2014/main" id="{1DBB8467-D6C9-4198-D2B9-7F3BB4109E8A}"/>
              </a:ext>
            </a:extLst>
          </p:cNvPr>
          <p:cNvCxnSpPr/>
          <p:nvPr/>
        </p:nvCxnSpPr>
        <p:spPr bwMode="auto">
          <a:xfrm flipV="1">
            <a:off x="8839200" y="2074637"/>
            <a:ext cx="0" cy="447891"/>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a:extLst>
              <a:ext uri="{FF2B5EF4-FFF2-40B4-BE49-F238E27FC236}">
                <a16:creationId xmlns:a16="http://schemas.microsoft.com/office/drawing/2014/main" id="{9E679517-3ABD-9ACC-ED7E-2D1599607E69}"/>
              </a:ext>
            </a:extLst>
          </p:cNvPr>
          <p:cNvCxnSpPr/>
          <p:nvPr/>
        </p:nvCxnSpPr>
        <p:spPr bwMode="auto">
          <a:xfrm flipV="1">
            <a:off x="3657600" y="2522528"/>
            <a:ext cx="0" cy="447891"/>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a:extLst>
              <a:ext uri="{FF2B5EF4-FFF2-40B4-BE49-F238E27FC236}">
                <a16:creationId xmlns:a16="http://schemas.microsoft.com/office/drawing/2014/main" id="{E51BCBBC-AF78-43AF-430C-27CD5291ACB2}"/>
              </a:ext>
            </a:extLst>
          </p:cNvPr>
          <p:cNvCxnSpPr/>
          <p:nvPr/>
        </p:nvCxnSpPr>
        <p:spPr bwMode="auto">
          <a:xfrm flipV="1">
            <a:off x="3352800" y="5951528"/>
            <a:ext cx="0" cy="447891"/>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a:extLst>
              <a:ext uri="{FF2B5EF4-FFF2-40B4-BE49-F238E27FC236}">
                <a16:creationId xmlns:a16="http://schemas.microsoft.com/office/drawing/2014/main" id="{15B4F44A-832D-1C1F-7AD2-DF0A7B5C6048}"/>
              </a:ext>
            </a:extLst>
          </p:cNvPr>
          <p:cNvCxnSpPr/>
          <p:nvPr/>
        </p:nvCxnSpPr>
        <p:spPr bwMode="auto">
          <a:xfrm flipV="1">
            <a:off x="8869680" y="5951528"/>
            <a:ext cx="0" cy="447891"/>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a:extLst>
              <a:ext uri="{FF2B5EF4-FFF2-40B4-BE49-F238E27FC236}">
                <a16:creationId xmlns:a16="http://schemas.microsoft.com/office/drawing/2014/main" id="{3E4AFB3A-5279-2C55-3DE8-8025AE84B81C}"/>
              </a:ext>
            </a:extLst>
          </p:cNvPr>
          <p:cNvCxnSpPr/>
          <p:nvPr/>
        </p:nvCxnSpPr>
        <p:spPr bwMode="auto">
          <a:xfrm flipV="1">
            <a:off x="3639312" y="5503637"/>
            <a:ext cx="0" cy="447891"/>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Box 47">
            <a:extLst>
              <a:ext uri="{FF2B5EF4-FFF2-40B4-BE49-F238E27FC236}">
                <a16:creationId xmlns:a16="http://schemas.microsoft.com/office/drawing/2014/main" id="{B6EA9830-C180-EDD6-DB1C-9C0700C6093D}"/>
              </a:ext>
            </a:extLst>
          </p:cNvPr>
          <p:cNvSpPr txBox="1"/>
          <p:nvPr/>
        </p:nvSpPr>
        <p:spPr>
          <a:xfrm>
            <a:off x="11375345" y="2083138"/>
            <a:ext cx="732893" cy="430887"/>
          </a:xfrm>
          <a:prstGeom prst="rect">
            <a:avLst/>
          </a:prstGeom>
          <a:noFill/>
        </p:spPr>
        <p:txBody>
          <a:bodyPr wrap="none" rtlCol="0">
            <a:spAutoFit/>
          </a:bodyPr>
          <a:lstStyle/>
          <a:p>
            <a:pPr algn="ctr"/>
            <a:r>
              <a:rPr lang="en-US" sz="1100" dirty="0">
                <a:latin typeface="+mj-lt"/>
              </a:rPr>
              <a:t>Device-A</a:t>
            </a:r>
          </a:p>
          <a:p>
            <a:pPr algn="ctr"/>
            <a:r>
              <a:rPr lang="en-US" sz="1100" dirty="0">
                <a:latin typeface="+mj-lt"/>
              </a:rPr>
              <a:t>Initiator</a:t>
            </a:r>
          </a:p>
        </p:txBody>
      </p:sp>
      <p:sp>
        <p:nvSpPr>
          <p:cNvPr id="49" name="TextBox 48">
            <a:extLst>
              <a:ext uri="{FF2B5EF4-FFF2-40B4-BE49-F238E27FC236}">
                <a16:creationId xmlns:a16="http://schemas.microsoft.com/office/drawing/2014/main" id="{9FDB9EDE-8ED2-0ED8-3ECF-507468008CA4}"/>
              </a:ext>
            </a:extLst>
          </p:cNvPr>
          <p:cNvSpPr txBox="1"/>
          <p:nvPr/>
        </p:nvSpPr>
        <p:spPr>
          <a:xfrm>
            <a:off x="11352437" y="5512138"/>
            <a:ext cx="787395" cy="430887"/>
          </a:xfrm>
          <a:prstGeom prst="rect">
            <a:avLst/>
          </a:prstGeom>
          <a:noFill/>
        </p:spPr>
        <p:txBody>
          <a:bodyPr wrap="none" rtlCol="0">
            <a:spAutoFit/>
          </a:bodyPr>
          <a:lstStyle/>
          <a:p>
            <a:pPr algn="ctr"/>
            <a:r>
              <a:rPr lang="en-US" sz="1100" dirty="0">
                <a:latin typeface="+mj-lt"/>
              </a:rPr>
              <a:t>Device-B</a:t>
            </a:r>
          </a:p>
          <a:p>
            <a:pPr algn="ctr"/>
            <a:r>
              <a:rPr lang="en-US" sz="1100" dirty="0">
                <a:latin typeface="+mj-lt"/>
              </a:rPr>
              <a:t>Responder</a:t>
            </a:r>
          </a:p>
        </p:txBody>
      </p:sp>
      <p:cxnSp>
        <p:nvCxnSpPr>
          <p:cNvPr id="3" name="Straight Arrow Connector 2">
            <a:extLst>
              <a:ext uri="{FF2B5EF4-FFF2-40B4-BE49-F238E27FC236}">
                <a16:creationId xmlns:a16="http://schemas.microsoft.com/office/drawing/2014/main" id="{65DE42A4-F033-577E-2099-B1C945A930B8}"/>
              </a:ext>
            </a:extLst>
          </p:cNvPr>
          <p:cNvCxnSpPr/>
          <p:nvPr/>
        </p:nvCxnSpPr>
        <p:spPr bwMode="auto">
          <a:xfrm flipV="1">
            <a:off x="5111496" y="2083946"/>
            <a:ext cx="0" cy="447891"/>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a:extLst>
              <a:ext uri="{FF2B5EF4-FFF2-40B4-BE49-F238E27FC236}">
                <a16:creationId xmlns:a16="http://schemas.microsoft.com/office/drawing/2014/main" id="{ABF0F2DA-08E4-B269-82ED-7B12E5668F2C}"/>
              </a:ext>
            </a:extLst>
          </p:cNvPr>
          <p:cNvCxnSpPr/>
          <p:nvPr/>
        </p:nvCxnSpPr>
        <p:spPr bwMode="auto">
          <a:xfrm flipV="1">
            <a:off x="5431536" y="5512138"/>
            <a:ext cx="0" cy="447891"/>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F9E9018A-FFC1-138C-3EF2-817814486F5E}"/>
              </a:ext>
            </a:extLst>
          </p:cNvPr>
          <p:cNvCxnSpPr/>
          <p:nvPr/>
        </p:nvCxnSpPr>
        <p:spPr bwMode="auto">
          <a:xfrm flipV="1">
            <a:off x="10643616" y="2083946"/>
            <a:ext cx="0" cy="447891"/>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a:extLst>
              <a:ext uri="{FF2B5EF4-FFF2-40B4-BE49-F238E27FC236}">
                <a16:creationId xmlns:a16="http://schemas.microsoft.com/office/drawing/2014/main" id="{339F34D1-05C6-CFC4-16B1-2CE5AE4171CD}"/>
              </a:ext>
            </a:extLst>
          </p:cNvPr>
          <p:cNvCxnSpPr/>
          <p:nvPr/>
        </p:nvCxnSpPr>
        <p:spPr bwMode="auto">
          <a:xfrm flipV="1">
            <a:off x="5455920" y="2514025"/>
            <a:ext cx="0" cy="447891"/>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32B24653-8BED-CC41-E36D-C19567D78779}"/>
              </a:ext>
            </a:extLst>
          </p:cNvPr>
          <p:cNvCxnSpPr/>
          <p:nvPr/>
        </p:nvCxnSpPr>
        <p:spPr bwMode="auto">
          <a:xfrm flipV="1">
            <a:off x="5138928" y="5943025"/>
            <a:ext cx="0" cy="447891"/>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7650CBA7-6A79-4C2F-AC7F-1141A207D234}"/>
              </a:ext>
            </a:extLst>
          </p:cNvPr>
          <p:cNvCxnSpPr/>
          <p:nvPr/>
        </p:nvCxnSpPr>
        <p:spPr bwMode="auto">
          <a:xfrm flipV="1">
            <a:off x="10668000" y="5943025"/>
            <a:ext cx="0" cy="447891"/>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Oval 15">
            <a:extLst>
              <a:ext uri="{FF2B5EF4-FFF2-40B4-BE49-F238E27FC236}">
                <a16:creationId xmlns:a16="http://schemas.microsoft.com/office/drawing/2014/main" id="{E5D6A57E-968F-89AB-758F-A406C1FFA27B}"/>
              </a:ext>
            </a:extLst>
          </p:cNvPr>
          <p:cNvSpPr/>
          <p:nvPr/>
        </p:nvSpPr>
        <p:spPr bwMode="auto">
          <a:xfrm>
            <a:off x="4948690" y="1749877"/>
            <a:ext cx="313419" cy="313419"/>
          </a:xfrm>
          <a:prstGeom prst="ellipse">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2</a:t>
            </a:r>
          </a:p>
        </p:txBody>
      </p:sp>
      <p:sp>
        <p:nvSpPr>
          <p:cNvPr id="25" name="Oval 24">
            <a:extLst>
              <a:ext uri="{FF2B5EF4-FFF2-40B4-BE49-F238E27FC236}">
                <a16:creationId xmlns:a16="http://schemas.microsoft.com/office/drawing/2014/main" id="{B0F94B57-A214-5691-65D9-8CAAD77D9718}"/>
              </a:ext>
            </a:extLst>
          </p:cNvPr>
          <p:cNvSpPr/>
          <p:nvPr/>
        </p:nvSpPr>
        <p:spPr bwMode="auto">
          <a:xfrm>
            <a:off x="10486906" y="1749877"/>
            <a:ext cx="313419" cy="313419"/>
          </a:xfrm>
          <a:prstGeom prst="ellipse">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2</a:t>
            </a:r>
          </a:p>
        </p:txBody>
      </p:sp>
      <p:sp>
        <p:nvSpPr>
          <p:cNvPr id="26" name="TextBox 25">
            <a:extLst>
              <a:ext uri="{FF2B5EF4-FFF2-40B4-BE49-F238E27FC236}">
                <a16:creationId xmlns:a16="http://schemas.microsoft.com/office/drawing/2014/main" id="{0DB60A97-6009-7455-0CC7-61E4D56C8C08}"/>
              </a:ext>
            </a:extLst>
          </p:cNvPr>
          <p:cNvSpPr txBox="1"/>
          <p:nvPr/>
        </p:nvSpPr>
        <p:spPr>
          <a:xfrm>
            <a:off x="4689703" y="1513391"/>
            <a:ext cx="869149" cy="276999"/>
          </a:xfrm>
          <a:prstGeom prst="rect">
            <a:avLst/>
          </a:prstGeom>
          <a:noFill/>
        </p:spPr>
        <p:txBody>
          <a:bodyPr wrap="none" rtlCol="0">
            <a:spAutoFit/>
          </a:bodyPr>
          <a:lstStyle/>
          <a:p>
            <a:r>
              <a:rPr lang="en-US" dirty="0"/>
              <a:t>Ping1-Set2</a:t>
            </a:r>
          </a:p>
        </p:txBody>
      </p:sp>
      <p:sp>
        <p:nvSpPr>
          <p:cNvPr id="28" name="TextBox 27">
            <a:extLst>
              <a:ext uri="{FF2B5EF4-FFF2-40B4-BE49-F238E27FC236}">
                <a16:creationId xmlns:a16="http://schemas.microsoft.com/office/drawing/2014/main" id="{CA8B0E36-DE8B-964F-14BD-185E17E33D68}"/>
              </a:ext>
            </a:extLst>
          </p:cNvPr>
          <p:cNvSpPr txBox="1"/>
          <p:nvPr/>
        </p:nvSpPr>
        <p:spPr>
          <a:xfrm>
            <a:off x="5035433" y="4921908"/>
            <a:ext cx="825867" cy="276999"/>
          </a:xfrm>
          <a:prstGeom prst="rect">
            <a:avLst/>
          </a:prstGeom>
          <a:noFill/>
        </p:spPr>
        <p:txBody>
          <a:bodyPr wrap="none" rtlCol="0">
            <a:spAutoFit/>
          </a:bodyPr>
          <a:lstStyle/>
          <a:p>
            <a:r>
              <a:rPr lang="en-US" dirty="0"/>
              <a:t>Pong-Set2</a:t>
            </a:r>
          </a:p>
        </p:txBody>
      </p:sp>
      <p:sp>
        <p:nvSpPr>
          <p:cNvPr id="38" name="TextBox 37">
            <a:extLst>
              <a:ext uri="{FF2B5EF4-FFF2-40B4-BE49-F238E27FC236}">
                <a16:creationId xmlns:a16="http://schemas.microsoft.com/office/drawing/2014/main" id="{16FF37A3-4163-3C5B-62A7-903E54A8715A}"/>
              </a:ext>
            </a:extLst>
          </p:cNvPr>
          <p:cNvSpPr txBox="1"/>
          <p:nvPr/>
        </p:nvSpPr>
        <p:spPr>
          <a:xfrm>
            <a:off x="10226000" y="1477292"/>
            <a:ext cx="869149" cy="276999"/>
          </a:xfrm>
          <a:prstGeom prst="rect">
            <a:avLst/>
          </a:prstGeom>
          <a:noFill/>
        </p:spPr>
        <p:txBody>
          <a:bodyPr wrap="none" rtlCol="0">
            <a:spAutoFit/>
          </a:bodyPr>
          <a:lstStyle/>
          <a:p>
            <a:r>
              <a:rPr lang="en-US" dirty="0"/>
              <a:t>Ping2-Set2</a:t>
            </a:r>
          </a:p>
        </p:txBody>
      </p:sp>
      <p:cxnSp>
        <p:nvCxnSpPr>
          <p:cNvPr id="19" name="Straight Connector 18">
            <a:extLst>
              <a:ext uri="{FF2B5EF4-FFF2-40B4-BE49-F238E27FC236}">
                <a16:creationId xmlns:a16="http://schemas.microsoft.com/office/drawing/2014/main" id="{F50D8443-E5C6-2B81-FA00-398AC1D3CACB}"/>
              </a:ext>
            </a:extLst>
          </p:cNvPr>
          <p:cNvCxnSpPr/>
          <p:nvPr/>
        </p:nvCxnSpPr>
        <p:spPr bwMode="auto">
          <a:xfrm flipV="1">
            <a:off x="5111496" y="2531837"/>
            <a:ext cx="0" cy="1403135"/>
          </a:xfrm>
          <a:prstGeom prst="line">
            <a:avLst/>
          </a:prstGeom>
          <a:solidFill>
            <a:schemeClr val="accent1"/>
          </a:solidFill>
          <a:ln w="19050" cap="flat" cmpd="sng" algn="ctr">
            <a:solidFill>
              <a:srgbClr val="0432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E14CF531-F151-4DA6-0500-73800F91D0D4}"/>
              </a:ext>
            </a:extLst>
          </p:cNvPr>
          <p:cNvCxnSpPr/>
          <p:nvPr/>
        </p:nvCxnSpPr>
        <p:spPr bwMode="auto">
          <a:xfrm flipV="1">
            <a:off x="10637396" y="2531837"/>
            <a:ext cx="0" cy="1412444"/>
          </a:xfrm>
          <a:prstGeom prst="line">
            <a:avLst/>
          </a:prstGeom>
          <a:solidFill>
            <a:schemeClr val="accent1"/>
          </a:solidFill>
          <a:ln w="19050" cap="flat" cmpd="sng" algn="ctr">
            <a:solidFill>
              <a:srgbClr val="0432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a:extLst>
              <a:ext uri="{FF2B5EF4-FFF2-40B4-BE49-F238E27FC236}">
                <a16:creationId xmlns:a16="http://schemas.microsoft.com/office/drawing/2014/main" id="{B41BD38D-B4AA-A675-796C-A2400EAFD7C0}"/>
              </a:ext>
            </a:extLst>
          </p:cNvPr>
          <p:cNvCxnSpPr/>
          <p:nvPr/>
        </p:nvCxnSpPr>
        <p:spPr bwMode="auto">
          <a:xfrm flipV="1">
            <a:off x="5455920" y="2970419"/>
            <a:ext cx="0" cy="964553"/>
          </a:xfrm>
          <a:prstGeom prst="line">
            <a:avLst/>
          </a:prstGeom>
          <a:solidFill>
            <a:schemeClr val="accent1"/>
          </a:solidFill>
          <a:ln w="19050" cap="flat" cmpd="sng" algn="ctr">
            <a:solidFill>
              <a:srgbClr val="0432FF"/>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175C4713-9A85-42BC-BFFE-F3A9D7837CF7}"/>
              </a:ext>
            </a:extLst>
          </p:cNvPr>
          <p:cNvCxnSpPr/>
          <p:nvPr/>
        </p:nvCxnSpPr>
        <p:spPr bwMode="auto">
          <a:xfrm>
            <a:off x="5111496" y="3689401"/>
            <a:ext cx="347472" cy="0"/>
          </a:xfrm>
          <a:prstGeom prst="line">
            <a:avLst/>
          </a:prstGeom>
          <a:solidFill>
            <a:schemeClr val="accent1"/>
          </a:solidFill>
          <a:ln w="9525" cap="flat" cmpd="sng" algn="ctr">
            <a:solidFill>
              <a:srgbClr val="0432FF"/>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a:extLst>
              <a:ext uri="{FF2B5EF4-FFF2-40B4-BE49-F238E27FC236}">
                <a16:creationId xmlns:a16="http://schemas.microsoft.com/office/drawing/2014/main" id="{33BD5749-A608-DE8F-68E1-05F61CB529C0}"/>
              </a:ext>
            </a:extLst>
          </p:cNvPr>
          <p:cNvCxnSpPr/>
          <p:nvPr/>
        </p:nvCxnSpPr>
        <p:spPr bwMode="auto">
          <a:xfrm>
            <a:off x="5455920" y="3689401"/>
            <a:ext cx="5181600" cy="0"/>
          </a:xfrm>
          <a:prstGeom prst="line">
            <a:avLst/>
          </a:prstGeom>
          <a:solidFill>
            <a:schemeClr val="accent1"/>
          </a:solidFill>
          <a:ln w="9525" cap="flat" cmpd="sng" algn="ctr">
            <a:solidFill>
              <a:srgbClr val="0432FF"/>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a:extLst>
              <a:ext uri="{FF2B5EF4-FFF2-40B4-BE49-F238E27FC236}">
                <a16:creationId xmlns:a16="http://schemas.microsoft.com/office/drawing/2014/main" id="{3DE0103C-C597-1A31-CB40-CDAEE8626CE4}"/>
              </a:ext>
            </a:extLst>
          </p:cNvPr>
          <p:cNvCxnSpPr/>
          <p:nvPr/>
        </p:nvCxnSpPr>
        <p:spPr bwMode="auto">
          <a:xfrm flipV="1">
            <a:off x="5135880" y="4513037"/>
            <a:ext cx="0" cy="1429988"/>
          </a:xfrm>
          <a:prstGeom prst="line">
            <a:avLst/>
          </a:prstGeom>
          <a:solidFill>
            <a:schemeClr val="accent1"/>
          </a:solidFill>
          <a:ln w="19050" cap="flat" cmpd="sng" algn="ctr">
            <a:solidFill>
              <a:srgbClr val="0432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C3B0A6D0-4DCE-330C-667C-352E0C1108DA}"/>
              </a:ext>
            </a:extLst>
          </p:cNvPr>
          <p:cNvCxnSpPr/>
          <p:nvPr/>
        </p:nvCxnSpPr>
        <p:spPr bwMode="auto">
          <a:xfrm flipV="1">
            <a:off x="10668000" y="4504536"/>
            <a:ext cx="0" cy="1446992"/>
          </a:xfrm>
          <a:prstGeom prst="line">
            <a:avLst/>
          </a:prstGeom>
          <a:solidFill>
            <a:schemeClr val="accent1"/>
          </a:solidFill>
          <a:ln w="19050" cap="flat" cmpd="sng" algn="ctr">
            <a:solidFill>
              <a:srgbClr val="0432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Box 40">
            <a:extLst>
              <a:ext uri="{FF2B5EF4-FFF2-40B4-BE49-F238E27FC236}">
                <a16:creationId xmlns:a16="http://schemas.microsoft.com/office/drawing/2014/main" id="{4A20DD88-3787-D386-0856-8C5576CF39C7}"/>
              </a:ext>
            </a:extLst>
          </p:cNvPr>
          <p:cNvSpPr txBox="1"/>
          <p:nvPr/>
        </p:nvSpPr>
        <p:spPr>
          <a:xfrm>
            <a:off x="7463535" y="4845638"/>
            <a:ext cx="932691" cy="276999"/>
          </a:xfrm>
          <a:prstGeom prst="rect">
            <a:avLst/>
          </a:prstGeom>
          <a:noFill/>
        </p:spPr>
        <p:txBody>
          <a:bodyPr wrap="none" rtlCol="0">
            <a:spAutoFit/>
          </a:bodyPr>
          <a:lstStyle/>
          <a:p>
            <a:r>
              <a:rPr lang="en-US" dirty="0">
                <a:solidFill>
                  <a:srgbClr val="0432FF"/>
                </a:solidFill>
              </a:rPr>
              <a:t>RoundTrip2</a:t>
            </a:r>
          </a:p>
        </p:txBody>
      </p:sp>
      <p:sp>
        <p:nvSpPr>
          <p:cNvPr id="43" name="TextBox 42">
            <a:extLst>
              <a:ext uri="{FF2B5EF4-FFF2-40B4-BE49-F238E27FC236}">
                <a16:creationId xmlns:a16="http://schemas.microsoft.com/office/drawing/2014/main" id="{7758598A-9C18-1586-AD2D-B5F0C39F98ED}"/>
              </a:ext>
            </a:extLst>
          </p:cNvPr>
          <p:cNvSpPr txBox="1"/>
          <p:nvPr/>
        </p:nvSpPr>
        <p:spPr>
          <a:xfrm>
            <a:off x="7614731" y="3420144"/>
            <a:ext cx="630301" cy="276999"/>
          </a:xfrm>
          <a:prstGeom prst="rect">
            <a:avLst/>
          </a:prstGeom>
          <a:noFill/>
        </p:spPr>
        <p:txBody>
          <a:bodyPr wrap="none" rtlCol="0">
            <a:spAutoFit/>
          </a:bodyPr>
          <a:lstStyle/>
          <a:p>
            <a:r>
              <a:rPr lang="en-US" dirty="0">
                <a:solidFill>
                  <a:srgbClr val="0432FF"/>
                </a:solidFill>
              </a:rPr>
              <a:t>Reply2</a:t>
            </a:r>
          </a:p>
        </p:txBody>
      </p:sp>
      <p:cxnSp>
        <p:nvCxnSpPr>
          <p:cNvPr id="44" name="Straight Connector 43">
            <a:extLst>
              <a:ext uri="{FF2B5EF4-FFF2-40B4-BE49-F238E27FC236}">
                <a16:creationId xmlns:a16="http://schemas.microsoft.com/office/drawing/2014/main" id="{2BEE7064-6CE8-E6FE-3C23-7E8953353D55}"/>
              </a:ext>
            </a:extLst>
          </p:cNvPr>
          <p:cNvCxnSpPr/>
          <p:nvPr/>
        </p:nvCxnSpPr>
        <p:spPr bwMode="auto">
          <a:xfrm>
            <a:off x="5135880" y="4871759"/>
            <a:ext cx="286512" cy="0"/>
          </a:xfrm>
          <a:prstGeom prst="line">
            <a:avLst/>
          </a:prstGeom>
          <a:solidFill>
            <a:schemeClr val="accent1"/>
          </a:solidFill>
          <a:ln w="9525" cap="flat" cmpd="sng" algn="ctr">
            <a:solidFill>
              <a:srgbClr val="0432FF"/>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a:extLst>
              <a:ext uri="{FF2B5EF4-FFF2-40B4-BE49-F238E27FC236}">
                <a16:creationId xmlns:a16="http://schemas.microsoft.com/office/drawing/2014/main" id="{1FACEB27-0F9F-D722-3F2E-F22B954BCCB4}"/>
              </a:ext>
            </a:extLst>
          </p:cNvPr>
          <p:cNvCxnSpPr/>
          <p:nvPr/>
        </p:nvCxnSpPr>
        <p:spPr bwMode="auto">
          <a:xfrm>
            <a:off x="5440680" y="4871759"/>
            <a:ext cx="5212080" cy="0"/>
          </a:xfrm>
          <a:prstGeom prst="line">
            <a:avLst/>
          </a:prstGeom>
          <a:solidFill>
            <a:schemeClr val="accent1"/>
          </a:solidFill>
          <a:ln w="9525" cap="flat" cmpd="sng" algn="ctr">
            <a:solidFill>
              <a:srgbClr val="0432FF"/>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45">
            <a:extLst>
              <a:ext uri="{FF2B5EF4-FFF2-40B4-BE49-F238E27FC236}">
                <a16:creationId xmlns:a16="http://schemas.microsoft.com/office/drawing/2014/main" id="{4B9C3AB4-DE54-C5C5-2012-60B3879E3701}"/>
              </a:ext>
            </a:extLst>
          </p:cNvPr>
          <p:cNvSpPr txBox="1"/>
          <p:nvPr/>
        </p:nvSpPr>
        <p:spPr>
          <a:xfrm>
            <a:off x="4114800" y="3420143"/>
            <a:ext cx="932691" cy="276999"/>
          </a:xfrm>
          <a:prstGeom prst="rect">
            <a:avLst/>
          </a:prstGeom>
          <a:noFill/>
        </p:spPr>
        <p:txBody>
          <a:bodyPr wrap="none" rtlCol="0">
            <a:spAutoFit/>
          </a:bodyPr>
          <a:lstStyle/>
          <a:p>
            <a:r>
              <a:rPr lang="en-US" dirty="0">
                <a:solidFill>
                  <a:srgbClr val="0432FF"/>
                </a:solidFill>
              </a:rPr>
              <a:t>RoundTrip1</a:t>
            </a:r>
          </a:p>
        </p:txBody>
      </p:sp>
      <p:sp>
        <p:nvSpPr>
          <p:cNvPr id="47" name="TextBox 46">
            <a:extLst>
              <a:ext uri="{FF2B5EF4-FFF2-40B4-BE49-F238E27FC236}">
                <a16:creationId xmlns:a16="http://schemas.microsoft.com/office/drawing/2014/main" id="{CAA0F298-FA8F-2572-B66E-40166C7B8A04}"/>
              </a:ext>
            </a:extLst>
          </p:cNvPr>
          <p:cNvSpPr txBox="1"/>
          <p:nvPr/>
        </p:nvSpPr>
        <p:spPr>
          <a:xfrm>
            <a:off x="4355129" y="4845638"/>
            <a:ext cx="630301" cy="276999"/>
          </a:xfrm>
          <a:prstGeom prst="rect">
            <a:avLst/>
          </a:prstGeom>
          <a:noFill/>
        </p:spPr>
        <p:txBody>
          <a:bodyPr wrap="none" rtlCol="0">
            <a:spAutoFit/>
          </a:bodyPr>
          <a:lstStyle/>
          <a:p>
            <a:r>
              <a:rPr lang="en-US" dirty="0">
                <a:solidFill>
                  <a:srgbClr val="0432FF"/>
                </a:solidFill>
              </a:rPr>
              <a:t>Reply1</a:t>
            </a:r>
          </a:p>
        </p:txBody>
      </p:sp>
      <p:sp>
        <p:nvSpPr>
          <p:cNvPr id="50" name="Freeform 49">
            <a:extLst>
              <a:ext uri="{FF2B5EF4-FFF2-40B4-BE49-F238E27FC236}">
                <a16:creationId xmlns:a16="http://schemas.microsoft.com/office/drawing/2014/main" id="{C2DC89D9-4FCD-5338-3B4F-885D911CA2E9}"/>
              </a:ext>
            </a:extLst>
          </p:cNvPr>
          <p:cNvSpPr/>
          <p:nvPr/>
        </p:nvSpPr>
        <p:spPr bwMode="auto">
          <a:xfrm flipV="1">
            <a:off x="4827116" y="3691811"/>
            <a:ext cx="538385" cy="211626"/>
          </a:xfrm>
          <a:custGeom>
            <a:avLst/>
            <a:gdLst>
              <a:gd name="connsiteX0" fmla="*/ 0 w 538385"/>
              <a:gd name="connsiteY0" fmla="*/ 170916 h 170916"/>
              <a:gd name="connsiteX1" fmla="*/ 230736 w 538385"/>
              <a:gd name="connsiteY1" fmla="*/ 0 h 170916"/>
              <a:gd name="connsiteX2" fmla="*/ 538385 w 538385"/>
              <a:gd name="connsiteY2" fmla="*/ 170916 h 170916"/>
            </a:gdLst>
            <a:ahLst/>
            <a:cxnLst>
              <a:cxn ang="0">
                <a:pos x="connsiteX0" y="connsiteY0"/>
              </a:cxn>
              <a:cxn ang="0">
                <a:pos x="connsiteX1" y="connsiteY1"/>
              </a:cxn>
              <a:cxn ang="0">
                <a:pos x="connsiteX2" y="connsiteY2"/>
              </a:cxn>
            </a:cxnLst>
            <a:rect l="l" t="t" r="r" b="b"/>
            <a:pathLst>
              <a:path w="538385" h="170916">
                <a:moveTo>
                  <a:pt x="0" y="170916"/>
                </a:moveTo>
                <a:cubicBezTo>
                  <a:pt x="70502" y="85458"/>
                  <a:pt x="141005" y="0"/>
                  <a:pt x="230736" y="0"/>
                </a:cubicBezTo>
                <a:cubicBezTo>
                  <a:pt x="320467" y="0"/>
                  <a:pt x="429426" y="85458"/>
                  <a:pt x="538385" y="170916"/>
                </a:cubicBezTo>
              </a:path>
            </a:pathLst>
          </a:custGeom>
          <a:noFill/>
          <a:ln w="6350" cap="flat" cmpd="sng" algn="ctr">
            <a:solidFill>
              <a:schemeClr val="tx1"/>
            </a:solidFill>
            <a:prstDash val="dash"/>
            <a:round/>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51" name="Freeform 50">
            <a:extLst>
              <a:ext uri="{FF2B5EF4-FFF2-40B4-BE49-F238E27FC236}">
                <a16:creationId xmlns:a16="http://schemas.microsoft.com/office/drawing/2014/main" id="{6C2F80F8-4CCF-0F8F-7B30-AEA707EE8E4A}"/>
              </a:ext>
            </a:extLst>
          </p:cNvPr>
          <p:cNvSpPr/>
          <p:nvPr/>
        </p:nvSpPr>
        <p:spPr bwMode="auto">
          <a:xfrm>
            <a:off x="4848452" y="4665437"/>
            <a:ext cx="538385" cy="211626"/>
          </a:xfrm>
          <a:custGeom>
            <a:avLst/>
            <a:gdLst>
              <a:gd name="connsiteX0" fmla="*/ 0 w 538385"/>
              <a:gd name="connsiteY0" fmla="*/ 170916 h 170916"/>
              <a:gd name="connsiteX1" fmla="*/ 230736 w 538385"/>
              <a:gd name="connsiteY1" fmla="*/ 0 h 170916"/>
              <a:gd name="connsiteX2" fmla="*/ 538385 w 538385"/>
              <a:gd name="connsiteY2" fmla="*/ 170916 h 170916"/>
            </a:gdLst>
            <a:ahLst/>
            <a:cxnLst>
              <a:cxn ang="0">
                <a:pos x="connsiteX0" y="connsiteY0"/>
              </a:cxn>
              <a:cxn ang="0">
                <a:pos x="connsiteX1" y="connsiteY1"/>
              </a:cxn>
              <a:cxn ang="0">
                <a:pos x="connsiteX2" y="connsiteY2"/>
              </a:cxn>
            </a:cxnLst>
            <a:rect l="l" t="t" r="r" b="b"/>
            <a:pathLst>
              <a:path w="538385" h="170916">
                <a:moveTo>
                  <a:pt x="0" y="170916"/>
                </a:moveTo>
                <a:cubicBezTo>
                  <a:pt x="70502" y="85458"/>
                  <a:pt x="141005" y="0"/>
                  <a:pt x="230736" y="0"/>
                </a:cubicBezTo>
                <a:cubicBezTo>
                  <a:pt x="320467" y="0"/>
                  <a:pt x="429426" y="85458"/>
                  <a:pt x="538385" y="170916"/>
                </a:cubicBezTo>
              </a:path>
            </a:pathLst>
          </a:custGeom>
          <a:noFill/>
          <a:ln w="6350" cap="flat" cmpd="sng" algn="ctr">
            <a:solidFill>
              <a:schemeClr val="tx1"/>
            </a:solidFill>
            <a:prstDash val="dash"/>
            <a:round/>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7" name="Oval 16">
            <a:extLst>
              <a:ext uri="{FF2B5EF4-FFF2-40B4-BE49-F238E27FC236}">
                <a16:creationId xmlns:a16="http://schemas.microsoft.com/office/drawing/2014/main" id="{9DFE706B-BD6B-5DE4-060C-7398ABE477C1}"/>
              </a:ext>
            </a:extLst>
          </p:cNvPr>
          <p:cNvSpPr/>
          <p:nvPr/>
        </p:nvSpPr>
        <p:spPr bwMode="auto">
          <a:xfrm>
            <a:off x="5269528" y="5185966"/>
            <a:ext cx="313419" cy="313419"/>
          </a:xfrm>
          <a:prstGeom prst="ellipse">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2</a:t>
            </a:r>
          </a:p>
        </p:txBody>
      </p:sp>
      <p:cxnSp>
        <p:nvCxnSpPr>
          <p:cNvPr id="39" name="Straight Connector 38">
            <a:extLst>
              <a:ext uri="{FF2B5EF4-FFF2-40B4-BE49-F238E27FC236}">
                <a16:creationId xmlns:a16="http://schemas.microsoft.com/office/drawing/2014/main" id="{211EA345-B1D5-2EDA-FE31-AA0B8FA035E3}"/>
              </a:ext>
            </a:extLst>
          </p:cNvPr>
          <p:cNvCxnSpPr/>
          <p:nvPr/>
        </p:nvCxnSpPr>
        <p:spPr bwMode="auto">
          <a:xfrm flipV="1">
            <a:off x="5422392" y="4513037"/>
            <a:ext cx="0" cy="547370"/>
          </a:xfrm>
          <a:prstGeom prst="line">
            <a:avLst/>
          </a:prstGeom>
          <a:solidFill>
            <a:schemeClr val="accent1"/>
          </a:solidFill>
          <a:ln w="19050" cap="flat" cmpd="sng" algn="ctr">
            <a:solidFill>
              <a:srgbClr val="0432FF"/>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Date Placeholder 3">
            <a:extLst>
              <a:ext uri="{FF2B5EF4-FFF2-40B4-BE49-F238E27FC236}">
                <a16:creationId xmlns:a16="http://schemas.microsoft.com/office/drawing/2014/main" id="{313A42A2-7DC2-D19C-AAB9-E3260F3FBAF0}"/>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12" name="Rectangle 11">
            <a:extLst>
              <a:ext uri="{FF2B5EF4-FFF2-40B4-BE49-F238E27FC236}">
                <a16:creationId xmlns:a16="http://schemas.microsoft.com/office/drawing/2014/main" id="{DBAE1C6A-8761-22A0-5C03-BF145065E001}"/>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3820779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FB4C-AA9B-60A7-8EBC-BBAB40C85BAD}"/>
              </a:ext>
            </a:extLst>
          </p:cNvPr>
          <p:cNvSpPr>
            <a:spLocks noGrp="1"/>
          </p:cNvSpPr>
          <p:nvPr>
            <p:ph type="title"/>
          </p:nvPr>
        </p:nvSpPr>
        <p:spPr>
          <a:xfrm>
            <a:off x="914400" y="685800"/>
            <a:ext cx="10363200" cy="685800"/>
          </a:xfrm>
        </p:spPr>
        <p:txBody>
          <a:bodyPr/>
          <a:lstStyle/>
          <a:p>
            <a:r>
              <a:rPr lang="en-US" dirty="0"/>
              <a:t>Ranging Measurement Report: Type-3, Mixed Sets</a:t>
            </a:r>
          </a:p>
        </p:txBody>
      </p:sp>
      <p:sp>
        <p:nvSpPr>
          <p:cNvPr id="5" name="Footer Placeholder 4">
            <a:extLst>
              <a:ext uri="{FF2B5EF4-FFF2-40B4-BE49-F238E27FC236}">
                <a16:creationId xmlns:a16="http://schemas.microsoft.com/office/drawing/2014/main" id="{619164C4-0350-14E3-F4D4-7A9B54EA783B}"/>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F817FFB7-14F0-E3E9-7803-5B41E316A77A}"/>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7</a:t>
            </a:fld>
            <a:endParaRPr lang="en-US" altLang="en-US"/>
          </a:p>
        </p:txBody>
      </p:sp>
      <p:pic>
        <p:nvPicPr>
          <p:cNvPr id="18" name="Picture 17">
            <a:extLst>
              <a:ext uri="{FF2B5EF4-FFF2-40B4-BE49-F238E27FC236}">
                <a16:creationId xmlns:a16="http://schemas.microsoft.com/office/drawing/2014/main" id="{9C61F6CE-C1AD-F62D-B3C6-CD7ABA19D309}"/>
              </a:ext>
            </a:extLst>
          </p:cNvPr>
          <p:cNvPicPr>
            <a:picLocks noChangeAspect="1"/>
          </p:cNvPicPr>
          <p:nvPr/>
        </p:nvPicPr>
        <p:blipFill>
          <a:blip r:embed="rId3"/>
          <a:stretch>
            <a:fillRect/>
          </a:stretch>
        </p:blipFill>
        <p:spPr>
          <a:xfrm>
            <a:off x="304800" y="2074637"/>
            <a:ext cx="11771844" cy="4326163"/>
          </a:xfrm>
          <a:prstGeom prst="rect">
            <a:avLst/>
          </a:prstGeom>
        </p:spPr>
      </p:pic>
      <p:cxnSp>
        <p:nvCxnSpPr>
          <p:cNvPr id="24" name="Straight Arrow Connector 23">
            <a:extLst>
              <a:ext uri="{FF2B5EF4-FFF2-40B4-BE49-F238E27FC236}">
                <a16:creationId xmlns:a16="http://schemas.microsoft.com/office/drawing/2014/main" id="{691520BA-9DB0-1884-A233-CA0428311B17}"/>
              </a:ext>
            </a:extLst>
          </p:cNvPr>
          <p:cNvCxnSpPr/>
          <p:nvPr/>
        </p:nvCxnSpPr>
        <p:spPr bwMode="auto">
          <a:xfrm flipV="1">
            <a:off x="3328416" y="2066134"/>
            <a:ext cx="0" cy="447891"/>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a:extLst>
              <a:ext uri="{FF2B5EF4-FFF2-40B4-BE49-F238E27FC236}">
                <a16:creationId xmlns:a16="http://schemas.microsoft.com/office/drawing/2014/main" id="{1DBB8467-D6C9-4198-D2B9-7F3BB4109E8A}"/>
              </a:ext>
            </a:extLst>
          </p:cNvPr>
          <p:cNvCxnSpPr/>
          <p:nvPr/>
        </p:nvCxnSpPr>
        <p:spPr bwMode="auto">
          <a:xfrm flipV="1">
            <a:off x="8839200" y="2074637"/>
            <a:ext cx="0" cy="447891"/>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a:extLst>
              <a:ext uri="{FF2B5EF4-FFF2-40B4-BE49-F238E27FC236}">
                <a16:creationId xmlns:a16="http://schemas.microsoft.com/office/drawing/2014/main" id="{9E679517-3ABD-9ACC-ED7E-2D1599607E69}"/>
              </a:ext>
            </a:extLst>
          </p:cNvPr>
          <p:cNvCxnSpPr/>
          <p:nvPr/>
        </p:nvCxnSpPr>
        <p:spPr bwMode="auto">
          <a:xfrm flipV="1">
            <a:off x="3657600" y="2522528"/>
            <a:ext cx="0" cy="447891"/>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a:extLst>
              <a:ext uri="{FF2B5EF4-FFF2-40B4-BE49-F238E27FC236}">
                <a16:creationId xmlns:a16="http://schemas.microsoft.com/office/drawing/2014/main" id="{E51BCBBC-AF78-43AF-430C-27CD5291ACB2}"/>
              </a:ext>
            </a:extLst>
          </p:cNvPr>
          <p:cNvCxnSpPr/>
          <p:nvPr/>
        </p:nvCxnSpPr>
        <p:spPr bwMode="auto">
          <a:xfrm flipV="1">
            <a:off x="3352800" y="5951528"/>
            <a:ext cx="0" cy="447891"/>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a:extLst>
              <a:ext uri="{FF2B5EF4-FFF2-40B4-BE49-F238E27FC236}">
                <a16:creationId xmlns:a16="http://schemas.microsoft.com/office/drawing/2014/main" id="{15B4F44A-832D-1C1F-7AD2-DF0A7B5C6048}"/>
              </a:ext>
            </a:extLst>
          </p:cNvPr>
          <p:cNvCxnSpPr/>
          <p:nvPr/>
        </p:nvCxnSpPr>
        <p:spPr bwMode="auto">
          <a:xfrm flipV="1">
            <a:off x="8869680" y="5951528"/>
            <a:ext cx="0" cy="447891"/>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a:extLst>
              <a:ext uri="{FF2B5EF4-FFF2-40B4-BE49-F238E27FC236}">
                <a16:creationId xmlns:a16="http://schemas.microsoft.com/office/drawing/2014/main" id="{3E4AFB3A-5279-2C55-3DE8-8025AE84B81C}"/>
              </a:ext>
            </a:extLst>
          </p:cNvPr>
          <p:cNvCxnSpPr/>
          <p:nvPr/>
        </p:nvCxnSpPr>
        <p:spPr bwMode="auto">
          <a:xfrm flipV="1">
            <a:off x="3639312" y="5503637"/>
            <a:ext cx="0" cy="447891"/>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Box 47">
            <a:extLst>
              <a:ext uri="{FF2B5EF4-FFF2-40B4-BE49-F238E27FC236}">
                <a16:creationId xmlns:a16="http://schemas.microsoft.com/office/drawing/2014/main" id="{B6EA9830-C180-EDD6-DB1C-9C0700C6093D}"/>
              </a:ext>
            </a:extLst>
          </p:cNvPr>
          <p:cNvSpPr txBox="1"/>
          <p:nvPr/>
        </p:nvSpPr>
        <p:spPr>
          <a:xfrm>
            <a:off x="11375345" y="2083138"/>
            <a:ext cx="732893" cy="430887"/>
          </a:xfrm>
          <a:prstGeom prst="rect">
            <a:avLst/>
          </a:prstGeom>
          <a:noFill/>
        </p:spPr>
        <p:txBody>
          <a:bodyPr wrap="none" rtlCol="0">
            <a:spAutoFit/>
          </a:bodyPr>
          <a:lstStyle/>
          <a:p>
            <a:pPr algn="ctr"/>
            <a:r>
              <a:rPr lang="en-US" sz="1100" dirty="0">
                <a:latin typeface="+mj-lt"/>
              </a:rPr>
              <a:t>Device-A</a:t>
            </a:r>
          </a:p>
          <a:p>
            <a:pPr algn="ctr"/>
            <a:r>
              <a:rPr lang="en-US" sz="1100" dirty="0">
                <a:latin typeface="+mj-lt"/>
              </a:rPr>
              <a:t>Initiator</a:t>
            </a:r>
          </a:p>
        </p:txBody>
      </p:sp>
      <p:sp>
        <p:nvSpPr>
          <p:cNvPr id="49" name="TextBox 48">
            <a:extLst>
              <a:ext uri="{FF2B5EF4-FFF2-40B4-BE49-F238E27FC236}">
                <a16:creationId xmlns:a16="http://schemas.microsoft.com/office/drawing/2014/main" id="{9FDB9EDE-8ED2-0ED8-3ECF-507468008CA4}"/>
              </a:ext>
            </a:extLst>
          </p:cNvPr>
          <p:cNvSpPr txBox="1"/>
          <p:nvPr/>
        </p:nvSpPr>
        <p:spPr>
          <a:xfrm>
            <a:off x="11352437" y="5512138"/>
            <a:ext cx="787395" cy="430887"/>
          </a:xfrm>
          <a:prstGeom prst="rect">
            <a:avLst/>
          </a:prstGeom>
          <a:noFill/>
        </p:spPr>
        <p:txBody>
          <a:bodyPr wrap="none" rtlCol="0">
            <a:spAutoFit/>
          </a:bodyPr>
          <a:lstStyle/>
          <a:p>
            <a:pPr algn="ctr"/>
            <a:r>
              <a:rPr lang="en-US" sz="1100" dirty="0">
                <a:latin typeface="+mj-lt"/>
              </a:rPr>
              <a:t>Device-B</a:t>
            </a:r>
          </a:p>
          <a:p>
            <a:pPr algn="ctr"/>
            <a:r>
              <a:rPr lang="en-US" sz="1100" dirty="0">
                <a:latin typeface="+mj-lt"/>
              </a:rPr>
              <a:t>Responder</a:t>
            </a:r>
          </a:p>
        </p:txBody>
      </p:sp>
      <p:cxnSp>
        <p:nvCxnSpPr>
          <p:cNvPr id="3" name="Straight Arrow Connector 2">
            <a:extLst>
              <a:ext uri="{FF2B5EF4-FFF2-40B4-BE49-F238E27FC236}">
                <a16:creationId xmlns:a16="http://schemas.microsoft.com/office/drawing/2014/main" id="{65DE42A4-F033-577E-2099-B1C945A930B8}"/>
              </a:ext>
            </a:extLst>
          </p:cNvPr>
          <p:cNvCxnSpPr/>
          <p:nvPr/>
        </p:nvCxnSpPr>
        <p:spPr bwMode="auto">
          <a:xfrm flipV="1">
            <a:off x="5111496" y="2083946"/>
            <a:ext cx="0" cy="447891"/>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a:extLst>
              <a:ext uri="{FF2B5EF4-FFF2-40B4-BE49-F238E27FC236}">
                <a16:creationId xmlns:a16="http://schemas.microsoft.com/office/drawing/2014/main" id="{ABF0F2DA-08E4-B269-82ED-7B12E5668F2C}"/>
              </a:ext>
            </a:extLst>
          </p:cNvPr>
          <p:cNvCxnSpPr/>
          <p:nvPr/>
        </p:nvCxnSpPr>
        <p:spPr bwMode="auto">
          <a:xfrm flipV="1">
            <a:off x="5431536" y="5512138"/>
            <a:ext cx="0" cy="447891"/>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F9E9018A-FFC1-138C-3EF2-817814486F5E}"/>
              </a:ext>
            </a:extLst>
          </p:cNvPr>
          <p:cNvCxnSpPr/>
          <p:nvPr/>
        </p:nvCxnSpPr>
        <p:spPr bwMode="auto">
          <a:xfrm flipV="1">
            <a:off x="10643616" y="2083946"/>
            <a:ext cx="0" cy="447891"/>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a:extLst>
              <a:ext uri="{FF2B5EF4-FFF2-40B4-BE49-F238E27FC236}">
                <a16:creationId xmlns:a16="http://schemas.microsoft.com/office/drawing/2014/main" id="{339F34D1-05C6-CFC4-16B1-2CE5AE4171CD}"/>
              </a:ext>
            </a:extLst>
          </p:cNvPr>
          <p:cNvCxnSpPr/>
          <p:nvPr/>
        </p:nvCxnSpPr>
        <p:spPr bwMode="auto">
          <a:xfrm flipV="1">
            <a:off x="5455920" y="2514025"/>
            <a:ext cx="0" cy="447891"/>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32B24653-8BED-CC41-E36D-C19567D78779}"/>
              </a:ext>
            </a:extLst>
          </p:cNvPr>
          <p:cNvCxnSpPr/>
          <p:nvPr/>
        </p:nvCxnSpPr>
        <p:spPr bwMode="auto">
          <a:xfrm flipV="1">
            <a:off x="5138928" y="5943025"/>
            <a:ext cx="0" cy="447891"/>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7650CBA7-6A79-4C2F-AC7F-1141A207D234}"/>
              </a:ext>
            </a:extLst>
          </p:cNvPr>
          <p:cNvCxnSpPr/>
          <p:nvPr/>
        </p:nvCxnSpPr>
        <p:spPr bwMode="auto">
          <a:xfrm flipV="1">
            <a:off x="10668000" y="5943025"/>
            <a:ext cx="0" cy="447891"/>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Oval 24">
            <a:extLst>
              <a:ext uri="{FF2B5EF4-FFF2-40B4-BE49-F238E27FC236}">
                <a16:creationId xmlns:a16="http://schemas.microsoft.com/office/drawing/2014/main" id="{B0F94B57-A214-5691-65D9-8CAAD77D9718}"/>
              </a:ext>
            </a:extLst>
          </p:cNvPr>
          <p:cNvSpPr/>
          <p:nvPr/>
        </p:nvSpPr>
        <p:spPr bwMode="auto">
          <a:xfrm>
            <a:off x="10486906" y="1749877"/>
            <a:ext cx="313419" cy="313419"/>
          </a:xfrm>
          <a:prstGeom prst="ellipse">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2</a:t>
            </a:r>
          </a:p>
        </p:txBody>
      </p:sp>
      <p:sp>
        <p:nvSpPr>
          <p:cNvPr id="38" name="TextBox 37">
            <a:extLst>
              <a:ext uri="{FF2B5EF4-FFF2-40B4-BE49-F238E27FC236}">
                <a16:creationId xmlns:a16="http://schemas.microsoft.com/office/drawing/2014/main" id="{16FF37A3-4163-3C5B-62A7-903E54A8715A}"/>
              </a:ext>
            </a:extLst>
          </p:cNvPr>
          <p:cNvSpPr txBox="1"/>
          <p:nvPr/>
        </p:nvSpPr>
        <p:spPr>
          <a:xfrm>
            <a:off x="10226000" y="1477292"/>
            <a:ext cx="869149" cy="276999"/>
          </a:xfrm>
          <a:prstGeom prst="rect">
            <a:avLst/>
          </a:prstGeom>
          <a:noFill/>
        </p:spPr>
        <p:txBody>
          <a:bodyPr wrap="none" rtlCol="0">
            <a:spAutoFit/>
          </a:bodyPr>
          <a:lstStyle/>
          <a:p>
            <a:r>
              <a:rPr lang="en-US" dirty="0"/>
              <a:t>Ping2-Set2</a:t>
            </a:r>
          </a:p>
        </p:txBody>
      </p:sp>
      <p:cxnSp>
        <p:nvCxnSpPr>
          <p:cNvPr id="19" name="Straight Connector 18">
            <a:extLst>
              <a:ext uri="{FF2B5EF4-FFF2-40B4-BE49-F238E27FC236}">
                <a16:creationId xmlns:a16="http://schemas.microsoft.com/office/drawing/2014/main" id="{F50D8443-E5C6-2B81-FA00-398AC1D3CACB}"/>
              </a:ext>
            </a:extLst>
          </p:cNvPr>
          <p:cNvCxnSpPr/>
          <p:nvPr/>
        </p:nvCxnSpPr>
        <p:spPr bwMode="auto">
          <a:xfrm flipV="1">
            <a:off x="3326736" y="2522528"/>
            <a:ext cx="0" cy="1403135"/>
          </a:xfrm>
          <a:prstGeom prst="line">
            <a:avLst/>
          </a:prstGeom>
          <a:solidFill>
            <a:schemeClr val="accent1"/>
          </a:solidFill>
          <a:ln w="19050" cap="flat" cmpd="sng" algn="ctr">
            <a:solidFill>
              <a:srgbClr val="0432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E14CF531-F151-4DA6-0500-73800F91D0D4}"/>
              </a:ext>
            </a:extLst>
          </p:cNvPr>
          <p:cNvCxnSpPr/>
          <p:nvPr/>
        </p:nvCxnSpPr>
        <p:spPr bwMode="auto">
          <a:xfrm flipV="1">
            <a:off x="10637396" y="2531837"/>
            <a:ext cx="0" cy="1412444"/>
          </a:xfrm>
          <a:prstGeom prst="line">
            <a:avLst/>
          </a:prstGeom>
          <a:solidFill>
            <a:schemeClr val="accent1"/>
          </a:solidFill>
          <a:ln w="19050" cap="flat" cmpd="sng" algn="ctr">
            <a:solidFill>
              <a:srgbClr val="0432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a:extLst>
              <a:ext uri="{FF2B5EF4-FFF2-40B4-BE49-F238E27FC236}">
                <a16:creationId xmlns:a16="http://schemas.microsoft.com/office/drawing/2014/main" id="{33BD5749-A608-DE8F-68E1-05F61CB529C0}"/>
              </a:ext>
            </a:extLst>
          </p:cNvPr>
          <p:cNvCxnSpPr/>
          <p:nvPr/>
        </p:nvCxnSpPr>
        <p:spPr bwMode="auto">
          <a:xfrm>
            <a:off x="3657600" y="3679017"/>
            <a:ext cx="6979796" cy="0"/>
          </a:xfrm>
          <a:prstGeom prst="line">
            <a:avLst/>
          </a:prstGeom>
          <a:solidFill>
            <a:schemeClr val="accent1"/>
          </a:solidFill>
          <a:ln w="9525" cap="flat" cmpd="sng" algn="ctr">
            <a:solidFill>
              <a:srgbClr val="0432FF"/>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a:extLst>
              <a:ext uri="{FF2B5EF4-FFF2-40B4-BE49-F238E27FC236}">
                <a16:creationId xmlns:a16="http://schemas.microsoft.com/office/drawing/2014/main" id="{3DE0103C-C597-1A31-CB40-CDAEE8626CE4}"/>
              </a:ext>
            </a:extLst>
          </p:cNvPr>
          <p:cNvCxnSpPr/>
          <p:nvPr/>
        </p:nvCxnSpPr>
        <p:spPr bwMode="auto">
          <a:xfrm flipV="1">
            <a:off x="3352800" y="4530041"/>
            <a:ext cx="0" cy="1429988"/>
          </a:xfrm>
          <a:prstGeom prst="line">
            <a:avLst/>
          </a:prstGeom>
          <a:solidFill>
            <a:schemeClr val="accent1"/>
          </a:solidFill>
          <a:ln w="19050" cap="flat" cmpd="sng" algn="ctr">
            <a:solidFill>
              <a:srgbClr val="0432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C3B0A6D0-4DCE-330C-667C-352E0C1108DA}"/>
              </a:ext>
            </a:extLst>
          </p:cNvPr>
          <p:cNvCxnSpPr/>
          <p:nvPr/>
        </p:nvCxnSpPr>
        <p:spPr bwMode="auto">
          <a:xfrm flipV="1">
            <a:off x="10668000" y="4504536"/>
            <a:ext cx="0" cy="1446992"/>
          </a:xfrm>
          <a:prstGeom prst="line">
            <a:avLst/>
          </a:prstGeom>
          <a:solidFill>
            <a:schemeClr val="accent1"/>
          </a:solidFill>
          <a:ln w="19050" cap="flat" cmpd="sng" algn="ctr">
            <a:solidFill>
              <a:srgbClr val="0432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Box 40">
            <a:extLst>
              <a:ext uri="{FF2B5EF4-FFF2-40B4-BE49-F238E27FC236}">
                <a16:creationId xmlns:a16="http://schemas.microsoft.com/office/drawing/2014/main" id="{4A20DD88-3787-D386-0856-8C5576CF39C7}"/>
              </a:ext>
            </a:extLst>
          </p:cNvPr>
          <p:cNvSpPr txBox="1"/>
          <p:nvPr/>
        </p:nvSpPr>
        <p:spPr>
          <a:xfrm>
            <a:off x="6477000" y="4845638"/>
            <a:ext cx="932691" cy="276999"/>
          </a:xfrm>
          <a:prstGeom prst="rect">
            <a:avLst/>
          </a:prstGeom>
          <a:noFill/>
        </p:spPr>
        <p:txBody>
          <a:bodyPr wrap="none" rtlCol="0">
            <a:spAutoFit/>
          </a:bodyPr>
          <a:lstStyle/>
          <a:p>
            <a:r>
              <a:rPr lang="en-US" dirty="0">
                <a:solidFill>
                  <a:srgbClr val="0432FF"/>
                </a:solidFill>
              </a:rPr>
              <a:t>RoundTrip2</a:t>
            </a:r>
          </a:p>
        </p:txBody>
      </p:sp>
      <p:sp>
        <p:nvSpPr>
          <p:cNvPr id="43" name="TextBox 42">
            <a:extLst>
              <a:ext uri="{FF2B5EF4-FFF2-40B4-BE49-F238E27FC236}">
                <a16:creationId xmlns:a16="http://schemas.microsoft.com/office/drawing/2014/main" id="{7758598A-9C18-1586-AD2D-B5F0C39F98ED}"/>
              </a:ext>
            </a:extLst>
          </p:cNvPr>
          <p:cNvSpPr txBox="1"/>
          <p:nvPr/>
        </p:nvSpPr>
        <p:spPr>
          <a:xfrm>
            <a:off x="6628194" y="3397838"/>
            <a:ext cx="630301" cy="276999"/>
          </a:xfrm>
          <a:prstGeom prst="rect">
            <a:avLst/>
          </a:prstGeom>
          <a:noFill/>
        </p:spPr>
        <p:txBody>
          <a:bodyPr wrap="none" rtlCol="0">
            <a:spAutoFit/>
          </a:bodyPr>
          <a:lstStyle/>
          <a:p>
            <a:r>
              <a:rPr lang="en-US" dirty="0">
                <a:solidFill>
                  <a:srgbClr val="0432FF"/>
                </a:solidFill>
              </a:rPr>
              <a:t>Reply2</a:t>
            </a:r>
          </a:p>
        </p:txBody>
      </p:sp>
      <p:cxnSp>
        <p:nvCxnSpPr>
          <p:cNvPr id="45" name="Straight Connector 44">
            <a:extLst>
              <a:ext uri="{FF2B5EF4-FFF2-40B4-BE49-F238E27FC236}">
                <a16:creationId xmlns:a16="http://schemas.microsoft.com/office/drawing/2014/main" id="{1FACEB27-0F9F-D722-3F2E-F22B954BCCB4}"/>
              </a:ext>
            </a:extLst>
          </p:cNvPr>
          <p:cNvCxnSpPr/>
          <p:nvPr/>
        </p:nvCxnSpPr>
        <p:spPr bwMode="auto">
          <a:xfrm>
            <a:off x="3639312" y="4871759"/>
            <a:ext cx="7013448" cy="0"/>
          </a:xfrm>
          <a:prstGeom prst="line">
            <a:avLst/>
          </a:prstGeom>
          <a:solidFill>
            <a:schemeClr val="accent1"/>
          </a:solidFill>
          <a:ln w="9525" cap="flat" cmpd="sng" algn="ctr">
            <a:solidFill>
              <a:srgbClr val="0432FF"/>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TextBox 55">
            <a:extLst>
              <a:ext uri="{FF2B5EF4-FFF2-40B4-BE49-F238E27FC236}">
                <a16:creationId xmlns:a16="http://schemas.microsoft.com/office/drawing/2014/main" id="{5F4B3D66-6AFC-5682-3344-4D353F9F34C4}"/>
              </a:ext>
            </a:extLst>
          </p:cNvPr>
          <p:cNvSpPr txBox="1"/>
          <p:nvPr/>
        </p:nvSpPr>
        <p:spPr>
          <a:xfrm>
            <a:off x="2956697" y="1517936"/>
            <a:ext cx="869149" cy="276999"/>
          </a:xfrm>
          <a:prstGeom prst="rect">
            <a:avLst/>
          </a:prstGeom>
          <a:noFill/>
        </p:spPr>
        <p:txBody>
          <a:bodyPr wrap="none" rtlCol="0">
            <a:spAutoFit/>
          </a:bodyPr>
          <a:lstStyle/>
          <a:p>
            <a:r>
              <a:rPr lang="en-US" dirty="0"/>
              <a:t>Ping1-Set1</a:t>
            </a:r>
          </a:p>
        </p:txBody>
      </p:sp>
      <p:sp>
        <p:nvSpPr>
          <p:cNvPr id="57" name="Oval 56">
            <a:extLst>
              <a:ext uri="{FF2B5EF4-FFF2-40B4-BE49-F238E27FC236}">
                <a16:creationId xmlns:a16="http://schemas.microsoft.com/office/drawing/2014/main" id="{786BD0E7-E6DB-D725-556E-226E076F5690}"/>
              </a:ext>
            </a:extLst>
          </p:cNvPr>
          <p:cNvSpPr/>
          <p:nvPr/>
        </p:nvSpPr>
        <p:spPr bwMode="auto">
          <a:xfrm>
            <a:off x="3171706" y="1759861"/>
            <a:ext cx="313419" cy="313419"/>
          </a:xfrm>
          <a:prstGeom prst="ellips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1</a:t>
            </a:r>
          </a:p>
        </p:txBody>
      </p:sp>
      <p:sp>
        <p:nvSpPr>
          <p:cNvPr id="61" name="TextBox 60">
            <a:extLst>
              <a:ext uri="{FF2B5EF4-FFF2-40B4-BE49-F238E27FC236}">
                <a16:creationId xmlns:a16="http://schemas.microsoft.com/office/drawing/2014/main" id="{0EC539F2-DEA6-8B27-4962-6F4792431EBA}"/>
              </a:ext>
            </a:extLst>
          </p:cNvPr>
          <p:cNvSpPr txBox="1"/>
          <p:nvPr/>
        </p:nvSpPr>
        <p:spPr>
          <a:xfrm>
            <a:off x="3212733" y="4926453"/>
            <a:ext cx="825867" cy="276999"/>
          </a:xfrm>
          <a:prstGeom prst="rect">
            <a:avLst/>
          </a:prstGeom>
          <a:noFill/>
        </p:spPr>
        <p:txBody>
          <a:bodyPr wrap="none" rtlCol="0">
            <a:spAutoFit/>
          </a:bodyPr>
          <a:lstStyle/>
          <a:p>
            <a:r>
              <a:rPr lang="en-US" dirty="0"/>
              <a:t>Pong-Set1</a:t>
            </a:r>
          </a:p>
        </p:txBody>
      </p:sp>
      <p:cxnSp>
        <p:nvCxnSpPr>
          <p:cNvPr id="62" name="Straight Connector 61">
            <a:extLst>
              <a:ext uri="{FF2B5EF4-FFF2-40B4-BE49-F238E27FC236}">
                <a16:creationId xmlns:a16="http://schemas.microsoft.com/office/drawing/2014/main" id="{1F0E8428-8013-2C9D-0B40-CFBEE3698838}"/>
              </a:ext>
            </a:extLst>
          </p:cNvPr>
          <p:cNvCxnSpPr/>
          <p:nvPr/>
        </p:nvCxnSpPr>
        <p:spPr bwMode="auto">
          <a:xfrm flipV="1">
            <a:off x="3657600" y="2970419"/>
            <a:ext cx="0" cy="964553"/>
          </a:xfrm>
          <a:prstGeom prst="line">
            <a:avLst/>
          </a:prstGeom>
          <a:solidFill>
            <a:schemeClr val="accent1"/>
          </a:solidFill>
          <a:ln w="19050" cap="flat" cmpd="sng" algn="ctr">
            <a:solidFill>
              <a:srgbClr val="0432FF"/>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a:extLst>
              <a:ext uri="{FF2B5EF4-FFF2-40B4-BE49-F238E27FC236}">
                <a16:creationId xmlns:a16="http://schemas.microsoft.com/office/drawing/2014/main" id="{7559E0C5-A69B-4559-65F3-0C4285F887F6}"/>
              </a:ext>
            </a:extLst>
          </p:cNvPr>
          <p:cNvCxnSpPr/>
          <p:nvPr/>
        </p:nvCxnSpPr>
        <p:spPr bwMode="auto">
          <a:xfrm>
            <a:off x="3328416" y="3677981"/>
            <a:ext cx="329184" cy="0"/>
          </a:xfrm>
          <a:prstGeom prst="line">
            <a:avLst/>
          </a:prstGeom>
          <a:solidFill>
            <a:schemeClr val="accent1"/>
          </a:solidFill>
          <a:ln w="9525" cap="flat" cmpd="sng" algn="ctr">
            <a:solidFill>
              <a:srgbClr val="0432FF"/>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Connector 63">
            <a:extLst>
              <a:ext uri="{FF2B5EF4-FFF2-40B4-BE49-F238E27FC236}">
                <a16:creationId xmlns:a16="http://schemas.microsoft.com/office/drawing/2014/main" id="{46985D69-DDC8-8698-7CAC-B34B116D4D33}"/>
              </a:ext>
            </a:extLst>
          </p:cNvPr>
          <p:cNvCxnSpPr/>
          <p:nvPr/>
        </p:nvCxnSpPr>
        <p:spPr bwMode="auto">
          <a:xfrm flipV="1">
            <a:off x="3639312" y="4530041"/>
            <a:ext cx="0" cy="575359"/>
          </a:xfrm>
          <a:prstGeom prst="line">
            <a:avLst/>
          </a:prstGeom>
          <a:solidFill>
            <a:schemeClr val="accent1"/>
          </a:solidFill>
          <a:ln w="19050" cap="flat" cmpd="sng" algn="ctr">
            <a:solidFill>
              <a:srgbClr val="0432FF"/>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Box 64">
            <a:extLst>
              <a:ext uri="{FF2B5EF4-FFF2-40B4-BE49-F238E27FC236}">
                <a16:creationId xmlns:a16="http://schemas.microsoft.com/office/drawing/2014/main" id="{E1737117-BBD2-191D-B97A-092243D1991E}"/>
              </a:ext>
            </a:extLst>
          </p:cNvPr>
          <p:cNvSpPr txBox="1"/>
          <p:nvPr/>
        </p:nvSpPr>
        <p:spPr>
          <a:xfrm>
            <a:off x="2233163" y="3420143"/>
            <a:ext cx="932691" cy="276999"/>
          </a:xfrm>
          <a:prstGeom prst="rect">
            <a:avLst/>
          </a:prstGeom>
          <a:noFill/>
        </p:spPr>
        <p:txBody>
          <a:bodyPr wrap="none" rtlCol="0">
            <a:spAutoFit/>
          </a:bodyPr>
          <a:lstStyle/>
          <a:p>
            <a:r>
              <a:rPr lang="en-US" dirty="0">
                <a:solidFill>
                  <a:srgbClr val="0432FF"/>
                </a:solidFill>
              </a:rPr>
              <a:t>RoundTrip1</a:t>
            </a:r>
          </a:p>
        </p:txBody>
      </p:sp>
      <p:sp>
        <p:nvSpPr>
          <p:cNvPr id="66" name="TextBox 65">
            <a:extLst>
              <a:ext uri="{FF2B5EF4-FFF2-40B4-BE49-F238E27FC236}">
                <a16:creationId xmlns:a16="http://schemas.microsoft.com/office/drawing/2014/main" id="{41F789B7-1A83-CCDE-38E8-C18D19C1A724}"/>
              </a:ext>
            </a:extLst>
          </p:cNvPr>
          <p:cNvSpPr txBox="1"/>
          <p:nvPr/>
        </p:nvSpPr>
        <p:spPr>
          <a:xfrm>
            <a:off x="2473492" y="4845638"/>
            <a:ext cx="630301" cy="276999"/>
          </a:xfrm>
          <a:prstGeom prst="rect">
            <a:avLst/>
          </a:prstGeom>
          <a:noFill/>
        </p:spPr>
        <p:txBody>
          <a:bodyPr wrap="none" rtlCol="0">
            <a:spAutoFit/>
          </a:bodyPr>
          <a:lstStyle/>
          <a:p>
            <a:r>
              <a:rPr lang="en-US" dirty="0">
                <a:solidFill>
                  <a:srgbClr val="0432FF"/>
                </a:solidFill>
              </a:rPr>
              <a:t>Reply1</a:t>
            </a:r>
          </a:p>
        </p:txBody>
      </p:sp>
      <p:sp>
        <p:nvSpPr>
          <p:cNvPr id="67" name="Freeform 66">
            <a:extLst>
              <a:ext uri="{FF2B5EF4-FFF2-40B4-BE49-F238E27FC236}">
                <a16:creationId xmlns:a16="http://schemas.microsoft.com/office/drawing/2014/main" id="{C70F7613-187C-1279-B53F-D2D151399AB3}"/>
              </a:ext>
            </a:extLst>
          </p:cNvPr>
          <p:cNvSpPr/>
          <p:nvPr/>
        </p:nvSpPr>
        <p:spPr bwMode="auto">
          <a:xfrm flipV="1">
            <a:off x="2945479" y="3691811"/>
            <a:ext cx="538385" cy="211626"/>
          </a:xfrm>
          <a:custGeom>
            <a:avLst/>
            <a:gdLst>
              <a:gd name="connsiteX0" fmla="*/ 0 w 538385"/>
              <a:gd name="connsiteY0" fmla="*/ 170916 h 170916"/>
              <a:gd name="connsiteX1" fmla="*/ 230736 w 538385"/>
              <a:gd name="connsiteY1" fmla="*/ 0 h 170916"/>
              <a:gd name="connsiteX2" fmla="*/ 538385 w 538385"/>
              <a:gd name="connsiteY2" fmla="*/ 170916 h 170916"/>
            </a:gdLst>
            <a:ahLst/>
            <a:cxnLst>
              <a:cxn ang="0">
                <a:pos x="connsiteX0" y="connsiteY0"/>
              </a:cxn>
              <a:cxn ang="0">
                <a:pos x="connsiteX1" y="connsiteY1"/>
              </a:cxn>
              <a:cxn ang="0">
                <a:pos x="connsiteX2" y="connsiteY2"/>
              </a:cxn>
            </a:cxnLst>
            <a:rect l="l" t="t" r="r" b="b"/>
            <a:pathLst>
              <a:path w="538385" h="170916">
                <a:moveTo>
                  <a:pt x="0" y="170916"/>
                </a:moveTo>
                <a:cubicBezTo>
                  <a:pt x="70502" y="85458"/>
                  <a:pt x="141005" y="0"/>
                  <a:pt x="230736" y="0"/>
                </a:cubicBezTo>
                <a:cubicBezTo>
                  <a:pt x="320467" y="0"/>
                  <a:pt x="429426" y="85458"/>
                  <a:pt x="538385" y="170916"/>
                </a:cubicBezTo>
              </a:path>
            </a:pathLst>
          </a:custGeom>
          <a:noFill/>
          <a:ln w="6350" cap="flat" cmpd="sng" algn="ctr">
            <a:solidFill>
              <a:schemeClr val="tx1"/>
            </a:solidFill>
            <a:prstDash val="dash"/>
            <a:round/>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68" name="Freeform 67">
            <a:extLst>
              <a:ext uri="{FF2B5EF4-FFF2-40B4-BE49-F238E27FC236}">
                <a16:creationId xmlns:a16="http://schemas.microsoft.com/office/drawing/2014/main" id="{4014F36A-61F2-B7A8-B219-34BFE38623A3}"/>
              </a:ext>
            </a:extLst>
          </p:cNvPr>
          <p:cNvSpPr/>
          <p:nvPr/>
        </p:nvSpPr>
        <p:spPr bwMode="auto">
          <a:xfrm>
            <a:off x="2966815" y="4665437"/>
            <a:ext cx="538385" cy="211626"/>
          </a:xfrm>
          <a:custGeom>
            <a:avLst/>
            <a:gdLst>
              <a:gd name="connsiteX0" fmla="*/ 0 w 538385"/>
              <a:gd name="connsiteY0" fmla="*/ 170916 h 170916"/>
              <a:gd name="connsiteX1" fmla="*/ 230736 w 538385"/>
              <a:gd name="connsiteY1" fmla="*/ 0 h 170916"/>
              <a:gd name="connsiteX2" fmla="*/ 538385 w 538385"/>
              <a:gd name="connsiteY2" fmla="*/ 170916 h 170916"/>
            </a:gdLst>
            <a:ahLst/>
            <a:cxnLst>
              <a:cxn ang="0">
                <a:pos x="connsiteX0" y="connsiteY0"/>
              </a:cxn>
              <a:cxn ang="0">
                <a:pos x="connsiteX1" y="connsiteY1"/>
              </a:cxn>
              <a:cxn ang="0">
                <a:pos x="connsiteX2" y="connsiteY2"/>
              </a:cxn>
            </a:cxnLst>
            <a:rect l="l" t="t" r="r" b="b"/>
            <a:pathLst>
              <a:path w="538385" h="170916">
                <a:moveTo>
                  <a:pt x="0" y="170916"/>
                </a:moveTo>
                <a:cubicBezTo>
                  <a:pt x="70502" y="85458"/>
                  <a:pt x="141005" y="0"/>
                  <a:pt x="230736" y="0"/>
                </a:cubicBezTo>
                <a:cubicBezTo>
                  <a:pt x="320467" y="0"/>
                  <a:pt x="429426" y="85458"/>
                  <a:pt x="538385" y="170916"/>
                </a:cubicBezTo>
              </a:path>
            </a:pathLst>
          </a:custGeom>
          <a:noFill/>
          <a:ln w="6350" cap="flat" cmpd="sng" algn="ctr">
            <a:solidFill>
              <a:schemeClr val="tx1"/>
            </a:solidFill>
            <a:prstDash val="dash"/>
            <a:round/>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cxnSp>
        <p:nvCxnSpPr>
          <p:cNvPr id="69" name="Straight Connector 68">
            <a:extLst>
              <a:ext uri="{FF2B5EF4-FFF2-40B4-BE49-F238E27FC236}">
                <a16:creationId xmlns:a16="http://schemas.microsoft.com/office/drawing/2014/main" id="{0C29B53C-3DDD-C429-12CC-CFE0BD9544B4}"/>
              </a:ext>
            </a:extLst>
          </p:cNvPr>
          <p:cNvCxnSpPr/>
          <p:nvPr/>
        </p:nvCxnSpPr>
        <p:spPr bwMode="auto">
          <a:xfrm>
            <a:off x="3352800" y="4871759"/>
            <a:ext cx="286512" cy="0"/>
          </a:xfrm>
          <a:prstGeom prst="line">
            <a:avLst/>
          </a:prstGeom>
          <a:solidFill>
            <a:schemeClr val="accent1"/>
          </a:solidFill>
          <a:ln w="9525" cap="flat" cmpd="sng" algn="ctr">
            <a:solidFill>
              <a:srgbClr val="0432FF"/>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Oval 59">
            <a:extLst>
              <a:ext uri="{FF2B5EF4-FFF2-40B4-BE49-F238E27FC236}">
                <a16:creationId xmlns:a16="http://schemas.microsoft.com/office/drawing/2014/main" id="{400CA83D-0745-DA32-7183-C40C2EACA3A2}"/>
              </a:ext>
            </a:extLst>
          </p:cNvPr>
          <p:cNvSpPr/>
          <p:nvPr/>
        </p:nvSpPr>
        <p:spPr bwMode="auto">
          <a:xfrm>
            <a:off x="3482602" y="5185966"/>
            <a:ext cx="313419" cy="313419"/>
          </a:xfrm>
          <a:prstGeom prst="ellips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1</a:t>
            </a:r>
          </a:p>
        </p:txBody>
      </p:sp>
      <p:sp>
        <p:nvSpPr>
          <p:cNvPr id="4" name="Date Placeholder 3">
            <a:extLst>
              <a:ext uri="{FF2B5EF4-FFF2-40B4-BE49-F238E27FC236}">
                <a16:creationId xmlns:a16="http://schemas.microsoft.com/office/drawing/2014/main" id="{0C517C33-FE3E-50D6-0F5A-D5900267AC51}"/>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12" name="Rectangle 11">
            <a:extLst>
              <a:ext uri="{FF2B5EF4-FFF2-40B4-BE49-F238E27FC236}">
                <a16:creationId xmlns:a16="http://schemas.microsoft.com/office/drawing/2014/main" id="{F37922DF-60F6-B8ED-48D1-0C3E7FAB7137}"/>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3250860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FB4C-AA9B-60A7-8EBC-BBAB40C85BAD}"/>
              </a:ext>
            </a:extLst>
          </p:cNvPr>
          <p:cNvSpPr>
            <a:spLocks noGrp="1"/>
          </p:cNvSpPr>
          <p:nvPr>
            <p:ph type="title"/>
          </p:nvPr>
        </p:nvSpPr>
        <p:spPr>
          <a:xfrm>
            <a:off x="914400" y="685800"/>
            <a:ext cx="10363200" cy="685800"/>
          </a:xfrm>
          <a:noFill/>
          <a:effectLst>
            <a:glow rad="139700">
              <a:schemeClr val="accent2">
                <a:satMod val="175000"/>
                <a:alpha val="40000"/>
              </a:schemeClr>
            </a:glow>
          </a:effectLst>
        </p:spPr>
        <p:txBody>
          <a:bodyPr/>
          <a:lstStyle/>
          <a:p>
            <a:r>
              <a:rPr lang="en-US" dirty="0"/>
              <a:t>We Have </a:t>
            </a:r>
            <a:r>
              <a:rPr lang="en-US" dirty="0">
                <a:solidFill>
                  <a:srgbClr val="FF0000"/>
                </a:solidFill>
              </a:rPr>
              <a:t>All Timing </a:t>
            </a:r>
            <a:r>
              <a:rPr lang="en-US" dirty="0"/>
              <a:t>after 3 Ranging Reports</a:t>
            </a:r>
            <a:endParaRPr lang="en-US" dirty="0">
              <a:solidFill>
                <a:schemeClr val="tx1"/>
              </a:solidFill>
            </a:endParaRPr>
          </a:p>
        </p:txBody>
      </p:sp>
      <p:sp>
        <p:nvSpPr>
          <p:cNvPr id="5" name="Footer Placeholder 4">
            <a:extLst>
              <a:ext uri="{FF2B5EF4-FFF2-40B4-BE49-F238E27FC236}">
                <a16:creationId xmlns:a16="http://schemas.microsoft.com/office/drawing/2014/main" id="{619164C4-0350-14E3-F4D4-7A9B54EA783B}"/>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F817FFB7-14F0-E3E9-7803-5B41E316A77A}"/>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8</a:t>
            </a:fld>
            <a:endParaRPr lang="en-US" altLang="en-US"/>
          </a:p>
        </p:txBody>
      </p:sp>
      <p:pic>
        <p:nvPicPr>
          <p:cNvPr id="18" name="Picture 17">
            <a:extLst>
              <a:ext uri="{FF2B5EF4-FFF2-40B4-BE49-F238E27FC236}">
                <a16:creationId xmlns:a16="http://schemas.microsoft.com/office/drawing/2014/main" id="{9C61F6CE-C1AD-F62D-B3C6-CD7ABA19D309}"/>
              </a:ext>
            </a:extLst>
          </p:cNvPr>
          <p:cNvPicPr>
            <a:picLocks noChangeAspect="1"/>
          </p:cNvPicPr>
          <p:nvPr/>
        </p:nvPicPr>
        <p:blipFill>
          <a:blip r:embed="rId2"/>
          <a:stretch>
            <a:fillRect/>
          </a:stretch>
        </p:blipFill>
        <p:spPr>
          <a:xfrm>
            <a:off x="304800" y="2074637"/>
            <a:ext cx="11771844" cy="4326163"/>
          </a:xfrm>
          <a:prstGeom prst="rect">
            <a:avLst/>
          </a:prstGeom>
        </p:spPr>
      </p:pic>
      <p:cxnSp>
        <p:nvCxnSpPr>
          <p:cNvPr id="24" name="Straight Arrow Connector 23">
            <a:extLst>
              <a:ext uri="{FF2B5EF4-FFF2-40B4-BE49-F238E27FC236}">
                <a16:creationId xmlns:a16="http://schemas.microsoft.com/office/drawing/2014/main" id="{691520BA-9DB0-1884-A233-CA0428311B17}"/>
              </a:ext>
            </a:extLst>
          </p:cNvPr>
          <p:cNvCxnSpPr/>
          <p:nvPr/>
        </p:nvCxnSpPr>
        <p:spPr bwMode="auto">
          <a:xfrm flipV="1">
            <a:off x="3328416" y="2066134"/>
            <a:ext cx="0" cy="447891"/>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a:extLst>
              <a:ext uri="{FF2B5EF4-FFF2-40B4-BE49-F238E27FC236}">
                <a16:creationId xmlns:a16="http://schemas.microsoft.com/office/drawing/2014/main" id="{1DBB8467-D6C9-4198-D2B9-7F3BB4109E8A}"/>
              </a:ext>
            </a:extLst>
          </p:cNvPr>
          <p:cNvCxnSpPr/>
          <p:nvPr/>
        </p:nvCxnSpPr>
        <p:spPr bwMode="auto">
          <a:xfrm flipV="1">
            <a:off x="8839200" y="2074637"/>
            <a:ext cx="0" cy="447891"/>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a:extLst>
              <a:ext uri="{FF2B5EF4-FFF2-40B4-BE49-F238E27FC236}">
                <a16:creationId xmlns:a16="http://schemas.microsoft.com/office/drawing/2014/main" id="{9E679517-3ABD-9ACC-ED7E-2D1599607E69}"/>
              </a:ext>
            </a:extLst>
          </p:cNvPr>
          <p:cNvCxnSpPr/>
          <p:nvPr/>
        </p:nvCxnSpPr>
        <p:spPr bwMode="auto">
          <a:xfrm flipV="1">
            <a:off x="3657600" y="2522528"/>
            <a:ext cx="0" cy="447891"/>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a:extLst>
              <a:ext uri="{FF2B5EF4-FFF2-40B4-BE49-F238E27FC236}">
                <a16:creationId xmlns:a16="http://schemas.microsoft.com/office/drawing/2014/main" id="{E51BCBBC-AF78-43AF-430C-27CD5291ACB2}"/>
              </a:ext>
            </a:extLst>
          </p:cNvPr>
          <p:cNvCxnSpPr/>
          <p:nvPr/>
        </p:nvCxnSpPr>
        <p:spPr bwMode="auto">
          <a:xfrm flipV="1">
            <a:off x="3352800" y="5951528"/>
            <a:ext cx="0" cy="447891"/>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a:extLst>
              <a:ext uri="{FF2B5EF4-FFF2-40B4-BE49-F238E27FC236}">
                <a16:creationId xmlns:a16="http://schemas.microsoft.com/office/drawing/2014/main" id="{15B4F44A-832D-1C1F-7AD2-DF0A7B5C6048}"/>
              </a:ext>
            </a:extLst>
          </p:cNvPr>
          <p:cNvCxnSpPr/>
          <p:nvPr/>
        </p:nvCxnSpPr>
        <p:spPr bwMode="auto">
          <a:xfrm flipV="1">
            <a:off x="8869680" y="5951528"/>
            <a:ext cx="0" cy="447891"/>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a:extLst>
              <a:ext uri="{FF2B5EF4-FFF2-40B4-BE49-F238E27FC236}">
                <a16:creationId xmlns:a16="http://schemas.microsoft.com/office/drawing/2014/main" id="{3E4AFB3A-5279-2C55-3DE8-8025AE84B81C}"/>
              </a:ext>
            </a:extLst>
          </p:cNvPr>
          <p:cNvCxnSpPr/>
          <p:nvPr/>
        </p:nvCxnSpPr>
        <p:spPr bwMode="auto">
          <a:xfrm flipV="1">
            <a:off x="3639312" y="5503637"/>
            <a:ext cx="0" cy="447891"/>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Box 41">
            <a:extLst>
              <a:ext uri="{FF2B5EF4-FFF2-40B4-BE49-F238E27FC236}">
                <a16:creationId xmlns:a16="http://schemas.microsoft.com/office/drawing/2014/main" id="{4C0331A6-BA9C-18E3-1986-7BCB43A36AED}"/>
              </a:ext>
            </a:extLst>
          </p:cNvPr>
          <p:cNvSpPr txBox="1"/>
          <p:nvPr/>
        </p:nvSpPr>
        <p:spPr>
          <a:xfrm>
            <a:off x="2956697" y="1517936"/>
            <a:ext cx="869149" cy="276999"/>
          </a:xfrm>
          <a:prstGeom prst="rect">
            <a:avLst/>
          </a:prstGeom>
          <a:noFill/>
        </p:spPr>
        <p:txBody>
          <a:bodyPr wrap="none" rtlCol="0">
            <a:spAutoFit/>
          </a:bodyPr>
          <a:lstStyle/>
          <a:p>
            <a:r>
              <a:rPr lang="en-US" dirty="0"/>
              <a:t>Ping1-Set1</a:t>
            </a:r>
          </a:p>
        </p:txBody>
      </p:sp>
      <p:sp>
        <p:nvSpPr>
          <p:cNvPr id="48" name="TextBox 47">
            <a:extLst>
              <a:ext uri="{FF2B5EF4-FFF2-40B4-BE49-F238E27FC236}">
                <a16:creationId xmlns:a16="http://schemas.microsoft.com/office/drawing/2014/main" id="{B6EA9830-C180-EDD6-DB1C-9C0700C6093D}"/>
              </a:ext>
            </a:extLst>
          </p:cNvPr>
          <p:cNvSpPr txBox="1"/>
          <p:nvPr/>
        </p:nvSpPr>
        <p:spPr>
          <a:xfrm>
            <a:off x="11375345" y="2083138"/>
            <a:ext cx="732893" cy="430887"/>
          </a:xfrm>
          <a:prstGeom prst="rect">
            <a:avLst/>
          </a:prstGeom>
          <a:noFill/>
        </p:spPr>
        <p:txBody>
          <a:bodyPr wrap="none" rtlCol="0">
            <a:spAutoFit/>
          </a:bodyPr>
          <a:lstStyle/>
          <a:p>
            <a:pPr algn="ctr"/>
            <a:r>
              <a:rPr lang="en-US" sz="1100" dirty="0">
                <a:latin typeface="+mj-lt"/>
              </a:rPr>
              <a:t>Device-A</a:t>
            </a:r>
          </a:p>
          <a:p>
            <a:pPr algn="ctr"/>
            <a:r>
              <a:rPr lang="en-US" sz="1100" dirty="0">
                <a:latin typeface="+mj-lt"/>
              </a:rPr>
              <a:t>Initiator</a:t>
            </a:r>
          </a:p>
        </p:txBody>
      </p:sp>
      <p:sp>
        <p:nvSpPr>
          <p:cNvPr id="49" name="TextBox 48">
            <a:extLst>
              <a:ext uri="{FF2B5EF4-FFF2-40B4-BE49-F238E27FC236}">
                <a16:creationId xmlns:a16="http://schemas.microsoft.com/office/drawing/2014/main" id="{9FDB9EDE-8ED2-0ED8-3ECF-507468008CA4}"/>
              </a:ext>
            </a:extLst>
          </p:cNvPr>
          <p:cNvSpPr txBox="1"/>
          <p:nvPr/>
        </p:nvSpPr>
        <p:spPr>
          <a:xfrm>
            <a:off x="11352437" y="5512138"/>
            <a:ext cx="787395" cy="430887"/>
          </a:xfrm>
          <a:prstGeom prst="rect">
            <a:avLst/>
          </a:prstGeom>
          <a:noFill/>
        </p:spPr>
        <p:txBody>
          <a:bodyPr wrap="none" rtlCol="0">
            <a:spAutoFit/>
          </a:bodyPr>
          <a:lstStyle/>
          <a:p>
            <a:pPr algn="ctr"/>
            <a:r>
              <a:rPr lang="en-US" sz="1100" dirty="0">
                <a:latin typeface="+mj-lt"/>
              </a:rPr>
              <a:t>Device-B</a:t>
            </a:r>
          </a:p>
          <a:p>
            <a:pPr algn="ctr"/>
            <a:r>
              <a:rPr lang="en-US" sz="1100" dirty="0">
                <a:latin typeface="+mj-lt"/>
              </a:rPr>
              <a:t>Responder</a:t>
            </a:r>
          </a:p>
        </p:txBody>
      </p:sp>
      <p:cxnSp>
        <p:nvCxnSpPr>
          <p:cNvPr id="3" name="Straight Arrow Connector 2">
            <a:extLst>
              <a:ext uri="{FF2B5EF4-FFF2-40B4-BE49-F238E27FC236}">
                <a16:creationId xmlns:a16="http://schemas.microsoft.com/office/drawing/2014/main" id="{65DE42A4-F033-577E-2099-B1C945A930B8}"/>
              </a:ext>
            </a:extLst>
          </p:cNvPr>
          <p:cNvCxnSpPr/>
          <p:nvPr/>
        </p:nvCxnSpPr>
        <p:spPr bwMode="auto">
          <a:xfrm flipV="1">
            <a:off x="5111496" y="2083946"/>
            <a:ext cx="0" cy="447891"/>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a:extLst>
              <a:ext uri="{FF2B5EF4-FFF2-40B4-BE49-F238E27FC236}">
                <a16:creationId xmlns:a16="http://schemas.microsoft.com/office/drawing/2014/main" id="{ABF0F2DA-08E4-B269-82ED-7B12E5668F2C}"/>
              </a:ext>
            </a:extLst>
          </p:cNvPr>
          <p:cNvCxnSpPr/>
          <p:nvPr/>
        </p:nvCxnSpPr>
        <p:spPr bwMode="auto">
          <a:xfrm flipV="1">
            <a:off x="5431536" y="5512138"/>
            <a:ext cx="0" cy="447891"/>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F9E9018A-FFC1-138C-3EF2-817814486F5E}"/>
              </a:ext>
            </a:extLst>
          </p:cNvPr>
          <p:cNvCxnSpPr/>
          <p:nvPr/>
        </p:nvCxnSpPr>
        <p:spPr bwMode="auto">
          <a:xfrm flipV="1">
            <a:off x="10643616" y="2083946"/>
            <a:ext cx="0" cy="447891"/>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a:extLst>
              <a:ext uri="{FF2B5EF4-FFF2-40B4-BE49-F238E27FC236}">
                <a16:creationId xmlns:a16="http://schemas.microsoft.com/office/drawing/2014/main" id="{339F34D1-05C6-CFC4-16B1-2CE5AE4171CD}"/>
              </a:ext>
            </a:extLst>
          </p:cNvPr>
          <p:cNvCxnSpPr/>
          <p:nvPr/>
        </p:nvCxnSpPr>
        <p:spPr bwMode="auto">
          <a:xfrm flipV="1">
            <a:off x="5455920" y="2514025"/>
            <a:ext cx="0" cy="447891"/>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32B24653-8BED-CC41-E36D-C19567D78779}"/>
              </a:ext>
            </a:extLst>
          </p:cNvPr>
          <p:cNvCxnSpPr/>
          <p:nvPr/>
        </p:nvCxnSpPr>
        <p:spPr bwMode="auto">
          <a:xfrm flipV="1">
            <a:off x="5138928" y="5943025"/>
            <a:ext cx="0" cy="447891"/>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7650CBA7-6A79-4C2F-AC7F-1141A207D234}"/>
              </a:ext>
            </a:extLst>
          </p:cNvPr>
          <p:cNvCxnSpPr/>
          <p:nvPr/>
        </p:nvCxnSpPr>
        <p:spPr bwMode="auto">
          <a:xfrm flipV="1">
            <a:off x="10668000" y="5943025"/>
            <a:ext cx="0" cy="447891"/>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Oval 12">
            <a:extLst>
              <a:ext uri="{FF2B5EF4-FFF2-40B4-BE49-F238E27FC236}">
                <a16:creationId xmlns:a16="http://schemas.microsoft.com/office/drawing/2014/main" id="{26D3D530-12C8-4866-F813-A7A3282D0C92}"/>
              </a:ext>
            </a:extLst>
          </p:cNvPr>
          <p:cNvSpPr/>
          <p:nvPr/>
        </p:nvSpPr>
        <p:spPr bwMode="auto">
          <a:xfrm>
            <a:off x="3171706" y="1759861"/>
            <a:ext cx="313419" cy="313419"/>
          </a:xfrm>
          <a:prstGeom prst="ellips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1</a:t>
            </a:r>
          </a:p>
        </p:txBody>
      </p:sp>
      <p:sp>
        <p:nvSpPr>
          <p:cNvPr id="14" name="Oval 13">
            <a:extLst>
              <a:ext uri="{FF2B5EF4-FFF2-40B4-BE49-F238E27FC236}">
                <a16:creationId xmlns:a16="http://schemas.microsoft.com/office/drawing/2014/main" id="{F7CA9AF1-CDE6-9A16-473B-91CBB61E4614}"/>
              </a:ext>
            </a:extLst>
          </p:cNvPr>
          <p:cNvSpPr/>
          <p:nvPr/>
        </p:nvSpPr>
        <p:spPr bwMode="auto">
          <a:xfrm>
            <a:off x="3482602" y="5185966"/>
            <a:ext cx="313419" cy="313419"/>
          </a:xfrm>
          <a:prstGeom prst="ellips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1</a:t>
            </a:r>
          </a:p>
        </p:txBody>
      </p:sp>
      <p:sp>
        <p:nvSpPr>
          <p:cNvPr id="15" name="Oval 14">
            <a:extLst>
              <a:ext uri="{FF2B5EF4-FFF2-40B4-BE49-F238E27FC236}">
                <a16:creationId xmlns:a16="http://schemas.microsoft.com/office/drawing/2014/main" id="{277293F7-6EBD-7F93-335D-D00270DECA9C}"/>
              </a:ext>
            </a:extLst>
          </p:cNvPr>
          <p:cNvSpPr/>
          <p:nvPr/>
        </p:nvSpPr>
        <p:spPr bwMode="auto">
          <a:xfrm>
            <a:off x="8686800" y="1761218"/>
            <a:ext cx="313419" cy="313419"/>
          </a:xfrm>
          <a:prstGeom prst="ellips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1</a:t>
            </a:r>
          </a:p>
        </p:txBody>
      </p:sp>
      <p:sp>
        <p:nvSpPr>
          <p:cNvPr id="16" name="Oval 15">
            <a:extLst>
              <a:ext uri="{FF2B5EF4-FFF2-40B4-BE49-F238E27FC236}">
                <a16:creationId xmlns:a16="http://schemas.microsoft.com/office/drawing/2014/main" id="{E5D6A57E-968F-89AB-758F-A406C1FFA27B}"/>
              </a:ext>
            </a:extLst>
          </p:cNvPr>
          <p:cNvSpPr/>
          <p:nvPr/>
        </p:nvSpPr>
        <p:spPr bwMode="auto">
          <a:xfrm>
            <a:off x="4948690" y="1749877"/>
            <a:ext cx="313419" cy="313419"/>
          </a:xfrm>
          <a:prstGeom prst="ellipse">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2</a:t>
            </a:r>
          </a:p>
        </p:txBody>
      </p:sp>
      <p:sp>
        <p:nvSpPr>
          <p:cNvPr id="17" name="Oval 16">
            <a:extLst>
              <a:ext uri="{FF2B5EF4-FFF2-40B4-BE49-F238E27FC236}">
                <a16:creationId xmlns:a16="http://schemas.microsoft.com/office/drawing/2014/main" id="{9DFE706B-BD6B-5DE4-060C-7398ABE477C1}"/>
              </a:ext>
            </a:extLst>
          </p:cNvPr>
          <p:cNvSpPr/>
          <p:nvPr/>
        </p:nvSpPr>
        <p:spPr bwMode="auto">
          <a:xfrm>
            <a:off x="5269528" y="5185966"/>
            <a:ext cx="313419" cy="313419"/>
          </a:xfrm>
          <a:prstGeom prst="ellipse">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2</a:t>
            </a:r>
          </a:p>
        </p:txBody>
      </p:sp>
      <p:sp>
        <p:nvSpPr>
          <p:cNvPr id="25" name="Oval 24">
            <a:extLst>
              <a:ext uri="{FF2B5EF4-FFF2-40B4-BE49-F238E27FC236}">
                <a16:creationId xmlns:a16="http://schemas.microsoft.com/office/drawing/2014/main" id="{B0F94B57-A214-5691-65D9-8CAAD77D9718}"/>
              </a:ext>
            </a:extLst>
          </p:cNvPr>
          <p:cNvSpPr/>
          <p:nvPr/>
        </p:nvSpPr>
        <p:spPr bwMode="auto">
          <a:xfrm>
            <a:off x="10486906" y="1749877"/>
            <a:ext cx="313419" cy="313419"/>
          </a:xfrm>
          <a:prstGeom prst="ellipse">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2</a:t>
            </a:r>
          </a:p>
        </p:txBody>
      </p:sp>
      <p:sp>
        <p:nvSpPr>
          <p:cNvPr id="26" name="TextBox 25">
            <a:extLst>
              <a:ext uri="{FF2B5EF4-FFF2-40B4-BE49-F238E27FC236}">
                <a16:creationId xmlns:a16="http://schemas.microsoft.com/office/drawing/2014/main" id="{0DB60A97-6009-7455-0CC7-61E4D56C8C08}"/>
              </a:ext>
            </a:extLst>
          </p:cNvPr>
          <p:cNvSpPr txBox="1"/>
          <p:nvPr/>
        </p:nvSpPr>
        <p:spPr>
          <a:xfrm>
            <a:off x="4689703" y="1513391"/>
            <a:ext cx="869149" cy="276999"/>
          </a:xfrm>
          <a:prstGeom prst="rect">
            <a:avLst/>
          </a:prstGeom>
          <a:noFill/>
        </p:spPr>
        <p:txBody>
          <a:bodyPr wrap="none" rtlCol="0">
            <a:spAutoFit/>
          </a:bodyPr>
          <a:lstStyle/>
          <a:p>
            <a:r>
              <a:rPr lang="en-US" dirty="0"/>
              <a:t>Ping1-Set2</a:t>
            </a:r>
          </a:p>
        </p:txBody>
      </p:sp>
      <p:sp>
        <p:nvSpPr>
          <p:cNvPr id="27" name="TextBox 26">
            <a:extLst>
              <a:ext uri="{FF2B5EF4-FFF2-40B4-BE49-F238E27FC236}">
                <a16:creationId xmlns:a16="http://schemas.microsoft.com/office/drawing/2014/main" id="{B042DA29-4C05-566F-41DE-31A8DB3B1D39}"/>
              </a:ext>
            </a:extLst>
          </p:cNvPr>
          <p:cNvSpPr txBox="1"/>
          <p:nvPr/>
        </p:nvSpPr>
        <p:spPr>
          <a:xfrm>
            <a:off x="3212733" y="4926453"/>
            <a:ext cx="825867" cy="276999"/>
          </a:xfrm>
          <a:prstGeom prst="rect">
            <a:avLst/>
          </a:prstGeom>
          <a:noFill/>
        </p:spPr>
        <p:txBody>
          <a:bodyPr wrap="none" rtlCol="0">
            <a:spAutoFit/>
          </a:bodyPr>
          <a:lstStyle/>
          <a:p>
            <a:r>
              <a:rPr lang="en-US" dirty="0"/>
              <a:t>Pong-Set1</a:t>
            </a:r>
          </a:p>
        </p:txBody>
      </p:sp>
      <p:sp>
        <p:nvSpPr>
          <p:cNvPr id="28" name="TextBox 27">
            <a:extLst>
              <a:ext uri="{FF2B5EF4-FFF2-40B4-BE49-F238E27FC236}">
                <a16:creationId xmlns:a16="http://schemas.microsoft.com/office/drawing/2014/main" id="{CA8B0E36-DE8B-964F-14BD-185E17E33D68}"/>
              </a:ext>
            </a:extLst>
          </p:cNvPr>
          <p:cNvSpPr txBox="1"/>
          <p:nvPr/>
        </p:nvSpPr>
        <p:spPr>
          <a:xfrm>
            <a:off x="5035433" y="4921908"/>
            <a:ext cx="825867" cy="276999"/>
          </a:xfrm>
          <a:prstGeom prst="rect">
            <a:avLst/>
          </a:prstGeom>
          <a:noFill/>
        </p:spPr>
        <p:txBody>
          <a:bodyPr wrap="none" rtlCol="0">
            <a:spAutoFit/>
          </a:bodyPr>
          <a:lstStyle/>
          <a:p>
            <a:r>
              <a:rPr lang="en-US" dirty="0"/>
              <a:t>Pong-Set2</a:t>
            </a:r>
          </a:p>
        </p:txBody>
      </p:sp>
      <p:sp>
        <p:nvSpPr>
          <p:cNvPr id="37" name="TextBox 36">
            <a:extLst>
              <a:ext uri="{FF2B5EF4-FFF2-40B4-BE49-F238E27FC236}">
                <a16:creationId xmlns:a16="http://schemas.microsoft.com/office/drawing/2014/main" id="{6B72F15D-515A-79E7-93E1-6A84399917DD}"/>
              </a:ext>
            </a:extLst>
          </p:cNvPr>
          <p:cNvSpPr txBox="1"/>
          <p:nvPr/>
        </p:nvSpPr>
        <p:spPr>
          <a:xfrm>
            <a:off x="8427251" y="1481837"/>
            <a:ext cx="869149" cy="276999"/>
          </a:xfrm>
          <a:prstGeom prst="rect">
            <a:avLst/>
          </a:prstGeom>
          <a:noFill/>
        </p:spPr>
        <p:txBody>
          <a:bodyPr wrap="none" rtlCol="0">
            <a:spAutoFit/>
          </a:bodyPr>
          <a:lstStyle/>
          <a:p>
            <a:r>
              <a:rPr lang="en-US" dirty="0"/>
              <a:t>Ping2-Set1</a:t>
            </a:r>
          </a:p>
        </p:txBody>
      </p:sp>
      <p:sp>
        <p:nvSpPr>
          <p:cNvPr id="38" name="TextBox 37">
            <a:extLst>
              <a:ext uri="{FF2B5EF4-FFF2-40B4-BE49-F238E27FC236}">
                <a16:creationId xmlns:a16="http://schemas.microsoft.com/office/drawing/2014/main" id="{16FF37A3-4163-3C5B-62A7-903E54A8715A}"/>
              </a:ext>
            </a:extLst>
          </p:cNvPr>
          <p:cNvSpPr txBox="1"/>
          <p:nvPr/>
        </p:nvSpPr>
        <p:spPr>
          <a:xfrm>
            <a:off x="10226000" y="1477292"/>
            <a:ext cx="869149" cy="276999"/>
          </a:xfrm>
          <a:prstGeom prst="rect">
            <a:avLst/>
          </a:prstGeom>
          <a:noFill/>
        </p:spPr>
        <p:txBody>
          <a:bodyPr wrap="none" rtlCol="0">
            <a:spAutoFit/>
          </a:bodyPr>
          <a:lstStyle/>
          <a:p>
            <a:r>
              <a:rPr lang="en-US" dirty="0"/>
              <a:t>Ping2-Set2</a:t>
            </a:r>
          </a:p>
        </p:txBody>
      </p:sp>
      <p:cxnSp>
        <p:nvCxnSpPr>
          <p:cNvPr id="19" name="Straight Connector 18">
            <a:extLst>
              <a:ext uri="{FF2B5EF4-FFF2-40B4-BE49-F238E27FC236}">
                <a16:creationId xmlns:a16="http://schemas.microsoft.com/office/drawing/2014/main" id="{74E0E653-6928-620B-C2EA-24A25B43EB7E}"/>
              </a:ext>
            </a:extLst>
          </p:cNvPr>
          <p:cNvCxnSpPr/>
          <p:nvPr/>
        </p:nvCxnSpPr>
        <p:spPr bwMode="auto">
          <a:xfrm flipV="1">
            <a:off x="3326736" y="2522528"/>
            <a:ext cx="0" cy="1058872"/>
          </a:xfrm>
          <a:prstGeom prst="line">
            <a:avLst/>
          </a:prstGeom>
          <a:solidFill>
            <a:schemeClr val="accent1"/>
          </a:solidFill>
          <a:ln w="19050" cap="flat" cmpd="sng" algn="ctr">
            <a:solidFill>
              <a:srgbClr val="0432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a:extLst>
              <a:ext uri="{FF2B5EF4-FFF2-40B4-BE49-F238E27FC236}">
                <a16:creationId xmlns:a16="http://schemas.microsoft.com/office/drawing/2014/main" id="{06FF1FBA-CFA2-3920-1730-A62DE34CC059}"/>
              </a:ext>
            </a:extLst>
          </p:cNvPr>
          <p:cNvCxnSpPr/>
          <p:nvPr/>
        </p:nvCxnSpPr>
        <p:spPr bwMode="auto">
          <a:xfrm flipV="1">
            <a:off x="3657600" y="2970419"/>
            <a:ext cx="0" cy="306181"/>
          </a:xfrm>
          <a:prstGeom prst="line">
            <a:avLst/>
          </a:prstGeom>
          <a:solidFill>
            <a:schemeClr val="accent1"/>
          </a:solidFill>
          <a:ln w="6350" cap="flat" cmpd="sng" algn="ctr">
            <a:solidFill>
              <a:srgbClr val="0432FF"/>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543C688B-7029-3BB0-70BC-2E6A535A27D5}"/>
              </a:ext>
            </a:extLst>
          </p:cNvPr>
          <p:cNvCxnSpPr/>
          <p:nvPr/>
        </p:nvCxnSpPr>
        <p:spPr bwMode="auto">
          <a:xfrm>
            <a:off x="3321790" y="3200400"/>
            <a:ext cx="329184" cy="0"/>
          </a:xfrm>
          <a:prstGeom prst="line">
            <a:avLst/>
          </a:prstGeom>
          <a:solidFill>
            <a:schemeClr val="accent1"/>
          </a:solidFill>
          <a:ln w="6350" cap="flat" cmpd="sng" algn="ctr">
            <a:solidFill>
              <a:srgbClr val="0432FF"/>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a:extLst>
              <a:ext uri="{FF2B5EF4-FFF2-40B4-BE49-F238E27FC236}">
                <a16:creationId xmlns:a16="http://schemas.microsoft.com/office/drawing/2014/main" id="{58FCAE13-B329-DC09-E993-8B71BED2971A}"/>
              </a:ext>
            </a:extLst>
          </p:cNvPr>
          <p:cNvCxnSpPr/>
          <p:nvPr/>
        </p:nvCxnSpPr>
        <p:spPr bwMode="auto">
          <a:xfrm flipV="1">
            <a:off x="5118122" y="2514025"/>
            <a:ext cx="0" cy="838775"/>
          </a:xfrm>
          <a:prstGeom prst="line">
            <a:avLst/>
          </a:prstGeom>
          <a:solidFill>
            <a:schemeClr val="accent1"/>
          </a:solidFill>
          <a:ln w="6350" cap="flat" cmpd="sng" algn="ctr">
            <a:solidFill>
              <a:srgbClr val="0432FF"/>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a:extLst>
              <a:ext uri="{FF2B5EF4-FFF2-40B4-BE49-F238E27FC236}">
                <a16:creationId xmlns:a16="http://schemas.microsoft.com/office/drawing/2014/main" id="{E60EC416-AFC6-1F5A-A5A7-50C711413B19}"/>
              </a:ext>
            </a:extLst>
          </p:cNvPr>
          <p:cNvCxnSpPr/>
          <p:nvPr/>
        </p:nvCxnSpPr>
        <p:spPr bwMode="auto">
          <a:xfrm>
            <a:off x="3321790" y="3271284"/>
            <a:ext cx="1789706" cy="0"/>
          </a:xfrm>
          <a:prstGeom prst="line">
            <a:avLst/>
          </a:prstGeom>
          <a:solidFill>
            <a:schemeClr val="accent1"/>
          </a:solidFill>
          <a:ln w="6350" cap="flat" cmpd="sng" algn="ctr">
            <a:solidFill>
              <a:srgbClr val="0432FF"/>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a:extLst>
              <a:ext uri="{FF2B5EF4-FFF2-40B4-BE49-F238E27FC236}">
                <a16:creationId xmlns:a16="http://schemas.microsoft.com/office/drawing/2014/main" id="{EBDCD1B9-5736-FB2E-4ED8-A31852C8D743}"/>
              </a:ext>
            </a:extLst>
          </p:cNvPr>
          <p:cNvCxnSpPr/>
          <p:nvPr/>
        </p:nvCxnSpPr>
        <p:spPr bwMode="auto">
          <a:xfrm>
            <a:off x="3321790" y="3345712"/>
            <a:ext cx="2127504" cy="0"/>
          </a:xfrm>
          <a:prstGeom prst="line">
            <a:avLst/>
          </a:prstGeom>
          <a:solidFill>
            <a:schemeClr val="accent1"/>
          </a:solidFill>
          <a:ln w="6350" cap="flat" cmpd="sng" algn="ctr">
            <a:solidFill>
              <a:srgbClr val="0432FF"/>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a:extLst>
              <a:ext uri="{FF2B5EF4-FFF2-40B4-BE49-F238E27FC236}">
                <a16:creationId xmlns:a16="http://schemas.microsoft.com/office/drawing/2014/main" id="{86FD78A1-1E15-0025-D573-234514995E6F}"/>
              </a:ext>
            </a:extLst>
          </p:cNvPr>
          <p:cNvCxnSpPr/>
          <p:nvPr/>
        </p:nvCxnSpPr>
        <p:spPr bwMode="auto">
          <a:xfrm flipV="1">
            <a:off x="5455920" y="2961916"/>
            <a:ext cx="0" cy="467084"/>
          </a:xfrm>
          <a:prstGeom prst="line">
            <a:avLst/>
          </a:prstGeom>
          <a:solidFill>
            <a:schemeClr val="accent1"/>
          </a:solidFill>
          <a:ln w="6350" cap="flat" cmpd="sng" algn="ctr">
            <a:solidFill>
              <a:srgbClr val="0432FF"/>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a:extLst>
              <a:ext uri="{FF2B5EF4-FFF2-40B4-BE49-F238E27FC236}">
                <a16:creationId xmlns:a16="http://schemas.microsoft.com/office/drawing/2014/main" id="{ED0BDC15-1EB4-E2F3-CCBA-BEFF3F5C6F77}"/>
              </a:ext>
            </a:extLst>
          </p:cNvPr>
          <p:cNvCxnSpPr/>
          <p:nvPr/>
        </p:nvCxnSpPr>
        <p:spPr bwMode="auto">
          <a:xfrm flipV="1">
            <a:off x="8835224" y="2522528"/>
            <a:ext cx="0" cy="982672"/>
          </a:xfrm>
          <a:prstGeom prst="line">
            <a:avLst/>
          </a:prstGeom>
          <a:solidFill>
            <a:schemeClr val="accent1"/>
          </a:solidFill>
          <a:ln w="6350" cap="flat" cmpd="sng" algn="ctr">
            <a:solidFill>
              <a:srgbClr val="0432FF"/>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a:extLst>
              <a:ext uri="{FF2B5EF4-FFF2-40B4-BE49-F238E27FC236}">
                <a16:creationId xmlns:a16="http://schemas.microsoft.com/office/drawing/2014/main" id="{997461A8-0157-C618-60EB-792F20F3CE93}"/>
              </a:ext>
            </a:extLst>
          </p:cNvPr>
          <p:cNvCxnSpPr/>
          <p:nvPr/>
        </p:nvCxnSpPr>
        <p:spPr bwMode="auto">
          <a:xfrm flipV="1">
            <a:off x="10643616" y="2522528"/>
            <a:ext cx="0" cy="1058872"/>
          </a:xfrm>
          <a:prstGeom prst="line">
            <a:avLst/>
          </a:prstGeom>
          <a:solidFill>
            <a:schemeClr val="accent1"/>
          </a:solidFill>
          <a:ln w="6350" cap="flat" cmpd="sng" algn="ctr">
            <a:solidFill>
              <a:srgbClr val="0432FF"/>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a:extLst>
              <a:ext uri="{FF2B5EF4-FFF2-40B4-BE49-F238E27FC236}">
                <a16:creationId xmlns:a16="http://schemas.microsoft.com/office/drawing/2014/main" id="{6FC6CD16-2F34-36D8-9747-2DC47BA5D9E9}"/>
              </a:ext>
            </a:extLst>
          </p:cNvPr>
          <p:cNvCxnSpPr/>
          <p:nvPr/>
        </p:nvCxnSpPr>
        <p:spPr bwMode="auto">
          <a:xfrm>
            <a:off x="3328416" y="3428091"/>
            <a:ext cx="5506808" cy="0"/>
          </a:xfrm>
          <a:prstGeom prst="line">
            <a:avLst/>
          </a:prstGeom>
          <a:solidFill>
            <a:schemeClr val="accent1"/>
          </a:solidFill>
          <a:ln w="6350" cap="flat" cmpd="sng" algn="ctr">
            <a:solidFill>
              <a:srgbClr val="0432FF"/>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a:extLst>
              <a:ext uri="{FF2B5EF4-FFF2-40B4-BE49-F238E27FC236}">
                <a16:creationId xmlns:a16="http://schemas.microsoft.com/office/drawing/2014/main" id="{A62973C0-7AF7-8A97-173D-BABF50A86188}"/>
              </a:ext>
            </a:extLst>
          </p:cNvPr>
          <p:cNvCxnSpPr/>
          <p:nvPr/>
        </p:nvCxnSpPr>
        <p:spPr bwMode="auto">
          <a:xfrm>
            <a:off x="3321790" y="3505200"/>
            <a:ext cx="7315200" cy="0"/>
          </a:xfrm>
          <a:prstGeom prst="line">
            <a:avLst/>
          </a:prstGeom>
          <a:solidFill>
            <a:schemeClr val="accent1"/>
          </a:solidFill>
          <a:ln w="6350" cap="flat" cmpd="sng" algn="ctr">
            <a:solidFill>
              <a:srgbClr val="0432FF"/>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TextBox 62">
            <a:extLst>
              <a:ext uri="{FF2B5EF4-FFF2-40B4-BE49-F238E27FC236}">
                <a16:creationId xmlns:a16="http://schemas.microsoft.com/office/drawing/2014/main" id="{C45093AF-49AB-277D-60EC-1400103F66BA}"/>
              </a:ext>
            </a:extLst>
          </p:cNvPr>
          <p:cNvSpPr txBox="1"/>
          <p:nvPr/>
        </p:nvSpPr>
        <p:spPr>
          <a:xfrm>
            <a:off x="4744653" y="3960452"/>
            <a:ext cx="2892138" cy="276999"/>
          </a:xfrm>
          <a:prstGeom prst="rect">
            <a:avLst/>
          </a:prstGeom>
          <a:noFill/>
        </p:spPr>
        <p:txBody>
          <a:bodyPr wrap="none" rtlCol="0">
            <a:spAutoFit/>
          </a:bodyPr>
          <a:lstStyle/>
          <a:p>
            <a:r>
              <a:rPr lang="en-US" dirty="0">
                <a:solidFill>
                  <a:srgbClr val="0432FF"/>
                </a:solidFill>
              </a:rPr>
              <a:t>All relative timing is known </a:t>
            </a:r>
            <a:r>
              <a:rPr lang="en-US" dirty="0" err="1">
                <a:solidFill>
                  <a:srgbClr val="0432FF"/>
                </a:solidFill>
              </a:rPr>
              <a:t>wrt</a:t>
            </a:r>
            <a:r>
              <a:rPr lang="en-US" dirty="0">
                <a:solidFill>
                  <a:srgbClr val="0432FF"/>
                </a:solidFill>
              </a:rPr>
              <a:t> Ping1-Set1</a:t>
            </a:r>
          </a:p>
        </p:txBody>
      </p:sp>
      <p:cxnSp>
        <p:nvCxnSpPr>
          <p:cNvPr id="12" name="Straight Connector 11">
            <a:extLst>
              <a:ext uri="{FF2B5EF4-FFF2-40B4-BE49-F238E27FC236}">
                <a16:creationId xmlns:a16="http://schemas.microsoft.com/office/drawing/2014/main" id="{6FECA1CB-8BCD-CA99-7DD9-037C46F03A52}"/>
              </a:ext>
            </a:extLst>
          </p:cNvPr>
          <p:cNvCxnSpPr/>
          <p:nvPr/>
        </p:nvCxnSpPr>
        <p:spPr bwMode="auto">
          <a:xfrm flipV="1">
            <a:off x="3352800" y="4556894"/>
            <a:ext cx="0" cy="1403135"/>
          </a:xfrm>
          <a:prstGeom prst="line">
            <a:avLst/>
          </a:prstGeom>
          <a:solidFill>
            <a:schemeClr val="accent1"/>
          </a:solidFill>
          <a:ln w="19050" cap="flat" cmpd="sng" algn="ctr">
            <a:solidFill>
              <a:srgbClr val="0432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369AC832-D3D1-12A0-E3F8-C72BC87F22A5}"/>
              </a:ext>
            </a:extLst>
          </p:cNvPr>
          <p:cNvCxnSpPr/>
          <p:nvPr/>
        </p:nvCxnSpPr>
        <p:spPr bwMode="auto">
          <a:xfrm flipV="1">
            <a:off x="3639312" y="4876800"/>
            <a:ext cx="0" cy="198198"/>
          </a:xfrm>
          <a:prstGeom prst="line">
            <a:avLst/>
          </a:prstGeom>
          <a:solidFill>
            <a:schemeClr val="accent1"/>
          </a:solidFill>
          <a:ln w="6350" cap="flat" cmpd="sng" algn="ctr">
            <a:solidFill>
              <a:srgbClr val="0432FF"/>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a:extLst>
              <a:ext uri="{FF2B5EF4-FFF2-40B4-BE49-F238E27FC236}">
                <a16:creationId xmlns:a16="http://schemas.microsoft.com/office/drawing/2014/main" id="{6813967E-0A2F-6A52-F5AA-45018B2E8C5D}"/>
              </a:ext>
            </a:extLst>
          </p:cNvPr>
          <p:cNvCxnSpPr/>
          <p:nvPr/>
        </p:nvCxnSpPr>
        <p:spPr bwMode="auto">
          <a:xfrm flipV="1">
            <a:off x="5138928" y="4800025"/>
            <a:ext cx="0" cy="1143000"/>
          </a:xfrm>
          <a:prstGeom prst="line">
            <a:avLst/>
          </a:prstGeom>
          <a:solidFill>
            <a:schemeClr val="accent1"/>
          </a:solidFill>
          <a:ln w="6350" cap="flat" cmpd="sng" algn="ctr">
            <a:solidFill>
              <a:srgbClr val="0432FF"/>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a:extLst>
              <a:ext uri="{FF2B5EF4-FFF2-40B4-BE49-F238E27FC236}">
                <a16:creationId xmlns:a16="http://schemas.microsoft.com/office/drawing/2014/main" id="{48BA5326-3B1C-EE6A-7E39-F4FC825DDFD2}"/>
              </a:ext>
            </a:extLst>
          </p:cNvPr>
          <p:cNvCxnSpPr/>
          <p:nvPr/>
        </p:nvCxnSpPr>
        <p:spPr bwMode="auto">
          <a:xfrm flipV="1">
            <a:off x="5431536" y="4724400"/>
            <a:ext cx="0" cy="914400"/>
          </a:xfrm>
          <a:prstGeom prst="line">
            <a:avLst/>
          </a:prstGeom>
          <a:solidFill>
            <a:schemeClr val="accent1"/>
          </a:solidFill>
          <a:ln w="6350" cap="flat" cmpd="sng" algn="ctr">
            <a:solidFill>
              <a:srgbClr val="0432FF"/>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a:extLst>
              <a:ext uri="{FF2B5EF4-FFF2-40B4-BE49-F238E27FC236}">
                <a16:creationId xmlns:a16="http://schemas.microsoft.com/office/drawing/2014/main" id="{BB90BCC7-6EA4-5ED5-EC32-B31DDB2F2551}"/>
              </a:ext>
            </a:extLst>
          </p:cNvPr>
          <p:cNvCxnSpPr/>
          <p:nvPr/>
        </p:nvCxnSpPr>
        <p:spPr bwMode="auto">
          <a:xfrm flipV="1">
            <a:off x="8871800" y="4648200"/>
            <a:ext cx="0" cy="1294825"/>
          </a:xfrm>
          <a:prstGeom prst="line">
            <a:avLst/>
          </a:prstGeom>
          <a:solidFill>
            <a:schemeClr val="accent1"/>
          </a:solidFill>
          <a:ln w="6350" cap="flat" cmpd="sng" algn="ctr">
            <a:solidFill>
              <a:srgbClr val="0432FF"/>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a16="http://schemas.microsoft.com/office/drawing/2014/main" id="{32D612B1-23A7-E203-03B3-C587649E4FDB}"/>
              </a:ext>
            </a:extLst>
          </p:cNvPr>
          <p:cNvCxnSpPr/>
          <p:nvPr/>
        </p:nvCxnSpPr>
        <p:spPr bwMode="auto">
          <a:xfrm flipV="1">
            <a:off x="10668000" y="4556894"/>
            <a:ext cx="0" cy="1394634"/>
          </a:xfrm>
          <a:prstGeom prst="line">
            <a:avLst/>
          </a:prstGeom>
          <a:solidFill>
            <a:schemeClr val="accent1"/>
          </a:solidFill>
          <a:ln w="6350" cap="flat" cmpd="sng" algn="ctr">
            <a:solidFill>
              <a:srgbClr val="0432FF"/>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a:extLst>
              <a:ext uri="{FF2B5EF4-FFF2-40B4-BE49-F238E27FC236}">
                <a16:creationId xmlns:a16="http://schemas.microsoft.com/office/drawing/2014/main" id="{E4756DD6-B41A-877B-DB34-EA82949A5699}"/>
              </a:ext>
            </a:extLst>
          </p:cNvPr>
          <p:cNvCxnSpPr/>
          <p:nvPr/>
        </p:nvCxnSpPr>
        <p:spPr bwMode="auto">
          <a:xfrm>
            <a:off x="3352800" y="4921908"/>
            <a:ext cx="286512" cy="0"/>
          </a:xfrm>
          <a:prstGeom prst="line">
            <a:avLst/>
          </a:prstGeom>
          <a:solidFill>
            <a:schemeClr val="accent1"/>
          </a:solidFill>
          <a:ln w="6350" cap="flat" cmpd="sng" algn="ctr">
            <a:solidFill>
              <a:srgbClr val="0432FF"/>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599621F9-BF10-C13A-BE4F-19B2149B5A6B}"/>
              </a:ext>
            </a:extLst>
          </p:cNvPr>
          <p:cNvCxnSpPr/>
          <p:nvPr/>
        </p:nvCxnSpPr>
        <p:spPr bwMode="auto">
          <a:xfrm>
            <a:off x="3349222" y="4851023"/>
            <a:ext cx="1789706" cy="0"/>
          </a:xfrm>
          <a:prstGeom prst="line">
            <a:avLst/>
          </a:prstGeom>
          <a:solidFill>
            <a:schemeClr val="accent1"/>
          </a:solidFill>
          <a:ln w="6350" cap="flat" cmpd="sng" algn="ctr">
            <a:solidFill>
              <a:srgbClr val="0432FF"/>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a:extLst>
              <a:ext uri="{FF2B5EF4-FFF2-40B4-BE49-F238E27FC236}">
                <a16:creationId xmlns:a16="http://schemas.microsoft.com/office/drawing/2014/main" id="{72E80ECB-219E-7850-8D9B-9C8D8C4FE249}"/>
              </a:ext>
            </a:extLst>
          </p:cNvPr>
          <p:cNvCxnSpPr/>
          <p:nvPr/>
        </p:nvCxnSpPr>
        <p:spPr bwMode="auto">
          <a:xfrm>
            <a:off x="3349222" y="4786198"/>
            <a:ext cx="2074495" cy="0"/>
          </a:xfrm>
          <a:prstGeom prst="line">
            <a:avLst/>
          </a:prstGeom>
          <a:solidFill>
            <a:schemeClr val="accent1"/>
          </a:solidFill>
          <a:ln w="6350" cap="flat" cmpd="sng" algn="ctr">
            <a:solidFill>
              <a:srgbClr val="0432FF"/>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a:extLst>
              <a:ext uri="{FF2B5EF4-FFF2-40B4-BE49-F238E27FC236}">
                <a16:creationId xmlns:a16="http://schemas.microsoft.com/office/drawing/2014/main" id="{8EAE3C21-423C-0A4F-45C8-677D3856707E}"/>
              </a:ext>
            </a:extLst>
          </p:cNvPr>
          <p:cNvCxnSpPr/>
          <p:nvPr/>
        </p:nvCxnSpPr>
        <p:spPr bwMode="auto">
          <a:xfrm>
            <a:off x="3357041" y="4716583"/>
            <a:ext cx="5512639" cy="0"/>
          </a:xfrm>
          <a:prstGeom prst="line">
            <a:avLst/>
          </a:prstGeom>
          <a:solidFill>
            <a:schemeClr val="accent1"/>
          </a:solidFill>
          <a:ln w="6350" cap="flat" cmpd="sng" algn="ctr">
            <a:solidFill>
              <a:srgbClr val="0432FF"/>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a:extLst>
              <a:ext uri="{FF2B5EF4-FFF2-40B4-BE49-F238E27FC236}">
                <a16:creationId xmlns:a16="http://schemas.microsoft.com/office/drawing/2014/main" id="{E749FC1D-CA7D-0CAE-C0F7-8ECC22FF40EE}"/>
              </a:ext>
            </a:extLst>
          </p:cNvPr>
          <p:cNvCxnSpPr/>
          <p:nvPr/>
        </p:nvCxnSpPr>
        <p:spPr bwMode="auto">
          <a:xfrm>
            <a:off x="3349222" y="4642237"/>
            <a:ext cx="7318778" cy="0"/>
          </a:xfrm>
          <a:prstGeom prst="line">
            <a:avLst/>
          </a:prstGeom>
          <a:solidFill>
            <a:schemeClr val="accent1"/>
          </a:solidFill>
          <a:ln w="6350" cap="flat" cmpd="sng" algn="ctr">
            <a:solidFill>
              <a:srgbClr val="0432FF"/>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Date Placeholder 3">
            <a:extLst>
              <a:ext uri="{FF2B5EF4-FFF2-40B4-BE49-F238E27FC236}">
                <a16:creationId xmlns:a16="http://schemas.microsoft.com/office/drawing/2014/main" id="{FC2D4F8B-74B4-BC76-292A-00EE50F8A65D}"/>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34" name="Rectangle 33">
            <a:extLst>
              <a:ext uri="{FF2B5EF4-FFF2-40B4-BE49-F238E27FC236}">
                <a16:creationId xmlns:a16="http://schemas.microsoft.com/office/drawing/2014/main" id="{F9F0FD10-D308-405C-8315-6D38362AEBA4}"/>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3502765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0E0B450-F6E9-5039-0595-E1AA5A4A70B8}"/>
              </a:ext>
            </a:extLst>
          </p:cNvPr>
          <p:cNvPicPr>
            <a:picLocks noChangeAspect="1"/>
          </p:cNvPicPr>
          <p:nvPr/>
        </p:nvPicPr>
        <p:blipFill>
          <a:blip r:embed="rId3"/>
          <a:stretch>
            <a:fillRect/>
          </a:stretch>
        </p:blipFill>
        <p:spPr>
          <a:xfrm>
            <a:off x="1028130" y="1928313"/>
            <a:ext cx="10135740" cy="4472487"/>
          </a:xfrm>
          <a:prstGeom prst="rect">
            <a:avLst/>
          </a:prstGeom>
        </p:spPr>
      </p:pic>
      <p:sp>
        <p:nvSpPr>
          <p:cNvPr id="2" name="Title 1">
            <a:extLst>
              <a:ext uri="{FF2B5EF4-FFF2-40B4-BE49-F238E27FC236}">
                <a16:creationId xmlns:a16="http://schemas.microsoft.com/office/drawing/2014/main" id="{A04CFB4C-AA9B-60A7-8EBC-BBAB40C85BAD}"/>
              </a:ext>
            </a:extLst>
          </p:cNvPr>
          <p:cNvSpPr>
            <a:spLocks noGrp="1"/>
          </p:cNvSpPr>
          <p:nvPr>
            <p:ph type="title"/>
          </p:nvPr>
        </p:nvSpPr>
        <p:spPr>
          <a:xfrm>
            <a:off x="914400" y="685800"/>
            <a:ext cx="10363200" cy="685800"/>
          </a:xfrm>
        </p:spPr>
        <p:txBody>
          <a:bodyPr/>
          <a:lstStyle/>
          <a:p>
            <a:r>
              <a:rPr lang="en-US" dirty="0"/>
              <a:t>DS-TWR with 2 Pkts: Multiple Sets of RMARKERs</a:t>
            </a:r>
          </a:p>
        </p:txBody>
      </p:sp>
      <p:sp>
        <p:nvSpPr>
          <p:cNvPr id="5" name="Footer Placeholder 4">
            <a:extLst>
              <a:ext uri="{FF2B5EF4-FFF2-40B4-BE49-F238E27FC236}">
                <a16:creationId xmlns:a16="http://schemas.microsoft.com/office/drawing/2014/main" id="{619164C4-0350-14E3-F4D4-7A9B54EA783B}"/>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F817FFB7-14F0-E3E9-7803-5B41E316A77A}"/>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9</a:t>
            </a:fld>
            <a:endParaRPr lang="en-US" altLang="en-US"/>
          </a:p>
        </p:txBody>
      </p:sp>
      <p:cxnSp>
        <p:nvCxnSpPr>
          <p:cNvPr id="24" name="Straight Arrow Connector 23">
            <a:extLst>
              <a:ext uri="{FF2B5EF4-FFF2-40B4-BE49-F238E27FC236}">
                <a16:creationId xmlns:a16="http://schemas.microsoft.com/office/drawing/2014/main" id="{691520BA-9DB0-1884-A233-CA0428311B17}"/>
              </a:ext>
            </a:extLst>
          </p:cNvPr>
          <p:cNvCxnSpPr/>
          <p:nvPr/>
        </p:nvCxnSpPr>
        <p:spPr bwMode="auto">
          <a:xfrm flipV="1">
            <a:off x="4709160" y="1937272"/>
            <a:ext cx="0" cy="539745"/>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a:extLst>
              <a:ext uri="{FF2B5EF4-FFF2-40B4-BE49-F238E27FC236}">
                <a16:creationId xmlns:a16="http://schemas.microsoft.com/office/drawing/2014/main" id="{1DBB8467-D6C9-4198-D2B9-7F3BB4109E8A}"/>
              </a:ext>
            </a:extLst>
          </p:cNvPr>
          <p:cNvCxnSpPr/>
          <p:nvPr/>
        </p:nvCxnSpPr>
        <p:spPr bwMode="auto">
          <a:xfrm flipV="1">
            <a:off x="5448366" y="1947201"/>
            <a:ext cx="0" cy="529816"/>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a:extLst>
              <a:ext uri="{FF2B5EF4-FFF2-40B4-BE49-F238E27FC236}">
                <a16:creationId xmlns:a16="http://schemas.microsoft.com/office/drawing/2014/main" id="{9E679517-3ABD-9ACC-ED7E-2D1599607E69}"/>
              </a:ext>
            </a:extLst>
          </p:cNvPr>
          <p:cNvCxnSpPr/>
          <p:nvPr/>
        </p:nvCxnSpPr>
        <p:spPr bwMode="auto">
          <a:xfrm flipV="1">
            <a:off x="5127382" y="2488350"/>
            <a:ext cx="0" cy="517414"/>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a:extLst>
              <a:ext uri="{FF2B5EF4-FFF2-40B4-BE49-F238E27FC236}">
                <a16:creationId xmlns:a16="http://schemas.microsoft.com/office/drawing/2014/main" id="{E51BCBBC-AF78-43AF-430C-27CD5291ACB2}"/>
              </a:ext>
            </a:extLst>
          </p:cNvPr>
          <p:cNvCxnSpPr/>
          <p:nvPr/>
        </p:nvCxnSpPr>
        <p:spPr bwMode="auto">
          <a:xfrm flipV="1">
            <a:off x="4745736" y="5858220"/>
            <a:ext cx="0" cy="542580"/>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a:extLst>
              <a:ext uri="{FF2B5EF4-FFF2-40B4-BE49-F238E27FC236}">
                <a16:creationId xmlns:a16="http://schemas.microsoft.com/office/drawing/2014/main" id="{15B4F44A-832D-1C1F-7AD2-DF0A7B5C6048}"/>
              </a:ext>
            </a:extLst>
          </p:cNvPr>
          <p:cNvCxnSpPr/>
          <p:nvPr/>
        </p:nvCxnSpPr>
        <p:spPr bwMode="auto">
          <a:xfrm flipV="1">
            <a:off x="5495544" y="5858220"/>
            <a:ext cx="0" cy="542580"/>
          </a:xfrm>
          <a:prstGeom prst="straightConnector1">
            <a:avLst/>
          </a:prstGeom>
          <a:solidFill>
            <a:schemeClr val="accent1"/>
          </a:solidFill>
          <a:ln w="38100" cap="flat" cmpd="sng" algn="ctr">
            <a:solidFill>
              <a:srgbClr val="FF40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a:extLst>
              <a:ext uri="{FF2B5EF4-FFF2-40B4-BE49-F238E27FC236}">
                <a16:creationId xmlns:a16="http://schemas.microsoft.com/office/drawing/2014/main" id="{3E4AFB3A-5279-2C55-3DE8-8025AE84B81C}"/>
              </a:ext>
            </a:extLst>
          </p:cNvPr>
          <p:cNvCxnSpPr/>
          <p:nvPr/>
        </p:nvCxnSpPr>
        <p:spPr bwMode="auto">
          <a:xfrm flipV="1">
            <a:off x="5105400" y="5347001"/>
            <a:ext cx="0" cy="511220"/>
          </a:xfrm>
          <a:prstGeom prst="straightConnector1">
            <a:avLst/>
          </a:prstGeom>
          <a:solidFill>
            <a:schemeClr val="accent1"/>
          </a:solidFill>
          <a:ln w="38100" cap="flat" cmpd="sng" algn="ctr">
            <a:solidFill>
              <a:srgbClr val="FF4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Box 41">
            <a:extLst>
              <a:ext uri="{FF2B5EF4-FFF2-40B4-BE49-F238E27FC236}">
                <a16:creationId xmlns:a16="http://schemas.microsoft.com/office/drawing/2014/main" id="{4C0331A6-BA9C-18E3-1986-7BCB43A36AED}"/>
              </a:ext>
            </a:extLst>
          </p:cNvPr>
          <p:cNvSpPr txBox="1"/>
          <p:nvPr/>
        </p:nvSpPr>
        <p:spPr>
          <a:xfrm>
            <a:off x="4266457" y="1362703"/>
            <a:ext cx="869149" cy="276999"/>
          </a:xfrm>
          <a:prstGeom prst="rect">
            <a:avLst/>
          </a:prstGeom>
          <a:noFill/>
        </p:spPr>
        <p:txBody>
          <a:bodyPr wrap="none" rtlCol="0">
            <a:spAutoFit/>
          </a:bodyPr>
          <a:lstStyle/>
          <a:p>
            <a:r>
              <a:rPr lang="en-US" dirty="0"/>
              <a:t>Ping1-Set1</a:t>
            </a:r>
          </a:p>
        </p:txBody>
      </p:sp>
      <p:sp>
        <p:nvSpPr>
          <p:cNvPr id="48" name="TextBox 47">
            <a:extLst>
              <a:ext uri="{FF2B5EF4-FFF2-40B4-BE49-F238E27FC236}">
                <a16:creationId xmlns:a16="http://schemas.microsoft.com/office/drawing/2014/main" id="{B6EA9830-C180-EDD6-DB1C-9C0700C6093D}"/>
              </a:ext>
            </a:extLst>
          </p:cNvPr>
          <p:cNvSpPr txBox="1"/>
          <p:nvPr/>
        </p:nvSpPr>
        <p:spPr>
          <a:xfrm>
            <a:off x="11375345" y="2261574"/>
            <a:ext cx="732893" cy="430887"/>
          </a:xfrm>
          <a:prstGeom prst="rect">
            <a:avLst/>
          </a:prstGeom>
          <a:noFill/>
        </p:spPr>
        <p:txBody>
          <a:bodyPr wrap="none" rtlCol="0">
            <a:spAutoFit/>
          </a:bodyPr>
          <a:lstStyle/>
          <a:p>
            <a:pPr algn="ctr"/>
            <a:r>
              <a:rPr lang="en-US" sz="1100" dirty="0">
                <a:latin typeface="+mj-lt"/>
              </a:rPr>
              <a:t>Device-A</a:t>
            </a:r>
          </a:p>
          <a:p>
            <a:pPr algn="ctr"/>
            <a:r>
              <a:rPr lang="en-US" sz="1100" dirty="0">
                <a:latin typeface="+mj-lt"/>
              </a:rPr>
              <a:t>Initiator</a:t>
            </a:r>
          </a:p>
        </p:txBody>
      </p:sp>
      <p:sp>
        <p:nvSpPr>
          <p:cNvPr id="49" name="TextBox 48">
            <a:extLst>
              <a:ext uri="{FF2B5EF4-FFF2-40B4-BE49-F238E27FC236}">
                <a16:creationId xmlns:a16="http://schemas.microsoft.com/office/drawing/2014/main" id="{9FDB9EDE-8ED2-0ED8-3ECF-507468008CA4}"/>
              </a:ext>
            </a:extLst>
          </p:cNvPr>
          <p:cNvSpPr txBox="1"/>
          <p:nvPr/>
        </p:nvSpPr>
        <p:spPr>
          <a:xfrm>
            <a:off x="11352437" y="5690574"/>
            <a:ext cx="787395" cy="430887"/>
          </a:xfrm>
          <a:prstGeom prst="rect">
            <a:avLst/>
          </a:prstGeom>
          <a:noFill/>
        </p:spPr>
        <p:txBody>
          <a:bodyPr wrap="none" rtlCol="0">
            <a:spAutoFit/>
          </a:bodyPr>
          <a:lstStyle/>
          <a:p>
            <a:pPr algn="ctr"/>
            <a:r>
              <a:rPr lang="en-US" sz="1100" dirty="0">
                <a:latin typeface="+mj-lt"/>
              </a:rPr>
              <a:t>Device-B</a:t>
            </a:r>
          </a:p>
          <a:p>
            <a:pPr algn="ctr"/>
            <a:r>
              <a:rPr lang="en-US" sz="1100" dirty="0">
                <a:latin typeface="+mj-lt"/>
              </a:rPr>
              <a:t>Responder</a:t>
            </a:r>
          </a:p>
        </p:txBody>
      </p:sp>
      <p:cxnSp>
        <p:nvCxnSpPr>
          <p:cNvPr id="3" name="Straight Arrow Connector 2">
            <a:extLst>
              <a:ext uri="{FF2B5EF4-FFF2-40B4-BE49-F238E27FC236}">
                <a16:creationId xmlns:a16="http://schemas.microsoft.com/office/drawing/2014/main" id="{65DE42A4-F033-577E-2099-B1C945A930B8}"/>
              </a:ext>
            </a:extLst>
          </p:cNvPr>
          <p:cNvCxnSpPr/>
          <p:nvPr/>
        </p:nvCxnSpPr>
        <p:spPr bwMode="auto">
          <a:xfrm flipV="1">
            <a:off x="9491472" y="1949179"/>
            <a:ext cx="0" cy="527838"/>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a:extLst>
              <a:ext uri="{FF2B5EF4-FFF2-40B4-BE49-F238E27FC236}">
                <a16:creationId xmlns:a16="http://schemas.microsoft.com/office/drawing/2014/main" id="{ABF0F2DA-08E4-B269-82ED-7B12E5668F2C}"/>
              </a:ext>
            </a:extLst>
          </p:cNvPr>
          <p:cNvCxnSpPr/>
          <p:nvPr/>
        </p:nvCxnSpPr>
        <p:spPr bwMode="auto">
          <a:xfrm flipV="1">
            <a:off x="10643616" y="5347001"/>
            <a:ext cx="0" cy="511220"/>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F9E9018A-FFC1-138C-3EF2-817814486F5E}"/>
              </a:ext>
            </a:extLst>
          </p:cNvPr>
          <p:cNvCxnSpPr/>
          <p:nvPr/>
        </p:nvCxnSpPr>
        <p:spPr bwMode="auto">
          <a:xfrm flipV="1">
            <a:off x="10241280" y="1937272"/>
            <a:ext cx="0" cy="539745"/>
          </a:xfrm>
          <a:prstGeom prst="straightConnector1">
            <a:avLst/>
          </a:prstGeom>
          <a:solidFill>
            <a:schemeClr val="accent1"/>
          </a:solidFill>
          <a:ln w="38100" cap="flat" cmpd="sng" algn="ctr">
            <a:solidFill>
              <a:srgbClr val="FF40FF"/>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a:extLst>
              <a:ext uri="{FF2B5EF4-FFF2-40B4-BE49-F238E27FC236}">
                <a16:creationId xmlns:a16="http://schemas.microsoft.com/office/drawing/2014/main" id="{339F34D1-05C6-CFC4-16B1-2CE5AE4171CD}"/>
              </a:ext>
            </a:extLst>
          </p:cNvPr>
          <p:cNvCxnSpPr/>
          <p:nvPr/>
        </p:nvCxnSpPr>
        <p:spPr bwMode="auto">
          <a:xfrm flipV="1">
            <a:off x="10661150" y="2468515"/>
            <a:ext cx="0" cy="537249"/>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32B24653-8BED-CC41-E36D-C19567D78779}"/>
              </a:ext>
            </a:extLst>
          </p:cNvPr>
          <p:cNvCxnSpPr/>
          <p:nvPr/>
        </p:nvCxnSpPr>
        <p:spPr bwMode="auto">
          <a:xfrm flipV="1">
            <a:off x="9525000" y="5858221"/>
            <a:ext cx="0" cy="542579"/>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7650CBA7-6A79-4C2F-AC7F-1141A207D234}"/>
              </a:ext>
            </a:extLst>
          </p:cNvPr>
          <p:cNvCxnSpPr/>
          <p:nvPr/>
        </p:nvCxnSpPr>
        <p:spPr bwMode="auto">
          <a:xfrm flipV="1">
            <a:off x="10287000" y="5858220"/>
            <a:ext cx="0" cy="542580"/>
          </a:xfrm>
          <a:prstGeom prst="straightConnector1">
            <a:avLst/>
          </a:prstGeom>
          <a:solidFill>
            <a:schemeClr val="accent1"/>
          </a:solidFill>
          <a:ln w="38100" cap="flat" cmpd="sng" algn="ctr">
            <a:solidFill>
              <a:srgbClr val="FF40FF"/>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Oval 12">
            <a:extLst>
              <a:ext uri="{FF2B5EF4-FFF2-40B4-BE49-F238E27FC236}">
                <a16:creationId xmlns:a16="http://schemas.microsoft.com/office/drawing/2014/main" id="{26D3D530-12C8-4866-F813-A7A3282D0C92}"/>
              </a:ext>
            </a:extLst>
          </p:cNvPr>
          <p:cNvSpPr/>
          <p:nvPr/>
        </p:nvSpPr>
        <p:spPr bwMode="auto">
          <a:xfrm>
            <a:off x="4565051" y="1614894"/>
            <a:ext cx="313419" cy="313419"/>
          </a:xfrm>
          <a:prstGeom prst="ellips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1</a:t>
            </a:r>
          </a:p>
        </p:txBody>
      </p:sp>
      <p:sp>
        <p:nvSpPr>
          <p:cNvPr id="14" name="Oval 13">
            <a:extLst>
              <a:ext uri="{FF2B5EF4-FFF2-40B4-BE49-F238E27FC236}">
                <a16:creationId xmlns:a16="http://schemas.microsoft.com/office/drawing/2014/main" id="{F7CA9AF1-CDE6-9A16-473B-91CBB61E4614}"/>
              </a:ext>
            </a:extLst>
          </p:cNvPr>
          <p:cNvSpPr/>
          <p:nvPr/>
        </p:nvSpPr>
        <p:spPr bwMode="auto">
          <a:xfrm>
            <a:off x="4948690" y="5008931"/>
            <a:ext cx="313419" cy="313419"/>
          </a:xfrm>
          <a:prstGeom prst="ellips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1</a:t>
            </a:r>
          </a:p>
        </p:txBody>
      </p:sp>
      <p:sp>
        <p:nvSpPr>
          <p:cNvPr id="15" name="Oval 14">
            <a:extLst>
              <a:ext uri="{FF2B5EF4-FFF2-40B4-BE49-F238E27FC236}">
                <a16:creationId xmlns:a16="http://schemas.microsoft.com/office/drawing/2014/main" id="{277293F7-6EBD-7F93-335D-D00270DECA9C}"/>
              </a:ext>
            </a:extLst>
          </p:cNvPr>
          <p:cNvSpPr/>
          <p:nvPr/>
        </p:nvSpPr>
        <p:spPr bwMode="auto">
          <a:xfrm>
            <a:off x="5299210" y="1619690"/>
            <a:ext cx="313419" cy="313419"/>
          </a:xfrm>
          <a:prstGeom prst="ellips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1</a:t>
            </a:r>
          </a:p>
        </p:txBody>
      </p:sp>
      <p:sp>
        <p:nvSpPr>
          <p:cNvPr id="16" name="Oval 15">
            <a:extLst>
              <a:ext uri="{FF2B5EF4-FFF2-40B4-BE49-F238E27FC236}">
                <a16:creationId xmlns:a16="http://schemas.microsoft.com/office/drawing/2014/main" id="{E5D6A57E-968F-89AB-758F-A406C1FFA27B}"/>
              </a:ext>
            </a:extLst>
          </p:cNvPr>
          <p:cNvSpPr/>
          <p:nvPr/>
        </p:nvSpPr>
        <p:spPr bwMode="auto">
          <a:xfrm>
            <a:off x="9334762" y="1611102"/>
            <a:ext cx="313419" cy="313419"/>
          </a:xfrm>
          <a:prstGeom prst="ellipse">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2</a:t>
            </a:r>
          </a:p>
        </p:txBody>
      </p:sp>
      <p:sp>
        <p:nvSpPr>
          <p:cNvPr id="17" name="Oval 16">
            <a:extLst>
              <a:ext uri="{FF2B5EF4-FFF2-40B4-BE49-F238E27FC236}">
                <a16:creationId xmlns:a16="http://schemas.microsoft.com/office/drawing/2014/main" id="{9DFE706B-BD6B-5DE4-060C-7398ABE477C1}"/>
              </a:ext>
            </a:extLst>
          </p:cNvPr>
          <p:cNvSpPr/>
          <p:nvPr/>
        </p:nvSpPr>
        <p:spPr bwMode="auto">
          <a:xfrm>
            <a:off x="10470988" y="5021110"/>
            <a:ext cx="313419" cy="313419"/>
          </a:xfrm>
          <a:prstGeom prst="ellipse">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2</a:t>
            </a:r>
          </a:p>
        </p:txBody>
      </p:sp>
      <p:sp>
        <p:nvSpPr>
          <p:cNvPr id="25" name="Oval 24">
            <a:extLst>
              <a:ext uri="{FF2B5EF4-FFF2-40B4-BE49-F238E27FC236}">
                <a16:creationId xmlns:a16="http://schemas.microsoft.com/office/drawing/2014/main" id="{B0F94B57-A214-5691-65D9-8CAAD77D9718}"/>
              </a:ext>
            </a:extLst>
          </p:cNvPr>
          <p:cNvSpPr/>
          <p:nvPr/>
        </p:nvSpPr>
        <p:spPr bwMode="auto">
          <a:xfrm>
            <a:off x="10095032" y="1610414"/>
            <a:ext cx="313419" cy="313419"/>
          </a:xfrm>
          <a:prstGeom prst="ellipse">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2</a:t>
            </a:r>
          </a:p>
        </p:txBody>
      </p:sp>
      <p:sp>
        <p:nvSpPr>
          <p:cNvPr id="26" name="TextBox 25">
            <a:extLst>
              <a:ext uri="{FF2B5EF4-FFF2-40B4-BE49-F238E27FC236}">
                <a16:creationId xmlns:a16="http://schemas.microsoft.com/office/drawing/2014/main" id="{0DB60A97-6009-7455-0CC7-61E4D56C8C08}"/>
              </a:ext>
            </a:extLst>
          </p:cNvPr>
          <p:cNvSpPr txBox="1"/>
          <p:nvPr/>
        </p:nvSpPr>
        <p:spPr>
          <a:xfrm>
            <a:off x="8963425" y="1362702"/>
            <a:ext cx="869149" cy="276999"/>
          </a:xfrm>
          <a:prstGeom prst="rect">
            <a:avLst/>
          </a:prstGeom>
          <a:noFill/>
        </p:spPr>
        <p:txBody>
          <a:bodyPr wrap="none" rtlCol="0">
            <a:spAutoFit/>
          </a:bodyPr>
          <a:lstStyle/>
          <a:p>
            <a:r>
              <a:rPr lang="en-US" dirty="0"/>
              <a:t>Ping1-Set2</a:t>
            </a:r>
          </a:p>
        </p:txBody>
      </p:sp>
      <p:sp>
        <p:nvSpPr>
          <p:cNvPr id="27" name="TextBox 26">
            <a:extLst>
              <a:ext uri="{FF2B5EF4-FFF2-40B4-BE49-F238E27FC236}">
                <a16:creationId xmlns:a16="http://schemas.microsoft.com/office/drawing/2014/main" id="{B042DA29-4C05-566F-41DE-31A8DB3B1D39}"/>
              </a:ext>
            </a:extLst>
          </p:cNvPr>
          <p:cNvSpPr txBox="1"/>
          <p:nvPr/>
        </p:nvSpPr>
        <p:spPr>
          <a:xfrm>
            <a:off x="4692465" y="4749540"/>
            <a:ext cx="825867" cy="276999"/>
          </a:xfrm>
          <a:prstGeom prst="rect">
            <a:avLst/>
          </a:prstGeom>
          <a:noFill/>
        </p:spPr>
        <p:txBody>
          <a:bodyPr wrap="none" rtlCol="0">
            <a:spAutoFit/>
          </a:bodyPr>
          <a:lstStyle/>
          <a:p>
            <a:r>
              <a:rPr lang="en-US" dirty="0"/>
              <a:t>Pong-Set1</a:t>
            </a:r>
          </a:p>
        </p:txBody>
      </p:sp>
      <p:sp>
        <p:nvSpPr>
          <p:cNvPr id="28" name="TextBox 27">
            <a:extLst>
              <a:ext uri="{FF2B5EF4-FFF2-40B4-BE49-F238E27FC236}">
                <a16:creationId xmlns:a16="http://schemas.microsoft.com/office/drawing/2014/main" id="{CA8B0E36-DE8B-964F-14BD-185E17E33D68}"/>
              </a:ext>
            </a:extLst>
          </p:cNvPr>
          <p:cNvSpPr txBox="1"/>
          <p:nvPr/>
        </p:nvSpPr>
        <p:spPr>
          <a:xfrm>
            <a:off x="10214763" y="4749541"/>
            <a:ext cx="825867" cy="276999"/>
          </a:xfrm>
          <a:prstGeom prst="rect">
            <a:avLst/>
          </a:prstGeom>
          <a:noFill/>
        </p:spPr>
        <p:txBody>
          <a:bodyPr wrap="none" rtlCol="0">
            <a:spAutoFit/>
          </a:bodyPr>
          <a:lstStyle/>
          <a:p>
            <a:r>
              <a:rPr lang="en-US" dirty="0"/>
              <a:t>Pong-Set2</a:t>
            </a:r>
          </a:p>
        </p:txBody>
      </p:sp>
      <p:sp>
        <p:nvSpPr>
          <p:cNvPr id="37" name="TextBox 36">
            <a:extLst>
              <a:ext uri="{FF2B5EF4-FFF2-40B4-BE49-F238E27FC236}">
                <a16:creationId xmlns:a16="http://schemas.microsoft.com/office/drawing/2014/main" id="{6B72F15D-515A-79E7-93E1-6A84399917DD}"/>
              </a:ext>
            </a:extLst>
          </p:cNvPr>
          <p:cNvSpPr txBox="1"/>
          <p:nvPr/>
        </p:nvSpPr>
        <p:spPr>
          <a:xfrm>
            <a:off x="5177064" y="1358551"/>
            <a:ext cx="869149" cy="276999"/>
          </a:xfrm>
          <a:prstGeom prst="rect">
            <a:avLst/>
          </a:prstGeom>
          <a:noFill/>
        </p:spPr>
        <p:txBody>
          <a:bodyPr wrap="none" rtlCol="0">
            <a:spAutoFit/>
          </a:bodyPr>
          <a:lstStyle/>
          <a:p>
            <a:r>
              <a:rPr lang="en-US" dirty="0"/>
              <a:t>Ping2-Set1</a:t>
            </a:r>
          </a:p>
        </p:txBody>
      </p:sp>
      <p:sp>
        <p:nvSpPr>
          <p:cNvPr id="38" name="TextBox 37">
            <a:extLst>
              <a:ext uri="{FF2B5EF4-FFF2-40B4-BE49-F238E27FC236}">
                <a16:creationId xmlns:a16="http://schemas.microsoft.com/office/drawing/2014/main" id="{16FF37A3-4163-3C5B-62A7-903E54A8715A}"/>
              </a:ext>
            </a:extLst>
          </p:cNvPr>
          <p:cNvSpPr txBox="1"/>
          <p:nvPr/>
        </p:nvSpPr>
        <p:spPr>
          <a:xfrm>
            <a:off x="9973876" y="1362702"/>
            <a:ext cx="869149" cy="276999"/>
          </a:xfrm>
          <a:prstGeom prst="rect">
            <a:avLst/>
          </a:prstGeom>
          <a:noFill/>
        </p:spPr>
        <p:txBody>
          <a:bodyPr wrap="none" rtlCol="0">
            <a:spAutoFit/>
          </a:bodyPr>
          <a:lstStyle/>
          <a:p>
            <a:r>
              <a:rPr lang="en-US" dirty="0"/>
              <a:t>Ping2-Set2</a:t>
            </a:r>
          </a:p>
        </p:txBody>
      </p:sp>
      <p:sp>
        <p:nvSpPr>
          <p:cNvPr id="39" name="TextBox 38">
            <a:extLst>
              <a:ext uri="{FF2B5EF4-FFF2-40B4-BE49-F238E27FC236}">
                <a16:creationId xmlns:a16="http://schemas.microsoft.com/office/drawing/2014/main" id="{42DA3C53-07FA-5B61-B1CE-09EE77945345}"/>
              </a:ext>
            </a:extLst>
          </p:cNvPr>
          <p:cNvSpPr txBox="1"/>
          <p:nvPr/>
        </p:nvSpPr>
        <p:spPr>
          <a:xfrm>
            <a:off x="6083" y="3657600"/>
            <a:ext cx="4323439" cy="1061829"/>
          </a:xfrm>
          <a:prstGeom prst="rect">
            <a:avLst/>
          </a:prstGeom>
          <a:noFill/>
        </p:spPr>
        <p:txBody>
          <a:bodyPr wrap="square" rtlCol="0">
            <a:spAutoFit/>
          </a:bodyPr>
          <a:lstStyle/>
          <a:p>
            <a:pPr>
              <a:spcBef>
                <a:spcPts val="600"/>
              </a:spcBef>
              <a:spcAft>
                <a:spcPts val="0"/>
              </a:spcAft>
            </a:pPr>
            <a:r>
              <a:rPr lang="en-US" dirty="0">
                <a:latin typeface="Calibri" panose="020F0502020204030204" pitchFamily="34" charset="0"/>
                <a:cs typeface="Calibri" panose="020F0502020204030204" pitchFamily="34" charset="0"/>
              </a:rPr>
              <a:t>Each set of RIF-RMARKERs include: Ping1, Pong, Ping2</a:t>
            </a:r>
          </a:p>
          <a:p>
            <a:pPr marL="171450" indent="-171450">
              <a:spcBef>
                <a:spcPts val="600"/>
              </a:spcBef>
              <a:spcAft>
                <a:spcPts val="0"/>
              </a:spcAft>
              <a:buFontTx/>
              <a:buChar char="-"/>
            </a:pPr>
            <a:r>
              <a:rPr lang="en-US" dirty="0">
                <a:latin typeface="Calibri" panose="020F0502020204030204" pitchFamily="34" charset="0"/>
                <a:cs typeface="Calibri" panose="020F0502020204030204" pitchFamily="34" charset="0"/>
              </a:rPr>
              <a:t>Ping1-RMARKER from Initiator’s </a:t>
            </a:r>
            <a:r>
              <a:rPr lang="en-US" dirty="0">
                <a:highlight>
                  <a:srgbClr val="92D050"/>
                </a:highlight>
                <a:latin typeface="Calibri" panose="020F0502020204030204" pitchFamily="34" charset="0"/>
                <a:cs typeface="Calibri" panose="020F0502020204030204" pitchFamily="34" charset="0"/>
              </a:rPr>
              <a:t>1</a:t>
            </a:r>
            <a:r>
              <a:rPr lang="en-US" baseline="30000" dirty="0">
                <a:highlight>
                  <a:srgbClr val="92D050"/>
                </a:highlight>
                <a:latin typeface="Calibri" panose="020F0502020204030204" pitchFamily="34" charset="0"/>
                <a:cs typeface="Calibri" panose="020F0502020204030204" pitchFamily="34" charset="0"/>
              </a:rPr>
              <a:t>st</a:t>
            </a:r>
            <a:r>
              <a:rPr lang="en-US" dirty="0">
                <a:highlight>
                  <a:srgbClr val="92D050"/>
                </a:highlight>
                <a:latin typeface="Calibri" panose="020F0502020204030204" pitchFamily="34" charset="0"/>
                <a:cs typeface="Calibri" panose="020F0502020204030204" pitchFamily="34" charset="0"/>
              </a:rPr>
              <a:t> RIF Region</a:t>
            </a:r>
            <a:r>
              <a:rPr lang="en-US" dirty="0">
                <a:latin typeface="Calibri" panose="020F0502020204030204" pitchFamily="34" charset="0"/>
                <a:cs typeface="Calibri" panose="020F0502020204030204" pitchFamily="34" charset="0"/>
              </a:rPr>
              <a:t>: RIF-1,…,7</a:t>
            </a:r>
          </a:p>
          <a:p>
            <a:pPr marL="171450" indent="-171450">
              <a:spcBef>
                <a:spcPts val="600"/>
              </a:spcBef>
              <a:spcAft>
                <a:spcPts val="0"/>
              </a:spcAft>
              <a:buFontTx/>
              <a:buChar char="-"/>
            </a:pPr>
            <a:r>
              <a:rPr lang="en-US" dirty="0">
                <a:latin typeface="Calibri" panose="020F0502020204030204" pitchFamily="34" charset="0"/>
                <a:cs typeface="Calibri" panose="020F0502020204030204" pitchFamily="34" charset="0"/>
              </a:rPr>
              <a:t>Pong-RMARKER from Responder’s MMS packet</a:t>
            </a:r>
          </a:p>
          <a:p>
            <a:pPr marL="171450" indent="-171450">
              <a:spcBef>
                <a:spcPts val="600"/>
              </a:spcBef>
              <a:spcAft>
                <a:spcPts val="0"/>
              </a:spcAft>
              <a:buFontTx/>
              <a:buChar char="-"/>
            </a:pPr>
            <a:r>
              <a:rPr lang="en-US" dirty="0">
                <a:latin typeface="Calibri" panose="020F0502020204030204" pitchFamily="34" charset="0"/>
                <a:cs typeface="Calibri" panose="020F0502020204030204" pitchFamily="34" charset="0"/>
              </a:rPr>
              <a:t>Ping2-RMARKER from Initiator’s </a:t>
            </a:r>
            <a:r>
              <a:rPr lang="en-US" dirty="0">
                <a:highlight>
                  <a:srgbClr val="FF40FF"/>
                </a:highlight>
                <a:latin typeface="Calibri" panose="020F0502020204030204" pitchFamily="34" charset="0"/>
                <a:cs typeface="Calibri" panose="020F0502020204030204" pitchFamily="34" charset="0"/>
              </a:rPr>
              <a:t>2</a:t>
            </a:r>
            <a:r>
              <a:rPr lang="en-US" baseline="30000" dirty="0">
                <a:highlight>
                  <a:srgbClr val="FF40FF"/>
                </a:highlight>
                <a:latin typeface="Calibri" panose="020F0502020204030204" pitchFamily="34" charset="0"/>
                <a:cs typeface="Calibri" panose="020F0502020204030204" pitchFamily="34" charset="0"/>
              </a:rPr>
              <a:t>nd</a:t>
            </a:r>
            <a:r>
              <a:rPr lang="en-US" dirty="0">
                <a:highlight>
                  <a:srgbClr val="FF40FF"/>
                </a:highlight>
                <a:latin typeface="Calibri" panose="020F0502020204030204" pitchFamily="34" charset="0"/>
                <a:cs typeface="Calibri" panose="020F0502020204030204" pitchFamily="34" charset="0"/>
              </a:rPr>
              <a:t> RIF Region</a:t>
            </a:r>
            <a:r>
              <a:rPr lang="en-US" dirty="0">
                <a:latin typeface="Calibri" panose="020F0502020204030204" pitchFamily="34" charset="0"/>
                <a:cs typeface="Calibri" panose="020F0502020204030204" pitchFamily="34" charset="0"/>
              </a:rPr>
              <a:t>: RIF-2,…,8</a:t>
            </a:r>
          </a:p>
        </p:txBody>
      </p:sp>
      <p:sp>
        <p:nvSpPr>
          <p:cNvPr id="19" name="Rectangle 18">
            <a:extLst>
              <a:ext uri="{FF2B5EF4-FFF2-40B4-BE49-F238E27FC236}">
                <a16:creationId xmlns:a16="http://schemas.microsoft.com/office/drawing/2014/main" id="{2CFD531F-8F83-2633-2449-32AB9DBE2100}"/>
              </a:ext>
            </a:extLst>
          </p:cNvPr>
          <p:cNvSpPr/>
          <p:nvPr/>
        </p:nvSpPr>
        <p:spPr bwMode="auto">
          <a:xfrm>
            <a:off x="4565051" y="1828800"/>
            <a:ext cx="5036145" cy="696377"/>
          </a:xfrm>
          <a:prstGeom prst="rect">
            <a:avLst/>
          </a:prstGeom>
          <a:solidFill>
            <a:srgbClr val="92D050">
              <a:alpha val="20000"/>
            </a:srgbClr>
          </a:solidFill>
          <a:ln w="12700" cap="flat" cmpd="sng" algn="ctr">
            <a:noFill/>
            <a:prstDash val="dash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anose="02020603050405020304" pitchFamily="18" charset="0"/>
            </a:endParaRPr>
          </a:p>
        </p:txBody>
      </p:sp>
      <p:sp>
        <p:nvSpPr>
          <p:cNvPr id="21" name="Rectangle 20">
            <a:extLst>
              <a:ext uri="{FF2B5EF4-FFF2-40B4-BE49-F238E27FC236}">
                <a16:creationId xmlns:a16="http://schemas.microsoft.com/office/drawing/2014/main" id="{0B5BC618-4AA5-F0A9-E811-7BEBB13DDC73}"/>
              </a:ext>
            </a:extLst>
          </p:cNvPr>
          <p:cNvSpPr/>
          <p:nvPr/>
        </p:nvSpPr>
        <p:spPr bwMode="auto">
          <a:xfrm>
            <a:off x="5299210" y="1905000"/>
            <a:ext cx="5013953" cy="700640"/>
          </a:xfrm>
          <a:prstGeom prst="rect">
            <a:avLst/>
          </a:prstGeom>
          <a:solidFill>
            <a:srgbClr val="C00000">
              <a:alpha val="9804"/>
            </a:srgbClr>
          </a:solidFill>
          <a:ln w="12700" cap="flat" cmpd="sng" algn="ctr">
            <a:no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anose="02020603050405020304" pitchFamily="18" charset="0"/>
            </a:endParaRPr>
          </a:p>
        </p:txBody>
      </p:sp>
      <p:sp>
        <p:nvSpPr>
          <p:cNvPr id="12" name="TextBox 11">
            <a:extLst>
              <a:ext uri="{FF2B5EF4-FFF2-40B4-BE49-F238E27FC236}">
                <a16:creationId xmlns:a16="http://schemas.microsoft.com/office/drawing/2014/main" id="{44AA3A4E-E6FB-3DD6-038E-B25F52FDB99A}"/>
              </a:ext>
            </a:extLst>
          </p:cNvPr>
          <p:cNvSpPr txBox="1"/>
          <p:nvPr/>
        </p:nvSpPr>
        <p:spPr>
          <a:xfrm>
            <a:off x="4276173" y="3352800"/>
            <a:ext cx="1568058" cy="461665"/>
          </a:xfrm>
          <a:prstGeom prst="rect">
            <a:avLst/>
          </a:prstGeom>
          <a:noFill/>
        </p:spPr>
        <p:txBody>
          <a:bodyPr wrap="none" rtlCol="0">
            <a:spAutoFit/>
          </a:bodyPr>
          <a:lstStyle/>
          <a:p>
            <a:pPr algn="ctr"/>
            <a:r>
              <a:rPr lang="en-US" dirty="0">
                <a:solidFill>
                  <a:schemeClr val="accent1">
                    <a:lumMod val="50000"/>
                  </a:schemeClr>
                </a:solidFill>
              </a:rPr>
              <a:t>2 Ping1-RMARKERs </a:t>
            </a:r>
          </a:p>
          <a:p>
            <a:pPr algn="ctr"/>
            <a:r>
              <a:rPr lang="en-US" dirty="0">
                <a:solidFill>
                  <a:schemeClr val="accent1">
                    <a:lumMod val="50000"/>
                  </a:schemeClr>
                </a:solidFill>
              </a:rPr>
              <a:t>from RIF Region 1</a:t>
            </a:r>
          </a:p>
        </p:txBody>
      </p:sp>
      <p:sp>
        <p:nvSpPr>
          <p:cNvPr id="18" name="TextBox 17">
            <a:extLst>
              <a:ext uri="{FF2B5EF4-FFF2-40B4-BE49-F238E27FC236}">
                <a16:creationId xmlns:a16="http://schemas.microsoft.com/office/drawing/2014/main" id="{0836CF90-CB30-1BB6-7B39-F4FFE5F230EC}"/>
              </a:ext>
            </a:extLst>
          </p:cNvPr>
          <p:cNvSpPr txBox="1"/>
          <p:nvPr/>
        </p:nvSpPr>
        <p:spPr>
          <a:xfrm>
            <a:off x="10095032" y="3303089"/>
            <a:ext cx="1529586" cy="461665"/>
          </a:xfrm>
          <a:prstGeom prst="rect">
            <a:avLst/>
          </a:prstGeom>
          <a:noFill/>
        </p:spPr>
        <p:txBody>
          <a:bodyPr wrap="none" rtlCol="0">
            <a:spAutoFit/>
          </a:bodyPr>
          <a:lstStyle/>
          <a:p>
            <a:pPr algn="ctr"/>
            <a:r>
              <a:rPr lang="en-US" dirty="0">
                <a:solidFill>
                  <a:srgbClr val="C00000"/>
                </a:solidFill>
              </a:rPr>
              <a:t>2 Ping2-RMARKERs</a:t>
            </a:r>
          </a:p>
          <a:p>
            <a:pPr algn="ctr"/>
            <a:r>
              <a:rPr lang="en-US" dirty="0">
                <a:solidFill>
                  <a:srgbClr val="C00000"/>
                </a:solidFill>
              </a:rPr>
              <a:t>from RIF Region 2</a:t>
            </a:r>
          </a:p>
        </p:txBody>
      </p:sp>
      <p:sp>
        <p:nvSpPr>
          <p:cNvPr id="22" name="Freeform 21">
            <a:extLst>
              <a:ext uri="{FF2B5EF4-FFF2-40B4-BE49-F238E27FC236}">
                <a16:creationId xmlns:a16="http://schemas.microsoft.com/office/drawing/2014/main" id="{A9837F28-0AD0-8AC9-32EE-FB688C9C4EE9}"/>
              </a:ext>
            </a:extLst>
          </p:cNvPr>
          <p:cNvSpPr/>
          <p:nvPr/>
        </p:nvSpPr>
        <p:spPr bwMode="auto">
          <a:xfrm rot="17536328" flipV="1">
            <a:off x="4386698" y="2767418"/>
            <a:ext cx="1060864" cy="140732"/>
          </a:xfrm>
          <a:custGeom>
            <a:avLst/>
            <a:gdLst>
              <a:gd name="connsiteX0" fmla="*/ 0 w 538385"/>
              <a:gd name="connsiteY0" fmla="*/ 170916 h 170916"/>
              <a:gd name="connsiteX1" fmla="*/ 230736 w 538385"/>
              <a:gd name="connsiteY1" fmla="*/ 0 h 170916"/>
              <a:gd name="connsiteX2" fmla="*/ 538385 w 538385"/>
              <a:gd name="connsiteY2" fmla="*/ 170916 h 170916"/>
              <a:gd name="connsiteX0" fmla="*/ 0 w 538385"/>
              <a:gd name="connsiteY0" fmla="*/ 33639 h 52511"/>
              <a:gd name="connsiteX1" fmla="*/ 265906 w 538385"/>
              <a:gd name="connsiteY1" fmla="*/ 52510 h 52511"/>
              <a:gd name="connsiteX2" fmla="*/ 538385 w 538385"/>
              <a:gd name="connsiteY2" fmla="*/ 33639 h 52511"/>
              <a:gd name="connsiteX0" fmla="*/ 0 w 527439"/>
              <a:gd name="connsiteY0" fmla="*/ 82363 h 101233"/>
              <a:gd name="connsiteX1" fmla="*/ 265906 w 527439"/>
              <a:gd name="connsiteY1" fmla="*/ 101234 h 101233"/>
              <a:gd name="connsiteX2" fmla="*/ 527439 w 527439"/>
              <a:gd name="connsiteY2" fmla="*/ 24919 h 101233"/>
              <a:gd name="connsiteX0" fmla="*/ 0 w 527439"/>
              <a:gd name="connsiteY0" fmla="*/ 57444 h 81460"/>
              <a:gd name="connsiteX1" fmla="*/ 265906 w 527439"/>
              <a:gd name="connsiteY1" fmla="*/ 76315 h 81460"/>
              <a:gd name="connsiteX2" fmla="*/ 527439 w 527439"/>
              <a:gd name="connsiteY2" fmla="*/ 0 h 81460"/>
              <a:gd name="connsiteX0" fmla="*/ 0 w 500128"/>
              <a:gd name="connsiteY0" fmla="*/ 18225 h 180715"/>
              <a:gd name="connsiteX1" fmla="*/ 238595 w 500128"/>
              <a:gd name="connsiteY1" fmla="*/ 175570 h 180715"/>
              <a:gd name="connsiteX2" fmla="*/ 500128 w 500128"/>
              <a:gd name="connsiteY2" fmla="*/ 99255 h 180715"/>
              <a:gd name="connsiteX0" fmla="*/ 0 w 500128"/>
              <a:gd name="connsiteY0" fmla="*/ -1 h 162489"/>
              <a:gd name="connsiteX1" fmla="*/ 238595 w 500128"/>
              <a:gd name="connsiteY1" fmla="*/ 157344 h 162489"/>
              <a:gd name="connsiteX2" fmla="*/ 500128 w 500128"/>
              <a:gd name="connsiteY2" fmla="*/ 81029 h 162489"/>
              <a:gd name="connsiteX0" fmla="*/ 0 w 500128"/>
              <a:gd name="connsiteY0" fmla="*/ 0 h 168062"/>
              <a:gd name="connsiteX1" fmla="*/ 238595 w 500128"/>
              <a:gd name="connsiteY1" fmla="*/ 157345 h 168062"/>
              <a:gd name="connsiteX2" fmla="*/ 500128 w 500128"/>
              <a:gd name="connsiteY2" fmla="*/ 81030 h 168062"/>
              <a:gd name="connsiteX0" fmla="*/ 0 w 500128"/>
              <a:gd name="connsiteY0" fmla="*/ 0 h 168061"/>
              <a:gd name="connsiteX1" fmla="*/ 238595 w 500128"/>
              <a:gd name="connsiteY1" fmla="*/ 157345 h 168061"/>
              <a:gd name="connsiteX2" fmla="*/ 500128 w 500128"/>
              <a:gd name="connsiteY2" fmla="*/ 81030 h 168061"/>
              <a:gd name="connsiteX0" fmla="*/ 0 w 500128"/>
              <a:gd name="connsiteY0" fmla="*/ 0 h 208039"/>
              <a:gd name="connsiteX1" fmla="*/ 255109 w 500128"/>
              <a:gd name="connsiteY1" fmla="*/ 207477 h 208039"/>
              <a:gd name="connsiteX2" fmla="*/ 500128 w 500128"/>
              <a:gd name="connsiteY2" fmla="*/ 81030 h 208039"/>
            </a:gdLst>
            <a:ahLst/>
            <a:cxnLst>
              <a:cxn ang="0">
                <a:pos x="connsiteX0" y="connsiteY0"/>
              </a:cxn>
              <a:cxn ang="0">
                <a:pos x="connsiteX1" y="connsiteY1"/>
              </a:cxn>
              <a:cxn ang="0">
                <a:pos x="connsiteX2" y="connsiteY2"/>
              </a:cxn>
            </a:cxnLst>
            <a:rect l="l" t="t" r="r" b="b"/>
            <a:pathLst>
              <a:path w="500128" h="208039">
                <a:moveTo>
                  <a:pt x="0" y="0"/>
                </a:moveTo>
                <a:cubicBezTo>
                  <a:pt x="135462" y="229365"/>
                  <a:pt x="165378" y="207477"/>
                  <a:pt x="255109" y="207477"/>
                </a:cubicBezTo>
                <a:cubicBezTo>
                  <a:pt x="344840" y="207477"/>
                  <a:pt x="254317" y="195843"/>
                  <a:pt x="500128" y="81030"/>
                </a:cubicBezTo>
              </a:path>
            </a:pathLst>
          </a:custGeom>
          <a:noFill/>
          <a:ln w="6350" cap="flat" cmpd="sng" algn="ctr">
            <a:solidFill>
              <a:schemeClr val="tx1"/>
            </a:solidFill>
            <a:prstDash val="dash"/>
            <a:round/>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35" name="Freeform 34">
            <a:extLst>
              <a:ext uri="{FF2B5EF4-FFF2-40B4-BE49-F238E27FC236}">
                <a16:creationId xmlns:a16="http://schemas.microsoft.com/office/drawing/2014/main" id="{02D2CA68-DFB2-C6D9-2541-8997C90D2E1B}"/>
              </a:ext>
            </a:extLst>
          </p:cNvPr>
          <p:cNvSpPr/>
          <p:nvPr/>
        </p:nvSpPr>
        <p:spPr bwMode="auto">
          <a:xfrm rot="17536328" flipV="1">
            <a:off x="9632903" y="2476230"/>
            <a:ext cx="788275" cy="669411"/>
          </a:xfrm>
          <a:custGeom>
            <a:avLst/>
            <a:gdLst>
              <a:gd name="connsiteX0" fmla="*/ 0 w 538385"/>
              <a:gd name="connsiteY0" fmla="*/ 170916 h 170916"/>
              <a:gd name="connsiteX1" fmla="*/ 230736 w 538385"/>
              <a:gd name="connsiteY1" fmla="*/ 0 h 170916"/>
              <a:gd name="connsiteX2" fmla="*/ 538385 w 538385"/>
              <a:gd name="connsiteY2" fmla="*/ 170916 h 170916"/>
              <a:gd name="connsiteX0" fmla="*/ 0 w 538385"/>
              <a:gd name="connsiteY0" fmla="*/ 33639 h 52511"/>
              <a:gd name="connsiteX1" fmla="*/ 265906 w 538385"/>
              <a:gd name="connsiteY1" fmla="*/ 52510 h 52511"/>
              <a:gd name="connsiteX2" fmla="*/ 538385 w 538385"/>
              <a:gd name="connsiteY2" fmla="*/ 33639 h 52511"/>
              <a:gd name="connsiteX0" fmla="*/ 0 w 527439"/>
              <a:gd name="connsiteY0" fmla="*/ 82363 h 101233"/>
              <a:gd name="connsiteX1" fmla="*/ 265906 w 527439"/>
              <a:gd name="connsiteY1" fmla="*/ 101234 h 101233"/>
              <a:gd name="connsiteX2" fmla="*/ 527439 w 527439"/>
              <a:gd name="connsiteY2" fmla="*/ 24919 h 101233"/>
              <a:gd name="connsiteX0" fmla="*/ 0 w 527439"/>
              <a:gd name="connsiteY0" fmla="*/ 57444 h 81460"/>
              <a:gd name="connsiteX1" fmla="*/ 265906 w 527439"/>
              <a:gd name="connsiteY1" fmla="*/ 76315 h 81460"/>
              <a:gd name="connsiteX2" fmla="*/ 527439 w 527439"/>
              <a:gd name="connsiteY2" fmla="*/ 0 h 81460"/>
              <a:gd name="connsiteX0" fmla="*/ 0 w 500128"/>
              <a:gd name="connsiteY0" fmla="*/ 18225 h 180715"/>
              <a:gd name="connsiteX1" fmla="*/ 238595 w 500128"/>
              <a:gd name="connsiteY1" fmla="*/ 175570 h 180715"/>
              <a:gd name="connsiteX2" fmla="*/ 500128 w 500128"/>
              <a:gd name="connsiteY2" fmla="*/ 99255 h 180715"/>
              <a:gd name="connsiteX0" fmla="*/ 0 w 500128"/>
              <a:gd name="connsiteY0" fmla="*/ -1 h 162489"/>
              <a:gd name="connsiteX1" fmla="*/ 238595 w 500128"/>
              <a:gd name="connsiteY1" fmla="*/ 157344 h 162489"/>
              <a:gd name="connsiteX2" fmla="*/ 500128 w 500128"/>
              <a:gd name="connsiteY2" fmla="*/ 81029 h 162489"/>
              <a:gd name="connsiteX0" fmla="*/ 0 w 500128"/>
              <a:gd name="connsiteY0" fmla="*/ 0 h 168062"/>
              <a:gd name="connsiteX1" fmla="*/ 238595 w 500128"/>
              <a:gd name="connsiteY1" fmla="*/ 157345 h 168062"/>
              <a:gd name="connsiteX2" fmla="*/ 500128 w 500128"/>
              <a:gd name="connsiteY2" fmla="*/ 81030 h 168062"/>
              <a:gd name="connsiteX0" fmla="*/ 0 w 500128"/>
              <a:gd name="connsiteY0" fmla="*/ 0 h 168061"/>
              <a:gd name="connsiteX1" fmla="*/ 238595 w 500128"/>
              <a:gd name="connsiteY1" fmla="*/ 157345 h 168061"/>
              <a:gd name="connsiteX2" fmla="*/ 500128 w 500128"/>
              <a:gd name="connsiteY2" fmla="*/ 81030 h 168061"/>
              <a:gd name="connsiteX0" fmla="*/ 0 w 500128"/>
              <a:gd name="connsiteY0" fmla="*/ 0 h 208039"/>
              <a:gd name="connsiteX1" fmla="*/ 255109 w 500128"/>
              <a:gd name="connsiteY1" fmla="*/ 207477 h 208039"/>
              <a:gd name="connsiteX2" fmla="*/ 500128 w 500128"/>
              <a:gd name="connsiteY2" fmla="*/ 81030 h 208039"/>
              <a:gd name="connsiteX0" fmla="*/ 0 w 389751"/>
              <a:gd name="connsiteY0" fmla="*/ 0 h 2035291"/>
              <a:gd name="connsiteX1" fmla="*/ 255109 w 389751"/>
              <a:gd name="connsiteY1" fmla="*/ 207477 h 2035291"/>
              <a:gd name="connsiteX2" fmla="*/ 389751 w 389751"/>
              <a:gd name="connsiteY2" fmla="*/ 2030385 h 2035291"/>
              <a:gd name="connsiteX0" fmla="*/ 0 w 389751"/>
              <a:gd name="connsiteY0" fmla="*/ 0 h 2030386"/>
              <a:gd name="connsiteX1" fmla="*/ 255109 w 389751"/>
              <a:gd name="connsiteY1" fmla="*/ 207477 h 2030386"/>
              <a:gd name="connsiteX2" fmla="*/ 389751 w 389751"/>
              <a:gd name="connsiteY2" fmla="*/ 2030385 h 2030386"/>
              <a:gd name="connsiteX0" fmla="*/ 0 w 389751"/>
              <a:gd name="connsiteY0" fmla="*/ 0 h 2030386"/>
              <a:gd name="connsiteX1" fmla="*/ 216096 w 389751"/>
              <a:gd name="connsiteY1" fmla="*/ 937378 h 2030386"/>
              <a:gd name="connsiteX2" fmla="*/ 389751 w 389751"/>
              <a:gd name="connsiteY2" fmla="*/ 2030385 h 2030386"/>
              <a:gd name="connsiteX0" fmla="*/ 0 w 389751"/>
              <a:gd name="connsiteY0" fmla="*/ 0 h 2030386"/>
              <a:gd name="connsiteX1" fmla="*/ 216096 w 389751"/>
              <a:gd name="connsiteY1" fmla="*/ 937378 h 2030386"/>
              <a:gd name="connsiteX2" fmla="*/ 389751 w 389751"/>
              <a:gd name="connsiteY2" fmla="*/ 2030385 h 2030386"/>
              <a:gd name="connsiteX0" fmla="*/ 0 w 389751"/>
              <a:gd name="connsiteY0" fmla="*/ 0 h 2030386"/>
              <a:gd name="connsiteX1" fmla="*/ 216096 w 389751"/>
              <a:gd name="connsiteY1" fmla="*/ 937378 h 2030386"/>
              <a:gd name="connsiteX2" fmla="*/ 389751 w 389751"/>
              <a:gd name="connsiteY2" fmla="*/ 2030385 h 2030386"/>
              <a:gd name="connsiteX0" fmla="*/ 0 w 389751"/>
              <a:gd name="connsiteY0" fmla="*/ 0 h 2030386"/>
              <a:gd name="connsiteX1" fmla="*/ 216096 w 389751"/>
              <a:gd name="connsiteY1" fmla="*/ 937378 h 2030386"/>
              <a:gd name="connsiteX2" fmla="*/ 389751 w 389751"/>
              <a:gd name="connsiteY2" fmla="*/ 2030385 h 2030386"/>
              <a:gd name="connsiteX0" fmla="*/ 0 w 371620"/>
              <a:gd name="connsiteY0" fmla="*/ 0 h 1955785"/>
              <a:gd name="connsiteX1" fmla="*/ 216096 w 371620"/>
              <a:gd name="connsiteY1" fmla="*/ 937378 h 1955785"/>
              <a:gd name="connsiteX2" fmla="*/ 371620 w 371620"/>
              <a:gd name="connsiteY2" fmla="*/ 1955786 h 1955785"/>
              <a:gd name="connsiteX0" fmla="*/ 0 w 371620"/>
              <a:gd name="connsiteY0" fmla="*/ 0 h 1955785"/>
              <a:gd name="connsiteX1" fmla="*/ 216096 w 371620"/>
              <a:gd name="connsiteY1" fmla="*/ 937378 h 1955785"/>
              <a:gd name="connsiteX2" fmla="*/ 371620 w 371620"/>
              <a:gd name="connsiteY2" fmla="*/ 1955786 h 1955785"/>
              <a:gd name="connsiteX0" fmla="*/ 0 w 371620"/>
              <a:gd name="connsiteY0" fmla="*/ 0 h 1955785"/>
              <a:gd name="connsiteX1" fmla="*/ 216096 w 371620"/>
              <a:gd name="connsiteY1" fmla="*/ 937378 h 1955785"/>
              <a:gd name="connsiteX2" fmla="*/ 371620 w 371620"/>
              <a:gd name="connsiteY2" fmla="*/ 1955786 h 1955785"/>
              <a:gd name="connsiteX0" fmla="*/ 0 w 371620"/>
              <a:gd name="connsiteY0" fmla="*/ 0 h 1955785"/>
              <a:gd name="connsiteX1" fmla="*/ 216096 w 371620"/>
              <a:gd name="connsiteY1" fmla="*/ 937378 h 1955785"/>
              <a:gd name="connsiteX2" fmla="*/ 371620 w 371620"/>
              <a:gd name="connsiteY2" fmla="*/ 1955786 h 1955785"/>
              <a:gd name="connsiteX0" fmla="*/ 0 w 371620"/>
              <a:gd name="connsiteY0" fmla="*/ 0 h 1955785"/>
              <a:gd name="connsiteX1" fmla="*/ 216096 w 371620"/>
              <a:gd name="connsiteY1" fmla="*/ 937378 h 1955785"/>
              <a:gd name="connsiteX2" fmla="*/ 371620 w 371620"/>
              <a:gd name="connsiteY2" fmla="*/ 1955786 h 1955785"/>
              <a:gd name="connsiteX0" fmla="*/ 0 w 371620"/>
              <a:gd name="connsiteY0" fmla="*/ 0 h 1955785"/>
              <a:gd name="connsiteX1" fmla="*/ 222566 w 371620"/>
              <a:gd name="connsiteY1" fmla="*/ 839470 h 1955785"/>
              <a:gd name="connsiteX2" fmla="*/ 371620 w 371620"/>
              <a:gd name="connsiteY2" fmla="*/ 1955786 h 1955785"/>
              <a:gd name="connsiteX0" fmla="*/ 0 w 371620"/>
              <a:gd name="connsiteY0" fmla="*/ 0 h 1955785"/>
              <a:gd name="connsiteX1" fmla="*/ 222566 w 371620"/>
              <a:gd name="connsiteY1" fmla="*/ 839470 h 1955785"/>
              <a:gd name="connsiteX2" fmla="*/ 371620 w 371620"/>
              <a:gd name="connsiteY2" fmla="*/ 1955786 h 1955785"/>
              <a:gd name="connsiteX0" fmla="*/ 0 w 371620"/>
              <a:gd name="connsiteY0" fmla="*/ 0 h 1955785"/>
              <a:gd name="connsiteX1" fmla="*/ 222566 w 371620"/>
              <a:gd name="connsiteY1" fmla="*/ 839470 h 1955785"/>
              <a:gd name="connsiteX2" fmla="*/ 371620 w 371620"/>
              <a:gd name="connsiteY2" fmla="*/ 1955786 h 1955785"/>
              <a:gd name="connsiteX0" fmla="*/ 0 w 371620"/>
              <a:gd name="connsiteY0" fmla="*/ 0 h 1955785"/>
              <a:gd name="connsiteX1" fmla="*/ 222566 w 371620"/>
              <a:gd name="connsiteY1" fmla="*/ 839470 h 1955785"/>
              <a:gd name="connsiteX2" fmla="*/ 371620 w 371620"/>
              <a:gd name="connsiteY2" fmla="*/ 1955786 h 1955785"/>
              <a:gd name="connsiteX0" fmla="*/ 0 w 371620"/>
              <a:gd name="connsiteY0" fmla="*/ 0 h 1955785"/>
              <a:gd name="connsiteX1" fmla="*/ 222566 w 371620"/>
              <a:gd name="connsiteY1" fmla="*/ 839470 h 1955785"/>
              <a:gd name="connsiteX2" fmla="*/ 371620 w 371620"/>
              <a:gd name="connsiteY2" fmla="*/ 1955786 h 1955785"/>
              <a:gd name="connsiteX0" fmla="*/ 0 w 371620"/>
              <a:gd name="connsiteY0" fmla="*/ 0 h 1955785"/>
              <a:gd name="connsiteX1" fmla="*/ 222566 w 371620"/>
              <a:gd name="connsiteY1" fmla="*/ 839470 h 1955785"/>
              <a:gd name="connsiteX2" fmla="*/ 371620 w 371620"/>
              <a:gd name="connsiteY2" fmla="*/ 1955786 h 1955785"/>
            </a:gdLst>
            <a:ahLst/>
            <a:cxnLst>
              <a:cxn ang="0">
                <a:pos x="connsiteX0" y="connsiteY0"/>
              </a:cxn>
              <a:cxn ang="0">
                <a:pos x="connsiteX1" y="connsiteY1"/>
              </a:cxn>
              <a:cxn ang="0">
                <a:pos x="connsiteX2" y="connsiteY2"/>
              </a:cxn>
            </a:cxnLst>
            <a:rect l="l" t="t" r="r" b="b"/>
            <a:pathLst>
              <a:path w="371620" h="1955785">
                <a:moveTo>
                  <a:pt x="0" y="0"/>
                </a:moveTo>
                <a:cubicBezTo>
                  <a:pt x="67751" y="486253"/>
                  <a:pt x="58884" y="423099"/>
                  <a:pt x="222566" y="839470"/>
                </a:cubicBezTo>
                <a:cubicBezTo>
                  <a:pt x="304546" y="1305712"/>
                  <a:pt x="311337" y="1426744"/>
                  <a:pt x="371620" y="1955786"/>
                </a:cubicBezTo>
              </a:path>
            </a:pathLst>
          </a:custGeom>
          <a:noFill/>
          <a:ln w="6350" cap="flat" cmpd="sng" algn="ctr">
            <a:solidFill>
              <a:schemeClr val="tx1"/>
            </a:solidFill>
            <a:prstDash val="dash"/>
            <a:round/>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23" name="Rectangle 22">
            <a:extLst>
              <a:ext uri="{FF2B5EF4-FFF2-40B4-BE49-F238E27FC236}">
                <a16:creationId xmlns:a16="http://schemas.microsoft.com/office/drawing/2014/main" id="{1C6906C7-DC9E-0E58-71BF-9C2E5F5FB596}"/>
              </a:ext>
            </a:extLst>
          </p:cNvPr>
          <p:cNvSpPr/>
          <p:nvPr/>
        </p:nvSpPr>
        <p:spPr bwMode="auto">
          <a:xfrm>
            <a:off x="4948690" y="5203629"/>
            <a:ext cx="5830712" cy="756224"/>
          </a:xfrm>
          <a:prstGeom prst="rect">
            <a:avLst/>
          </a:prstGeom>
          <a:solidFill>
            <a:srgbClr val="0432FF">
              <a:alpha val="10000"/>
            </a:srgbClr>
          </a:solidFill>
          <a:ln w="12700" cap="flat" cmpd="sng" algn="ctr">
            <a:noFill/>
            <a:prstDash val="dash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anose="02020603050405020304" pitchFamily="18" charset="0"/>
            </a:endParaRPr>
          </a:p>
        </p:txBody>
      </p:sp>
      <p:sp>
        <p:nvSpPr>
          <p:cNvPr id="4" name="Date Placeholder 3">
            <a:extLst>
              <a:ext uri="{FF2B5EF4-FFF2-40B4-BE49-F238E27FC236}">
                <a16:creationId xmlns:a16="http://schemas.microsoft.com/office/drawing/2014/main" id="{1C409B8A-1DDD-4A8F-E96B-A52689250DFC}"/>
              </a:ext>
            </a:extLst>
          </p:cNvPr>
          <p:cNvSpPr>
            <a:spLocks noGrp="1"/>
          </p:cNvSpPr>
          <p:nvPr>
            <p:ph type="dt" sz="half" idx="10"/>
          </p:nvPr>
        </p:nvSpPr>
        <p:spPr>
          <a:xfrm>
            <a:off x="914400" y="378281"/>
            <a:ext cx="2133600" cy="215444"/>
          </a:xfrm>
        </p:spPr>
        <p:txBody>
          <a:bodyPr/>
          <a:lstStyle/>
          <a:p>
            <a:r>
              <a:rPr lang="en-US" altLang="en-US" dirty="0"/>
              <a:t>August 2024</a:t>
            </a:r>
          </a:p>
        </p:txBody>
      </p:sp>
      <p:sp>
        <p:nvSpPr>
          <p:cNvPr id="34" name="Rectangle 33">
            <a:extLst>
              <a:ext uri="{FF2B5EF4-FFF2-40B4-BE49-F238E27FC236}">
                <a16:creationId xmlns:a16="http://schemas.microsoft.com/office/drawing/2014/main" id="{EC4E4B6D-9F68-9F5A-D918-0001D0DB6B3C}"/>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a:t>
            </a:r>
            <a:r>
              <a:rPr lang="en-US" altLang="en-US" sz="1400" b="1"/>
              <a:t>: </a:t>
            </a:r>
            <a:r>
              <a:rPr lang="en-US" sz="1400" b="1"/>
              <a:t>15-24-0436-00-04ab</a:t>
            </a:r>
            <a:endParaRPr lang="en-US" altLang="en-US" sz="1400" b="1" dirty="0"/>
          </a:p>
        </p:txBody>
      </p:sp>
    </p:spTree>
    <p:extLst>
      <p:ext uri="{BB962C8B-B14F-4D97-AF65-F5344CB8AC3E}">
        <p14:creationId xmlns:p14="http://schemas.microsoft.com/office/powerpoint/2010/main" val="170921600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29311</TotalTime>
  <Words>3611</Words>
  <Application>Microsoft Macintosh PowerPoint</Application>
  <PresentationFormat>Widescreen</PresentationFormat>
  <Paragraphs>758</Paragraphs>
  <Slides>39</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Cambria Math</vt:lpstr>
      <vt:lpstr>Times New Roman</vt:lpstr>
      <vt:lpstr>Office Theme</vt:lpstr>
      <vt:lpstr>PowerPoint Presentation</vt:lpstr>
      <vt:lpstr>Mixed MMS &amp; RMARKERs for Ranging Integrity</vt:lpstr>
      <vt:lpstr>Part-1:  Measurements for UWB MMS Ranging Integrity </vt:lpstr>
      <vt:lpstr>DS-TWR with 3 Pkts: Multiple Sets of RMARKERs</vt:lpstr>
      <vt:lpstr>Ranging Measurement Report: Type-1, Set#1</vt:lpstr>
      <vt:lpstr>Ranging Measurement Report: Type-2, Set#2</vt:lpstr>
      <vt:lpstr>Ranging Measurement Report: Type-3, Mixed Sets</vt:lpstr>
      <vt:lpstr>We Have All Timing after 3 Ranging Reports</vt:lpstr>
      <vt:lpstr>DS-TWR with 2 Pkts: Multiple Sets of RMARKERs</vt:lpstr>
      <vt:lpstr>Ranging Measurement Report: Type-1, Set#1</vt:lpstr>
      <vt:lpstr>Ranging Measurement Report: Type-2, Set#2</vt:lpstr>
      <vt:lpstr>Ranging Measurement Report: Type-3, Mixed Sets</vt:lpstr>
      <vt:lpstr>We Have All Timing after 3 Ranging Reports</vt:lpstr>
      <vt:lpstr>2 Sets of RMARKERs Give 8 ToF Values </vt:lpstr>
      <vt:lpstr>Summary of Ranging Reports -1-</vt:lpstr>
      <vt:lpstr>Summary of Ranging Reports -2-</vt:lpstr>
      <vt:lpstr>Summary of Ranging Reports -3-</vt:lpstr>
      <vt:lpstr>Part-2:  Ranging Reports with RMI IE in 4me</vt:lpstr>
      <vt:lpstr>Use 4me RMI IE for MMS DS-TWR</vt:lpstr>
      <vt:lpstr>Use 4me RMI IE for MMS DS-TWR</vt:lpstr>
      <vt:lpstr>Suggested Changes in 4ab</vt:lpstr>
      <vt:lpstr>Suggested Changes in 4ab</vt:lpstr>
      <vt:lpstr>Part-3:  Ranging Reports with Compact Frames in 4ab</vt:lpstr>
      <vt:lpstr>Use Compact Frames for MMS DS-TWR</vt:lpstr>
      <vt:lpstr>Use Compact Frames for MMS DS-TWR</vt:lpstr>
      <vt:lpstr>Suggested Changes in 4ab</vt:lpstr>
      <vt:lpstr>Suggested Changes in 4ab</vt:lpstr>
      <vt:lpstr>Suggested Changes in 4ab</vt:lpstr>
      <vt:lpstr>Suggested Changes in 4ab</vt:lpstr>
      <vt:lpstr>Suggested Changes in 4ab</vt:lpstr>
      <vt:lpstr>Suggested Changes in 4ab</vt:lpstr>
      <vt:lpstr>Part-4: Backup Slides</vt:lpstr>
      <vt:lpstr>DS-TWR Recap 1: Ping Pong Ping</vt:lpstr>
      <vt:lpstr>DS-TWR Recap 2: Ping Ping Pong</vt:lpstr>
      <vt:lpstr>DS-TWR Recap 3: Pong Ping Ping</vt:lpstr>
      <vt:lpstr>DS-TWR with 3 Pkts: Multiple Sets of RMARKERs</vt:lpstr>
      <vt:lpstr>DS-TWR with 3 Pkts: Multiple Sets of RMARKERs</vt:lpstr>
      <vt:lpstr>DS-TWR with 2 Pkts: Multiple Sets of RMARKERs</vt:lpstr>
      <vt:lpstr>DS-TWR with 2 Pkts: Multiple Sets of RMARKERs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Ersen Ekrem</dc:creator>
  <cp:keywords/>
  <dc:description>&lt;doc#&gt;</dc:description>
  <cp:lastModifiedBy>Xiliang Luo</cp:lastModifiedBy>
  <cp:revision>1359</cp:revision>
  <cp:lastPrinted>1998-02-10T13:28:06Z</cp:lastPrinted>
  <dcterms:created xsi:type="dcterms:W3CDTF">2021-07-16T20:39:58Z</dcterms:created>
  <dcterms:modified xsi:type="dcterms:W3CDTF">2024-08-06T18:13:21Z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SCPROP">
    <vt:lpwstr>NSCCustomProperty</vt:lpwstr>
  </property>
</Properties>
</file>