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802.15-24-0432-10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06661" y="5082869"/>
            <a:ext cx="10363200" cy="1311083"/>
          </a:xfrm>
        </p:spPr>
        <p:txBody>
          <a:bodyPr>
            <a:normAutofit fontScale="85000" lnSpcReduction="20000"/>
          </a:bodyPr>
          <a:lstStyle/>
          <a:p>
            <a:r>
              <a:rPr lang="en-US" dirty="0"/>
              <a:t>Tuesday, 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chemeClr val="bg2">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356036">
            <a:off x="7927473" y="2752265"/>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9736709" y="1844315"/>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Last!</a:t>
            </a:r>
            <a:endParaRPr kumimoji="0" lang="en-US" sz="1200" b="0" i="0" u="none" strike="noStrike" cap="none" normalizeH="0" baseline="0" dirty="0">
              <a:ln>
                <a:noFill/>
              </a:ln>
              <a:solidFill>
                <a:schemeClr val="tx1"/>
              </a:solidFill>
              <a:effectLst/>
              <a:latin typeface="+mn-lt"/>
            </a:endParaRPr>
          </a:p>
        </p:txBody>
      </p:sp>
      <p:sp>
        <p:nvSpPr>
          <p:cNvPr id="8" name="TextBox 7">
            <a:extLst>
              <a:ext uri="{FF2B5EF4-FFF2-40B4-BE49-F238E27FC236}">
                <a16:creationId xmlns:a16="http://schemas.microsoft.com/office/drawing/2014/main" id="{59D5F010-CA01-21EE-C8F1-3E9286024C26}"/>
              </a:ext>
            </a:extLst>
          </p:cNvPr>
          <p:cNvSpPr txBox="1"/>
          <p:nvPr/>
        </p:nvSpPr>
        <p:spPr>
          <a:xfrm>
            <a:off x="8791000" y="3212068"/>
            <a:ext cx="2105600"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pic>
        <p:nvPicPr>
          <p:cNvPr id="13" name="Picture 12">
            <a:extLst>
              <a:ext uri="{FF2B5EF4-FFF2-40B4-BE49-F238E27FC236}">
                <a16:creationId xmlns:a16="http://schemas.microsoft.com/office/drawing/2014/main" id="{3D785FCD-3B31-3F8C-4811-3636AF89D472}"/>
              </a:ext>
            </a:extLst>
          </p:cNvPr>
          <p:cNvPicPr>
            <a:picLocks noChangeAspect="1"/>
          </p:cNvPicPr>
          <p:nvPr/>
        </p:nvPicPr>
        <p:blipFill>
          <a:blip r:embed="rId5"/>
          <a:stretch>
            <a:fillRect/>
          </a:stretch>
        </p:blipFill>
        <p:spPr>
          <a:xfrm>
            <a:off x="8458200" y="3510629"/>
            <a:ext cx="2867702" cy="1622590"/>
          </a:xfrm>
          <a:prstGeom prst="rect">
            <a:avLst/>
          </a:prstGeom>
        </p:spPr>
      </p:pic>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https://mentor.ieee.org/802.15/dcn/24/15-24-0433-13-04ab-tg4ab-agenda-july-sept-2024.xlsx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82204</TotalTime>
  <Words>1554</Words>
  <Application>Microsoft Office PowerPoint</Application>
  <PresentationFormat>Widescreen</PresentationFormat>
  <Paragraphs>166</Paragraphs>
  <Slides>17</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1359</cp:revision>
  <cp:lastPrinted>2000-07-07T01:25:49Z</cp:lastPrinted>
  <dcterms:created xsi:type="dcterms:W3CDTF">1999-06-22T06:24:01Z</dcterms:created>
  <dcterms:modified xsi:type="dcterms:W3CDTF">2024-09-04T23:26:37Z</dcterms:modified>
  <cp:category/>
</cp:coreProperties>
</file>