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00" d="100"/>
          <a:sy n="100" d="100"/>
        </p:scale>
        <p:origin x="41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802.15-24-0432-08</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August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3-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a:xfrm>
            <a:off x="914400" y="685800"/>
            <a:ext cx="10363200" cy="685800"/>
          </a:xfrm>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a:xfrm>
            <a:off x="914400" y="1752600"/>
            <a:ext cx="10363200" cy="4572000"/>
          </a:xfrm>
        </p:spPr>
        <p:txBody>
          <a:bodyPr>
            <a:normAutofit fontScale="475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in the 4ab draft (everywhere outside 10.39 bulk replace; in 10.39 add to intro):</a:t>
            </a:r>
          </a:p>
          <a:p>
            <a:pPr marL="0" indent="0">
              <a:buNone/>
            </a:pPr>
            <a:r>
              <a:rPr lang="en-US" dirty="0"/>
              <a:t>Change to “UWB sensing” in front matter, clause 3, clause 8, 10.29.9, 10.32.2, 10.32.3, change title of 10.39 to “UWB sensing” and add in 10.39.1 “As used in this clause, “sensing” refers to UWB Sensing;  Same note in 16</a:t>
            </a:r>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a:t>Tuesday, </a:t>
            </a:r>
            <a:r>
              <a:rPr lang="en-US" dirty="0"/>
              <a:t>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848640">
            <a:off x="8545004" y="1994227"/>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9736709" y="1844315"/>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a:latin typeface="+mn-lt"/>
              </a:rPr>
              <a:t>Last!</a:t>
            </a:r>
            <a:endParaRPr kumimoji="0" lang="en-US" sz="1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https://mentor.ieee.org/802.15/dcn/24/15-24-0433-11-04ab-tg4ab-agenda-july-sept-2024.xlsx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82190</TotalTime>
  <Words>1552</Words>
  <Application>Microsoft Office PowerPoint</Application>
  <PresentationFormat>Widescreen</PresentationFormat>
  <Paragraphs>165</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1354</cp:revision>
  <cp:lastPrinted>2000-07-07T01:25:49Z</cp:lastPrinted>
  <dcterms:created xsi:type="dcterms:W3CDTF">1999-06-22T06:24:01Z</dcterms:created>
  <dcterms:modified xsi:type="dcterms:W3CDTF">2024-08-29T05:57:26Z</dcterms:modified>
  <cp:category/>
</cp:coreProperties>
</file>