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11"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19" d="100"/>
          <a:sy n="119" d="100"/>
        </p:scale>
        <p:origin x="49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802.15-24-0432-02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433-00-04ab-tg4ab-agenda-july-sept-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July-Sept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29 July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July 30 through Sept 5,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30904694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F164-EEEA-A335-A5B4-0D76EFA12DD1}"/>
              </a:ext>
            </a:extLst>
          </p:cNvPr>
          <p:cNvSpPr>
            <a:spLocks noGrp="1"/>
          </p:cNvSpPr>
          <p:nvPr>
            <p:ph type="title"/>
          </p:nvPr>
        </p:nvSpPr>
        <p:spPr>
          <a:xfrm>
            <a:off x="914400" y="685800"/>
            <a:ext cx="10363200" cy="685800"/>
          </a:xfrm>
        </p:spPr>
        <p:txBody>
          <a:bodyPr/>
          <a:lstStyle/>
          <a:p>
            <a:r>
              <a:rPr lang="en-US" dirty="0"/>
              <a:t>TEG Review Comments</a:t>
            </a:r>
          </a:p>
        </p:txBody>
      </p:sp>
      <p:sp>
        <p:nvSpPr>
          <p:cNvPr id="3" name="Text Placeholder 2">
            <a:extLst>
              <a:ext uri="{FF2B5EF4-FFF2-40B4-BE49-F238E27FC236}">
                <a16:creationId xmlns:a16="http://schemas.microsoft.com/office/drawing/2014/main" id="{A60AE1AD-93D5-A088-4DAB-94F0CD6E0F39}"/>
              </a:ext>
            </a:extLst>
          </p:cNvPr>
          <p:cNvSpPr>
            <a:spLocks noGrp="1"/>
          </p:cNvSpPr>
          <p:nvPr>
            <p:ph type="body" sz="half" idx="1"/>
          </p:nvPr>
        </p:nvSpPr>
        <p:spPr>
          <a:xfrm>
            <a:off x="914400" y="1752600"/>
            <a:ext cx="10363200" cy="4572000"/>
          </a:xfrm>
        </p:spPr>
        <p:txBody>
          <a:bodyPr>
            <a:normAutofit fontScale="47500" lnSpcReduction="20000"/>
          </a:bodyPr>
          <a:lstStyle/>
          <a:p>
            <a:pPr marL="0" indent="0">
              <a:buNone/>
            </a:pPr>
            <a:r>
              <a:rPr lang="en-US" dirty="0"/>
              <a:t>From TEG:  My concern is that the new definition of the word “sensing” will result in a technical change to the base standard.  In particular the areas of concern are:</a:t>
            </a:r>
          </a:p>
          <a:p>
            <a:pPr marL="0" indent="0">
              <a:buNone/>
            </a:pPr>
            <a:endParaRPr lang="en-US" dirty="0"/>
          </a:p>
          <a:p>
            <a:pPr marL="0" indent="0">
              <a:buNone/>
            </a:pPr>
            <a:r>
              <a:rPr lang="en-US" dirty="0"/>
              <a:t>a) the definition begins with “receiving radio signals scattered from physical targets” does not make clear whether sensing is limited to the particular sensing modes described in this draft, or extends more universally across all sensing described in the base standard.</a:t>
            </a:r>
          </a:p>
          <a:p>
            <a:pPr marL="0" indent="0">
              <a:buNone/>
            </a:pPr>
            <a:endParaRPr lang="en-US" dirty="0"/>
          </a:p>
          <a:p>
            <a:pPr marL="0" indent="0">
              <a:buNone/>
            </a:pPr>
            <a:r>
              <a:rPr lang="en-US" dirty="0"/>
              <a:t>b) I would imagine the intent is not to limit sensing to signals that are “scattered”, but to also include reflection off targets.</a:t>
            </a:r>
          </a:p>
          <a:p>
            <a:pPr marL="0" indent="0">
              <a:buNone/>
            </a:pPr>
            <a:endParaRPr lang="en-US" dirty="0"/>
          </a:p>
          <a:p>
            <a:pPr marL="0" indent="0">
              <a:buNone/>
            </a:pPr>
            <a:r>
              <a:rPr lang="en-US" dirty="0"/>
              <a:t>c) P802.15.4/D06 uses the term sensing with respect to the channel, not physical targets</a:t>
            </a:r>
          </a:p>
          <a:p>
            <a:pPr marL="0" indent="0">
              <a:buNone/>
            </a:pPr>
            <a:endParaRPr lang="en-US" dirty="0"/>
          </a:p>
          <a:p>
            <a:pPr marL="0" indent="0">
              <a:buNone/>
            </a:pPr>
            <a:r>
              <a:rPr lang="en-US" dirty="0"/>
              <a:t>      1. line 15, p. 324:  “the backoff timer shall be suspended until sensing the channel indicates that the channel is clear” </a:t>
            </a:r>
          </a:p>
          <a:p>
            <a:pPr marL="0" indent="0">
              <a:buNone/>
            </a:pPr>
            <a:r>
              <a:rPr lang="en-US" dirty="0"/>
              <a:t>[Note: also used in clause 3: smart utility network (SUN): A principally outdoor, low data rate wireless network that supports two-way</a:t>
            </a:r>
          </a:p>
          <a:p>
            <a:pPr marL="0" indent="0">
              <a:buNone/>
            </a:pPr>
            <a:r>
              <a:rPr lang="en-US" dirty="0"/>
              <a:t>communications among sensing, measurement, and control devices in the smart grid]</a:t>
            </a:r>
          </a:p>
          <a:p>
            <a:pPr marL="0" indent="0">
              <a:buNone/>
            </a:pPr>
            <a:endParaRPr lang="en-US" dirty="0"/>
          </a:p>
          <a:p>
            <a:pPr marL="0" indent="0">
              <a:buNone/>
            </a:pPr>
            <a:r>
              <a:rPr lang="en-US" dirty="0"/>
              <a:t>Proposed resolution: </a:t>
            </a:r>
          </a:p>
          <a:p>
            <a:pPr marL="0" indent="0">
              <a:buNone/>
            </a:pPr>
            <a:r>
              <a:rPr lang="en-US" dirty="0"/>
              <a:t>Change to “UWB sensing” in the 4ab draft (everywhere outside 10.39 bulk replace; in 10.39 add to intro):</a:t>
            </a:r>
          </a:p>
          <a:p>
            <a:pPr marL="0" indent="0">
              <a:buNone/>
            </a:pPr>
            <a:r>
              <a:rPr lang="en-US" dirty="0"/>
              <a:t>Change to “UWB sensing” in front matter, clause 3, clause 8, 10.29.9, 10.32.2, 10.32.3, change title of 10.39 to “UWB sensing” and add in 10.39.1 “As used in this clause, “sensing” refers to UWB Sensing;  Same note in 16</a:t>
            </a:r>
          </a:p>
        </p:txBody>
      </p:sp>
      <p:sp>
        <p:nvSpPr>
          <p:cNvPr id="4" name="Slide Number Placeholder 3">
            <a:extLst>
              <a:ext uri="{FF2B5EF4-FFF2-40B4-BE49-F238E27FC236}">
                <a16:creationId xmlns:a16="http://schemas.microsoft.com/office/drawing/2014/main" id="{53D4CE76-ADA7-700B-B6FC-9B3DFF8BA4C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32346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4267742" y="1377060"/>
            <a:ext cx="3858163" cy="3439005"/>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8125905" y="1199638"/>
            <a:ext cx="3761295" cy="367716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381000" y="1199637"/>
            <a:ext cx="3886742" cy="36771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906661" y="3441219"/>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5082870"/>
            <a:ext cx="10363200" cy="1311083"/>
          </a:xfrm>
        </p:spPr>
        <p:txBody>
          <a:bodyPr>
            <a:normAutofit fontScale="85000" lnSpcReduction="20000"/>
          </a:bodyPr>
          <a:lstStyle/>
          <a:p>
            <a:r>
              <a:rPr lang="en-US"/>
              <a:t>Tuesday, </a:t>
            </a:r>
            <a:r>
              <a:rPr lang="en-US" dirty="0"/>
              <a:t>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8766516" y="2895600"/>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10439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9296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1592461" y="443181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5486400" y="4525617"/>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6629400" y="453597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5486400" y="401222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66294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4CAFFFD6-80AC-15B9-C666-A3E444E14BC6}"/>
              </a:ext>
            </a:extLst>
          </p:cNvPr>
          <p:cNvSpPr/>
          <p:nvPr/>
        </p:nvSpPr>
        <p:spPr bwMode="auto">
          <a:xfrm>
            <a:off x="5486400" y="3505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2221AF3-CDE1-6284-0E42-044E7869808F}"/>
              </a:ext>
            </a:extLst>
          </p:cNvPr>
          <p:cNvSpPr/>
          <p:nvPr/>
        </p:nvSpPr>
        <p:spPr bwMode="auto">
          <a:xfrm>
            <a:off x="6629400" y="35155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FD8C94AE-F7FB-E3D5-DF8E-ADC8C584B2BA}"/>
              </a:ext>
            </a:extLst>
          </p:cNvPr>
          <p:cNvSpPr/>
          <p:nvPr/>
        </p:nvSpPr>
        <p:spPr bwMode="auto">
          <a:xfrm>
            <a:off x="5486400" y="3048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00B4570F-4649-36B7-CFFE-E159EF786CCD}"/>
              </a:ext>
            </a:extLst>
          </p:cNvPr>
          <p:cNvSpPr/>
          <p:nvPr/>
        </p:nvSpPr>
        <p:spPr bwMode="auto">
          <a:xfrm>
            <a:off x="6629400" y="30583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1848640">
            <a:off x="5834061" y="2592786"/>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a:t>
            </a:r>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4699661" y="2608571"/>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July 30</a:t>
            </a:r>
            <a:r>
              <a:rPr lang="en-US" sz="2800" baseline="30000" dirty="0"/>
              <a:t>th</a:t>
            </a:r>
            <a:r>
              <a:rPr lang="en-US" sz="2800" dirty="0"/>
              <a:t> through Sept 5</a:t>
            </a:r>
            <a:r>
              <a:rPr lang="en-US" sz="2800" baseline="30000" dirty="0"/>
              <a:t>th</a:t>
            </a:r>
            <a:r>
              <a:rPr lang="en-US" sz="2800" dirty="0"/>
              <a:t>,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https://mentor.ieee.org/802.15/dcn/24/15-24-0433-01-04ab-tg4ab-agenda-july-sept-2024.xlsx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71128</TotalTime>
  <Words>1551</Words>
  <Application>Microsoft Office PowerPoint</Application>
  <PresentationFormat>Widescreen</PresentationFormat>
  <Paragraphs>165</Paragraphs>
  <Slides>17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TEG Review Comments</vt:lpstr>
      <vt:lpstr>Next Steps</vt:lpstr>
      <vt:lpstr>Call schedule, July thru Sept</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1342</cp:revision>
  <cp:lastPrinted>2000-07-07T01:25:49Z</cp:lastPrinted>
  <dcterms:created xsi:type="dcterms:W3CDTF">1999-06-22T06:24:01Z</dcterms:created>
  <dcterms:modified xsi:type="dcterms:W3CDTF">2024-08-06T12:47:50Z</dcterms:modified>
  <cp:category/>
</cp:coreProperties>
</file>