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63" r:id="rId6"/>
    <p:sldId id="358" r:id="rId7"/>
    <p:sldId id="362" r:id="rId8"/>
    <p:sldId id="3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79" d="100"/>
          <a:sy n="79" d="100"/>
        </p:scale>
        <p:origin x="658" y="67"/>
      </p:cViewPr>
      <p:guideLst>
        <p:guide orient="horz" pos="2160"/>
        <p:guide pos="2880"/>
      </p:guideLst>
    </p:cSldViewPr>
  </p:slideViewPr>
  <p:notesTextViewPr>
    <p:cViewPr>
      <p:scale>
        <a:sx n="100" d="100"/>
        <a:sy n="100" d="100"/>
      </p:scale>
      <p:origin x="0" y="0"/>
    </p:cViewPr>
  </p:notesTextViewPr>
  <p:notesViewPr>
    <p:cSldViewPr>
      <p:cViewPr varScale="1">
        <p:scale>
          <a:sx n="108" d="100"/>
          <a:sy n="108" d="100"/>
        </p:scale>
        <p:origin x="1158"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7/18/2024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7/18/2024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7/18/2024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68275"/>
            <a:ext cx="327660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it-IT" altLang="ko-KR" sz="1400" b="0" i="0" dirty="0">
                <a:solidFill>
                  <a:srgbClr val="000000"/>
                </a:solidFill>
                <a:effectLst/>
                <a:highlight>
                  <a:srgbClr val="FFFFFF"/>
                </a:highlight>
                <a:latin typeface="Verdana" panose="020B0604030504040204" pitchFamily="34" charset="0"/>
              </a:rPr>
              <a:t>DCN </a:t>
            </a:r>
            <a:r>
              <a:rPr lang="it-IT" altLang="ko-KR" sz="1400" b="1" i="0" dirty="0">
                <a:solidFill>
                  <a:srgbClr val="000000"/>
                </a:solidFill>
                <a:effectLst/>
                <a:highlight>
                  <a:srgbClr val="FFFFFF"/>
                </a:highlight>
                <a:latin typeface="Verdana" panose="020B0604030504040204" pitchFamily="34" charset="0"/>
              </a:rPr>
              <a:t>15-24-0416-00-07ma</a:t>
            </a:r>
            <a:endParaRPr lang="en-US" sz="1400" b="1" dirty="0">
              <a:solidFill>
                <a:srgbClr val="FF0000"/>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7/18/2024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7/18/2024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7/18/2024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7/18/2024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7/18/2024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7/18/2024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7/18/2024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Specialty Networks (WSNs)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IEEE 802.15 IG NG-OWC Closing Report</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July 18,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02707,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IG NG-OWC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July 2024</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 IG NG-OWC</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July 18,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Objectives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Present eight contributions related to the future of next generation OWC technology</a:t>
            </a: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Schedule</a:t>
            </a:r>
          </a:p>
        </p:txBody>
      </p:sp>
      <p:sp>
        <p:nvSpPr>
          <p:cNvPr id="7" name="Rectangle 3"/>
          <p:cNvSpPr>
            <a:spLocks noGrp="1" noChangeArrowheads="1"/>
          </p:cNvSpPr>
          <p:nvPr>
            <p:ph idx="1"/>
          </p:nvPr>
        </p:nvSpPr>
        <p:spPr>
          <a:xfrm>
            <a:off x="457200" y="1417638"/>
            <a:ext cx="8599140" cy="4918464"/>
          </a:xfrm>
          <a:ln/>
        </p:spPr>
        <p:txBody>
          <a:bodyPr>
            <a:normAutofit/>
          </a:bodyPr>
          <a:lstStyle/>
          <a:p>
            <a:pPr lvl="0" algn="just"/>
            <a:r>
              <a:rPr lang="en-US" altLang="ja-JP" dirty="0">
                <a:latin typeface="Times New Roman" panose="02020603050405020304" pitchFamily="18" charset="0"/>
                <a:cs typeface="Times New Roman" panose="02020603050405020304" pitchFamily="18" charset="0"/>
              </a:rPr>
              <a:t>The Group scheduled 2 time slots in this meeting </a:t>
            </a:r>
          </a:p>
          <a:p>
            <a:pPr marL="0" lvl="0" indent="0" algn="just">
              <a:buNone/>
            </a:pPr>
            <a:r>
              <a:rPr lang="en-US" altLang="ja-JP" sz="2400" dirty="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 Tues. PM2 and Wed. PM2</a:t>
            </a:r>
          </a:p>
          <a:p>
            <a:pPr marL="0" lvl="0" indent="0" algn="just">
              <a:buNone/>
            </a:pPr>
            <a:r>
              <a:rPr lang="en-US" altLang="ja-JP"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5334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fontScale="92500" lnSpcReduction="20000"/>
          </a:bodyPr>
          <a:lstStyle/>
          <a:p>
            <a:pPr algn="just"/>
            <a:r>
              <a:rPr lang="en-US" altLang="ja-JP" sz="2800" dirty="0">
                <a:latin typeface="Times New Roman" panose="02020603050405020304" pitchFamily="18" charset="0"/>
                <a:cs typeface="Times New Roman" panose="02020603050405020304" pitchFamily="18" charset="0"/>
              </a:rPr>
              <a:t>1</a:t>
            </a:r>
            <a:r>
              <a:rPr lang="en-US" altLang="ja-JP" sz="2800" baseline="30000" dirty="0">
                <a:latin typeface="Times New Roman" panose="02020603050405020304" pitchFamily="18" charset="0"/>
                <a:cs typeface="Times New Roman" panose="02020603050405020304" pitchFamily="18" charset="0"/>
              </a:rPr>
              <a:t>st</a:t>
            </a:r>
            <a:r>
              <a:rPr lang="en-US" altLang="ja-JP" sz="2800" dirty="0">
                <a:latin typeface="Times New Roman" panose="02020603050405020304" pitchFamily="18" charset="0"/>
                <a:cs typeface="Times New Roman" panose="02020603050405020304" pitchFamily="18" charset="0"/>
              </a:rPr>
              <a:t> Slot: Tues. PM2</a:t>
            </a:r>
          </a:p>
          <a:p>
            <a:pPr lvl="1" algn="just"/>
            <a:r>
              <a:rPr lang="en-US" altLang="ja-JP" sz="2000" dirty="0">
                <a:latin typeface="Times New Roman" panose="02020603050405020304" pitchFamily="18" charset="0"/>
                <a:cs typeface="Times New Roman" panose="02020603050405020304" pitchFamily="18" charset="0"/>
              </a:rPr>
              <a:t>Meeting Objectives and Agenda Approval (369-02)</a:t>
            </a:r>
          </a:p>
          <a:p>
            <a:pPr lvl="1" algn="just"/>
            <a:r>
              <a:rPr lang="en-US" altLang="ja-JP" sz="2000" dirty="0">
                <a:latin typeface="Times New Roman" panose="02020603050405020304" pitchFamily="18" charset="0"/>
                <a:cs typeface="Times New Roman" panose="02020603050405020304" pitchFamily="18" charset="0"/>
              </a:rPr>
              <a:t>Present and accept the 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"Leveraging NG-OWC and Deep Learning in Smart Factory Environment to Enhance Efficiency" (387-01)</a:t>
            </a:r>
          </a:p>
          <a:p>
            <a:pPr lvl="1" algn="just"/>
            <a:r>
              <a:rPr lang="en-US" altLang="ja-JP" sz="2000" dirty="0">
                <a:latin typeface="Times New Roman" panose="02020603050405020304" pitchFamily="18" charset="0"/>
                <a:cs typeface="Times New Roman" panose="02020603050405020304" pitchFamily="18" charset="0"/>
              </a:rPr>
              <a:t>Present and accept the 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"Routing using GNN for FSO Communication Network " (384-00)</a:t>
            </a:r>
          </a:p>
          <a:p>
            <a:pPr lvl="1" algn="just"/>
            <a:r>
              <a:rPr lang="en-US" altLang="ja-JP" sz="2000" dirty="0">
                <a:latin typeface="Times New Roman" panose="02020603050405020304" pitchFamily="18" charset="0"/>
                <a:cs typeface="Times New Roman" panose="02020603050405020304" pitchFamily="18" charset="0"/>
              </a:rPr>
              <a:t>Present and accept the 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 Integrating Optical Camera Communication and Deep Learning into Intelligent Internet of Vehicles for NG-OWC" (389-00)</a:t>
            </a:r>
          </a:p>
          <a:p>
            <a:pPr lvl="1" algn="just"/>
            <a:r>
              <a:rPr lang="en-US" altLang="ja-JP" sz="2000" dirty="0">
                <a:latin typeface="Times New Roman" panose="02020603050405020304" pitchFamily="18" charset="0"/>
                <a:cs typeface="Times New Roman" panose="02020603050405020304" pitchFamily="18" charset="0"/>
              </a:rPr>
              <a:t>Present and accept the 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"Turbulence Compensation and Symbol Detection of Orbital Angular Momentum FSO/OCC System Using Deep </a:t>
            </a:r>
            <a:r>
              <a:rPr lang="en-US" altLang="ja-JP" sz="2000" dirty="0" err="1">
                <a:latin typeface="Times New Roman" panose="02020603050405020304" pitchFamily="18" charset="0"/>
                <a:cs typeface="Times New Roman" panose="02020603050405020304" pitchFamily="18" charset="0"/>
              </a:rPr>
              <a:t>CBDNet</a:t>
            </a:r>
            <a:r>
              <a:rPr lang="en-US" altLang="ja-JP" sz="2000" dirty="0">
                <a:latin typeface="Times New Roman" panose="02020603050405020304" pitchFamily="18" charset="0"/>
                <a:cs typeface="Times New Roman" panose="02020603050405020304" pitchFamily="18" charset="0"/>
              </a:rPr>
              <a:t>" (395-00)</a:t>
            </a:r>
          </a:p>
          <a:p>
            <a:pPr lvl="1" algn="just"/>
            <a:r>
              <a:rPr lang="en-US" altLang="ja-JP" sz="2000" dirty="0">
                <a:latin typeface="Times New Roman" panose="02020603050405020304" pitchFamily="18" charset="0"/>
                <a:cs typeface="Times New Roman" panose="02020603050405020304" pitchFamily="18" charset="0"/>
              </a:rPr>
              <a:t>Present and accept the 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"Adaptive modulation and coding(AMC) technique for OCC/FSO link for NG-OWC " (388-00)</a:t>
            </a:r>
          </a:p>
          <a:p>
            <a:pPr lvl="1" algn="just"/>
            <a:r>
              <a:rPr lang="en-US" altLang="ja-JP" sz="2000" dirty="0">
                <a:latin typeface="Times New Roman" panose="02020603050405020304" pitchFamily="18" charset="0"/>
                <a:cs typeface="Times New Roman" panose="02020603050405020304" pitchFamily="18" charset="0"/>
              </a:rPr>
              <a:t>Recess</a:t>
            </a:r>
          </a:p>
          <a:p>
            <a:pPr lvl="1" algn="just"/>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1" y="1417638"/>
            <a:ext cx="8331436" cy="4297362"/>
          </a:xfrm>
          <a:ln/>
        </p:spPr>
        <p:txBody>
          <a:bodyPr>
            <a:normAutofit fontScale="85000" lnSpcReduction="20000"/>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 Wed. PM2</a:t>
            </a:r>
          </a:p>
          <a:p>
            <a:pPr lvl="1" algn="just"/>
            <a:r>
              <a:rPr lang="en-US" altLang="ja-JP" sz="2400" dirty="0">
                <a:latin typeface="Times New Roman" panose="02020603050405020304" pitchFamily="18" charset="0"/>
                <a:cs typeface="Times New Roman" panose="02020603050405020304" pitchFamily="18" charset="0"/>
              </a:rPr>
              <a:t>Meeting Objectives and Agenda Approval (369-02)</a:t>
            </a:r>
          </a:p>
          <a:p>
            <a:pPr lvl="1" algn="just"/>
            <a:r>
              <a:rPr lang="en-US" altLang="ja-JP" sz="2400" dirty="0">
                <a:latin typeface="Times New Roman" panose="02020603050405020304" pitchFamily="18" charset="0"/>
                <a:cs typeface="Times New Roman" panose="02020603050405020304" pitchFamily="18" charset="0"/>
              </a:rPr>
              <a:t>Present and accept the presentation from </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 titled "Utilization of OCC for Localization in a Constrained Environment" (392-00)</a:t>
            </a:r>
          </a:p>
          <a:p>
            <a:pPr lvl="1" algn="just"/>
            <a:r>
              <a:rPr lang="en-US" altLang="ja-JP" sz="2400" dirty="0">
                <a:latin typeface="Times New Roman" panose="02020603050405020304" pitchFamily="18" charset="0"/>
                <a:cs typeface="Times New Roman" panose="02020603050405020304" pitchFamily="18" charset="0"/>
              </a:rPr>
              <a:t>Present and accept the presentation from </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 titled "Integrating OCC with Few-shot Learning for NG-OWC" (393-00)</a:t>
            </a:r>
          </a:p>
          <a:p>
            <a:pPr lvl="1" algn="just"/>
            <a:r>
              <a:rPr lang="en-US" altLang="ja-JP" sz="2400" dirty="0">
                <a:latin typeface="Times New Roman" panose="02020603050405020304" pitchFamily="18" charset="0"/>
                <a:cs typeface="Times New Roman" panose="02020603050405020304" pitchFamily="18" charset="0"/>
              </a:rPr>
              <a:t>Present and accept the presentation from </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 titled "Acquisition, Tracking, and Pointing (ATP) for NG-OWC system in Drone Networks" (394-00)</a:t>
            </a:r>
          </a:p>
          <a:p>
            <a:pPr lvl="1" algn="just"/>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Plan for September meeting</a:t>
            </a:r>
          </a:p>
          <a:p>
            <a:pPr lvl="1" algn="just"/>
            <a:r>
              <a:rPr lang="en-US" altLang="ja-JP" sz="2400" dirty="0">
                <a:latin typeface="Times New Roman" panose="02020603050405020304" pitchFamily="18" charset="0"/>
                <a:cs typeface="Times New Roman" panose="02020603050405020304" pitchFamily="18" charset="0"/>
              </a:rPr>
              <a:t>Plan for IG NG-OWC</a:t>
            </a:r>
          </a:p>
          <a:p>
            <a:pPr lvl="1" algn="just"/>
            <a:r>
              <a:rPr lang="en-US" altLang="ja-JP" sz="24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79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for September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81000" y="1752600"/>
            <a:ext cx="8640960" cy="3887944"/>
          </a:xfrm>
          <a:ln/>
        </p:spPr>
        <p:txBody>
          <a:bodyPr>
            <a:normAutofit/>
          </a:bodyPr>
          <a:lstStyle/>
          <a:p>
            <a:pPr algn="just"/>
            <a:r>
              <a:rPr lang="en-US" altLang="ja-JP" sz="2800" dirty="0">
                <a:latin typeface="Times New Roman" panose="02020603050405020304" pitchFamily="18" charset="0"/>
                <a:ea typeface="ＭＳ Ｐゴシック" pitchFamily="50" charset="-128"/>
                <a:cs typeface="Times New Roman" panose="02020603050405020304" pitchFamily="18" charset="0"/>
              </a:rPr>
              <a:t>2 Time Slots (PM1 on Mon. and Thur.)</a:t>
            </a:r>
          </a:p>
          <a:p>
            <a:pPr algn="just"/>
            <a:r>
              <a:rPr lang="en-US" altLang="ko-KR" sz="2800" dirty="0">
                <a:latin typeface="Times New Roman" panose="02020603050405020304" pitchFamily="18" charset="0"/>
                <a:ea typeface="굴림" pitchFamily="34" charset="-127"/>
                <a:cs typeface="Times New Roman" panose="02020603050405020304" pitchFamily="18" charset="0"/>
              </a:rPr>
              <a:t>Need contributions for NG-OWC</a:t>
            </a:r>
          </a:p>
          <a:p>
            <a:pPr algn="just"/>
            <a:r>
              <a:rPr lang="en-US" altLang="ja-JP" sz="2800" dirty="0">
                <a:latin typeface="Times New Roman" panose="02020603050405020304" pitchFamily="18" charset="0"/>
                <a:cs typeface="Times New Roman" panose="02020603050405020304" pitchFamily="18" charset="0"/>
              </a:rPr>
              <a:t>Invite some companies for presentations.</a:t>
            </a:r>
          </a:p>
        </p:txBody>
      </p:sp>
    </p:spTree>
    <p:extLst>
      <p:ext uri="{BB962C8B-B14F-4D97-AF65-F5344CB8AC3E}">
        <p14:creationId xmlns:p14="http://schemas.microsoft.com/office/powerpoint/2010/main" val="2339938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pPr lvl="1" algn="ctr"/>
            <a:r>
              <a:rPr lang="en-US" altLang="ja-JP" sz="4000" dirty="0">
                <a:latin typeface="Times New Roman" panose="02020603050405020304" pitchFamily="18" charset="0"/>
                <a:cs typeface="Times New Roman" panose="02020603050405020304" pitchFamily="18" charset="0"/>
              </a:rPr>
              <a:t>Plan for IG NG-OWC</a:t>
            </a:r>
          </a:p>
        </p:txBody>
      </p:sp>
      <p:sp>
        <p:nvSpPr>
          <p:cNvPr id="7" name="Rectangle 3"/>
          <p:cNvSpPr>
            <a:spLocks noGrp="1" noChangeArrowheads="1"/>
          </p:cNvSpPr>
          <p:nvPr>
            <p:ph idx="1"/>
          </p:nvPr>
        </p:nvSpPr>
        <p:spPr>
          <a:xfrm>
            <a:off x="251520" y="2057400"/>
            <a:ext cx="8640960" cy="3887944"/>
          </a:xfrm>
          <a:ln/>
        </p:spPr>
        <p:txBody>
          <a:bodyPr>
            <a:normAutofit/>
          </a:bodyPr>
          <a:lstStyle/>
          <a:p>
            <a:pPr algn="just"/>
            <a:r>
              <a:rPr lang="en-US" altLang="ko-KR" sz="2800" dirty="0">
                <a:latin typeface="Times New Roman" panose="02020603050405020304" pitchFamily="18" charset="0"/>
                <a:ea typeface="굴림" pitchFamily="34" charset="-127"/>
                <a:cs typeface="Times New Roman" panose="02020603050405020304" pitchFamily="18" charset="0"/>
              </a:rPr>
              <a:t>Invite contributors from research institute and companies</a:t>
            </a:r>
            <a:endParaRPr lang="en-US" altLang="ko-KR" sz="2800" dirty="0">
              <a:solidFill>
                <a:srgbClr val="0070C0"/>
              </a:solidFill>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800" dirty="0">
              <a:latin typeface="Times New Roman" panose="02020603050405020304" pitchFamily="18" charset="0"/>
              <a:ea typeface="굴림" pitchFamily="34" charset="-127"/>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311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20112</TotalTime>
  <Words>537</Words>
  <Application>Microsoft Office PowerPoint</Application>
  <PresentationFormat>화면 슬라이드 쇼(4:3)</PresentationFormat>
  <Paragraphs>46</Paragraphs>
  <Slides>8</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8</vt:i4>
      </vt:variant>
    </vt:vector>
  </HeadingPairs>
  <TitlesOfParts>
    <vt:vector size="14" baseType="lpstr">
      <vt:lpstr>ＭＳ Ｐゴシック</vt:lpstr>
      <vt:lpstr>Arial</vt:lpstr>
      <vt:lpstr>Calibri</vt:lpstr>
      <vt:lpstr>Times New Roman</vt:lpstr>
      <vt:lpstr>Verdana</vt:lpstr>
      <vt:lpstr>Office Theme</vt:lpstr>
      <vt:lpstr>PowerPoint 프레젠테이션</vt:lpstr>
      <vt:lpstr>PowerPoint 프레젠테이션</vt:lpstr>
      <vt:lpstr>Session Objectives</vt:lpstr>
      <vt:lpstr>Session Schedule</vt:lpstr>
      <vt:lpstr>Accomplishment for the meeting</vt:lpstr>
      <vt:lpstr>Accomplishment for the meeting</vt:lpstr>
      <vt:lpstr>Plan for September Meeting</vt:lpstr>
      <vt:lpstr>Plan for IG NG-OWC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937</cp:revision>
  <cp:lastPrinted>2017-05-07T15:48:38Z</cp:lastPrinted>
  <dcterms:created xsi:type="dcterms:W3CDTF">2010-05-15T17:50:32Z</dcterms:created>
  <dcterms:modified xsi:type="dcterms:W3CDTF">2024-07-18T14:13:35Z</dcterms:modified>
</cp:coreProperties>
</file>