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
  </p:notesMasterIdLst>
  <p:handoutMasterIdLst>
    <p:handoutMasterId r:id="rId11"/>
  </p:handoutMasterIdLst>
  <p:sldIdLst>
    <p:sldId id="259" r:id="rId2"/>
    <p:sldId id="266" r:id="rId3"/>
    <p:sldId id="270" r:id="rId4"/>
    <p:sldId id="272" r:id="rId5"/>
    <p:sldId id="273" r:id="rId6"/>
    <p:sldId id="274" r:id="rId7"/>
    <p:sldId id="275" r:id="rId8"/>
    <p:sldId id="276" r:id="rId9"/>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87" autoAdjust="0"/>
    <p:restoredTop sz="94660"/>
  </p:normalViewPr>
  <p:slideViewPr>
    <p:cSldViewPr showGuides="1">
      <p:cViewPr>
        <p:scale>
          <a:sx n="100" d="100"/>
          <a:sy n="100" d="100"/>
        </p:scale>
        <p:origin x="2550"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de-DE"/>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de-DE"/>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de-DE"/>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de-DE"/>
              <a:t>Page </a:t>
            </a:r>
            <a:fld id="{881B14EA-270D-4300-B4CA-79D6F769A51E}" type="slidenum">
              <a:rPr lang="en-US" altLang="de-DE"/>
              <a:pPr/>
              <a:t>‹Nr.›</a:t>
            </a:fld>
            <a:endParaRPr lang="en-US" altLang="de-DE"/>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de-DE"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de-DE"/>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de-DE"/>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de-DE" smtClean="0"/>
              <a:t>Click to edit Master text styles</a:t>
            </a:r>
          </a:p>
          <a:p>
            <a:pPr lvl="1"/>
            <a:r>
              <a:rPr lang="en-US" altLang="de-DE" smtClean="0"/>
              <a:t>Second level</a:t>
            </a:r>
          </a:p>
          <a:p>
            <a:pPr lvl="2"/>
            <a:r>
              <a:rPr lang="en-US" altLang="de-DE" smtClean="0"/>
              <a:t>Third level</a:t>
            </a:r>
          </a:p>
          <a:p>
            <a:pPr lvl="3"/>
            <a:r>
              <a:rPr lang="en-US" altLang="de-DE" smtClean="0"/>
              <a:t>Fourth level</a:t>
            </a:r>
          </a:p>
          <a:p>
            <a:pPr lvl="4"/>
            <a:r>
              <a:rPr lang="en-US" altLang="de-DE"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de-DE"/>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de-DE"/>
              <a:t>Page </a:t>
            </a:r>
            <a:fld id="{7902E1F6-31E1-4E79-BFB1-0F792825E57C}" type="slidenum">
              <a:rPr lang="en-US" altLang="de-DE"/>
              <a:pPr/>
              <a:t>‹Nr.›</a:t>
            </a:fld>
            <a:endParaRPr lang="en-US" altLang="de-DE"/>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de-DE"/>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2</a:t>
            </a:fld>
            <a:endParaRPr lang="en-US" altLang="de-DE"/>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65792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en-US"/>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a:p>
        </p:txBody>
      </p:sp>
      <p:sp>
        <p:nvSpPr>
          <p:cNvPr id="4" name="Datumsplatzhalter 3"/>
          <p:cNvSpPr>
            <a:spLocks noGrp="1"/>
          </p:cNvSpPr>
          <p:nvPr>
            <p:ph type="dt" sz="half" idx="10"/>
          </p:nvPr>
        </p:nvSpPr>
        <p:spPr/>
        <p:txBody>
          <a:bodyPr/>
          <a:lstStyle>
            <a:lvl1pPr>
              <a:defRPr/>
            </a:lvl1pPr>
          </a:lstStyle>
          <a:p>
            <a:r>
              <a:rPr lang="de-DE" altLang="de-DE" smtClean="0"/>
              <a:t>July 2024</a:t>
            </a:r>
            <a:endParaRPr lang="en-US" altLang="de-DE"/>
          </a:p>
        </p:txBody>
      </p:sp>
      <p:sp>
        <p:nvSpPr>
          <p:cNvPr id="5" name="Fußzeilenplatzhalter 4"/>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lvl1pPr>
              <a:defRPr/>
            </a:lvl1pPr>
          </a:lstStyle>
          <a:p>
            <a:r>
              <a:rPr lang="en-US" altLang="de-DE"/>
              <a:t>Slide </a:t>
            </a:r>
            <a:fld id="{09D53074-4639-4BF4-A755-3CA2A8186AA8}" type="slidenum">
              <a:rPr lang="en-US" altLang="de-DE"/>
              <a:pPr/>
              <a:t>‹Nr.›</a:t>
            </a:fld>
            <a:endParaRPr lang="en-US" altLang="de-DE"/>
          </a:p>
        </p:txBody>
      </p:sp>
    </p:spTree>
    <p:extLst>
      <p:ext uri="{BB962C8B-B14F-4D97-AF65-F5344CB8AC3E}">
        <p14:creationId xmlns:p14="http://schemas.microsoft.com/office/powerpoint/2010/main" val="372640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lvl1pPr>
              <a:defRPr/>
            </a:lvl1pPr>
          </a:lstStyle>
          <a:p>
            <a:r>
              <a:rPr lang="de-DE" altLang="de-DE" smtClean="0"/>
              <a:t>July 2024</a:t>
            </a:r>
            <a:endParaRPr lang="en-US" altLang="de-DE"/>
          </a:p>
        </p:txBody>
      </p:sp>
      <p:sp>
        <p:nvSpPr>
          <p:cNvPr id="5" name="Fußzeilenplatzhalter 4"/>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lvl1pPr>
              <a:defRPr/>
            </a:lvl1pPr>
          </a:lstStyle>
          <a:p>
            <a:r>
              <a:rPr lang="en-US" altLang="de-DE"/>
              <a:t>Slide </a:t>
            </a:r>
            <a:fld id="{486835A7-2F06-4108-A6DB-A5F5A4A7DE63}" type="slidenum">
              <a:rPr lang="en-US" altLang="de-DE"/>
              <a:pPr/>
              <a:t>‹Nr.›</a:t>
            </a:fld>
            <a:endParaRPr lang="en-US" altLang="de-DE"/>
          </a:p>
        </p:txBody>
      </p:sp>
    </p:spTree>
    <p:extLst>
      <p:ext uri="{BB962C8B-B14F-4D97-AF65-F5344CB8AC3E}">
        <p14:creationId xmlns:p14="http://schemas.microsoft.com/office/powerpoint/2010/main" val="3926335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lvl1pPr>
              <a:defRPr/>
            </a:lvl1pPr>
          </a:lstStyle>
          <a:p>
            <a:r>
              <a:rPr lang="de-DE" altLang="de-DE" smtClean="0"/>
              <a:t>July 2024</a:t>
            </a:r>
            <a:endParaRPr lang="en-US" altLang="de-DE"/>
          </a:p>
        </p:txBody>
      </p:sp>
      <p:sp>
        <p:nvSpPr>
          <p:cNvPr id="5" name="Fußzeilenplatzhalter 4"/>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lvl1pPr>
              <a:defRPr/>
            </a:lvl1pPr>
          </a:lstStyle>
          <a:p>
            <a:r>
              <a:rPr lang="en-US" altLang="de-DE"/>
              <a:t>Slide </a:t>
            </a:r>
            <a:fld id="{98625F7B-87E7-40C3-A63F-8E6049FF7ABE}" type="slidenum">
              <a:rPr lang="en-US" altLang="de-DE"/>
              <a:pPr/>
              <a:t>‹Nr.›</a:t>
            </a:fld>
            <a:endParaRPr lang="en-US" altLang="de-DE"/>
          </a:p>
        </p:txBody>
      </p:sp>
    </p:spTree>
    <p:extLst>
      <p:ext uri="{BB962C8B-B14F-4D97-AF65-F5344CB8AC3E}">
        <p14:creationId xmlns:p14="http://schemas.microsoft.com/office/powerpoint/2010/main" val="170149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lvl1pPr>
              <a:defRPr/>
            </a:lvl1pPr>
          </a:lstStyle>
          <a:p>
            <a:r>
              <a:rPr lang="de-DE" altLang="de-DE" smtClean="0"/>
              <a:t>July 2024</a:t>
            </a:r>
            <a:endParaRPr lang="en-US" altLang="de-DE"/>
          </a:p>
        </p:txBody>
      </p:sp>
      <p:sp>
        <p:nvSpPr>
          <p:cNvPr id="5" name="Fußzeilenplatzhalter 4"/>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lvl1pPr>
              <a:defRPr/>
            </a:lvl1pPr>
          </a:lstStyle>
          <a:p>
            <a:r>
              <a:rPr lang="en-US" altLang="de-DE"/>
              <a:t>Slide </a:t>
            </a:r>
            <a:fld id="{72577B56-0E94-428B-83F9-43FA3D48814B}" type="slidenum">
              <a:rPr lang="en-US" altLang="de-DE"/>
              <a:pPr/>
              <a:t>‹Nr.›</a:t>
            </a:fld>
            <a:endParaRPr lang="en-US" altLang="de-DE"/>
          </a:p>
        </p:txBody>
      </p:sp>
    </p:spTree>
    <p:extLst>
      <p:ext uri="{BB962C8B-B14F-4D97-AF65-F5344CB8AC3E}">
        <p14:creationId xmlns:p14="http://schemas.microsoft.com/office/powerpoint/2010/main" val="32137576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en-US"/>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lvl1pPr>
              <a:defRPr/>
            </a:lvl1pPr>
          </a:lstStyle>
          <a:p>
            <a:r>
              <a:rPr lang="de-DE" altLang="de-DE" smtClean="0"/>
              <a:t>July 2024</a:t>
            </a:r>
            <a:endParaRPr lang="en-US" altLang="de-DE"/>
          </a:p>
        </p:txBody>
      </p:sp>
      <p:sp>
        <p:nvSpPr>
          <p:cNvPr id="5" name="Fußzeilenplatzhalter 4"/>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lvl1pPr>
              <a:defRPr/>
            </a:lvl1pPr>
          </a:lstStyle>
          <a:p>
            <a:r>
              <a:rPr lang="en-US" altLang="de-DE"/>
              <a:t>Slide </a:t>
            </a:r>
            <a:fld id="{068332D2-655A-44E9-B05F-A33559FE2100}" type="slidenum">
              <a:rPr lang="en-US" altLang="de-DE"/>
              <a:pPr/>
              <a:t>‹Nr.›</a:t>
            </a:fld>
            <a:endParaRPr lang="en-US" altLang="de-DE"/>
          </a:p>
        </p:txBody>
      </p:sp>
    </p:spTree>
    <p:extLst>
      <p:ext uri="{BB962C8B-B14F-4D97-AF65-F5344CB8AC3E}">
        <p14:creationId xmlns:p14="http://schemas.microsoft.com/office/powerpoint/2010/main" val="3377374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685800" y="1981200"/>
            <a:ext cx="3810000" cy="41148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981200"/>
            <a:ext cx="3810000" cy="41148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p:txBody>
          <a:bodyPr/>
          <a:lstStyle>
            <a:lvl1pPr>
              <a:defRPr/>
            </a:lvl1pPr>
          </a:lstStyle>
          <a:p>
            <a:r>
              <a:rPr lang="de-DE" altLang="de-DE" smtClean="0"/>
              <a:t>July 2024</a:t>
            </a:r>
            <a:endParaRPr lang="en-US" altLang="de-DE"/>
          </a:p>
        </p:txBody>
      </p:sp>
      <p:sp>
        <p:nvSpPr>
          <p:cNvPr id="6" name="Fußzeilenplatzhalter 5"/>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7" name="Foliennummernplatzhalter 6"/>
          <p:cNvSpPr>
            <a:spLocks noGrp="1"/>
          </p:cNvSpPr>
          <p:nvPr>
            <p:ph type="sldNum" sz="quarter" idx="12"/>
          </p:nvPr>
        </p:nvSpPr>
        <p:spPr/>
        <p:txBody>
          <a:bodyPr/>
          <a:lstStyle>
            <a:lvl1pPr>
              <a:defRPr/>
            </a:lvl1pPr>
          </a:lstStyle>
          <a:p>
            <a:r>
              <a:rPr lang="en-US" altLang="de-DE"/>
              <a:t>Slide </a:t>
            </a:r>
            <a:fld id="{09BEB22E-B696-4782-AA41-95B1CE728106}" type="slidenum">
              <a:rPr lang="en-US" altLang="de-DE"/>
              <a:pPr/>
              <a:t>‹Nr.›</a:t>
            </a:fld>
            <a:endParaRPr lang="en-US" altLang="de-DE"/>
          </a:p>
        </p:txBody>
      </p:sp>
    </p:spTree>
    <p:extLst>
      <p:ext uri="{BB962C8B-B14F-4D97-AF65-F5344CB8AC3E}">
        <p14:creationId xmlns:p14="http://schemas.microsoft.com/office/powerpoint/2010/main" val="1501070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en-US"/>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6"/>
          <p:cNvSpPr>
            <a:spLocks noGrp="1"/>
          </p:cNvSpPr>
          <p:nvPr>
            <p:ph type="dt" sz="half" idx="10"/>
          </p:nvPr>
        </p:nvSpPr>
        <p:spPr/>
        <p:txBody>
          <a:bodyPr/>
          <a:lstStyle>
            <a:lvl1pPr>
              <a:defRPr/>
            </a:lvl1pPr>
          </a:lstStyle>
          <a:p>
            <a:r>
              <a:rPr lang="de-DE" altLang="de-DE" smtClean="0"/>
              <a:t>July 2024</a:t>
            </a:r>
            <a:endParaRPr lang="en-US" altLang="de-DE"/>
          </a:p>
        </p:txBody>
      </p:sp>
      <p:sp>
        <p:nvSpPr>
          <p:cNvPr id="8" name="Fußzeilenplatzhalter 7"/>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9" name="Foliennummernplatzhalter 8"/>
          <p:cNvSpPr>
            <a:spLocks noGrp="1"/>
          </p:cNvSpPr>
          <p:nvPr>
            <p:ph type="sldNum" sz="quarter" idx="12"/>
          </p:nvPr>
        </p:nvSpPr>
        <p:spPr/>
        <p:txBody>
          <a:bodyPr/>
          <a:lstStyle>
            <a:lvl1pPr>
              <a:defRPr/>
            </a:lvl1pPr>
          </a:lstStyle>
          <a:p>
            <a:r>
              <a:rPr lang="en-US" altLang="de-DE"/>
              <a:t>Slide </a:t>
            </a:r>
            <a:fld id="{88EF5866-BBC1-4A44-A73C-600F79509C09}" type="slidenum">
              <a:rPr lang="en-US" altLang="de-DE"/>
              <a:pPr/>
              <a:t>‹Nr.›</a:t>
            </a:fld>
            <a:endParaRPr lang="en-US" altLang="de-DE"/>
          </a:p>
        </p:txBody>
      </p:sp>
    </p:spTree>
    <p:extLst>
      <p:ext uri="{BB962C8B-B14F-4D97-AF65-F5344CB8AC3E}">
        <p14:creationId xmlns:p14="http://schemas.microsoft.com/office/powerpoint/2010/main" val="3832037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Datumsplatzhalter 2"/>
          <p:cNvSpPr>
            <a:spLocks noGrp="1"/>
          </p:cNvSpPr>
          <p:nvPr>
            <p:ph type="dt" sz="half" idx="10"/>
          </p:nvPr>
        </p:nvSpPr>
        <p:spPr>
          <a:xfrm>
            <a:off x="685800" y="378281"/>
            <a:ext cx="1600200" cy="215444"/>
          </a:xfrm>
        </p:spPr>
        <p:txBody>
          <a:bodyPr/>
          <a:lstStyle>
            <a:lvl1pPr>
              <a:defRPr/>
            </a:lvl1pPr>
          </a:lstStyle>
          <a:p>
            <a:r>
              <a:rPr lang="de-DE" altLang="de-DE" smtClean="0"/>
              <a:t>July 2024</a:t>
            </a:r>
            <a:endParaRPr lang="en-US" altLang="de-DE" dirty="0"/>
          </a:p>
        </p:txBody>
      </p:sp>
      <p:sp>
        <p:nvSpPr>
          <p:cNvPr id="4" name="Fußzeilenplatzhalter 3"/>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5" name="Foliennummernplatzhalter 4"/>
          <p:cNvSpPr>
            <a:spLocks noGrp="1"/>
          </p:cNvSpPr>
          <p:nvPr>
            <p:ph type="sldNum" sz="quarter" idx="12"/>
          </p:nvPr>
        </p:nvSpPr>
        <p:spPr/>
        <p:txBody>
          <a:bodyPr/>
          <a:lstStyle>
            <a:lvl1pPr>
              <a:defRPr/>
            </a:lvl1pPr>
          </a:lstStyle>
          <a:p>
            <a:r>
              <a:rPr lang="en-US" altLang="de-DE"/>
              <a:t>Slide </a:t>
            </a:r>
            <a:fld id="{5D34C043-3C4C-4A63-A88E-97331599C3DF}" type="slidenum">
              <a:rPr lang="en-US" altLang="de-DE"/>
              <a:pPr/>
              <a:t>‹Nr.›</a:t>
            </a:fld>
            <a:endParaRPr lang="en-US" altLang="de-DE"/>
          </a:p>
        </p:txBody>
      </p:sp>
    </p:spTree>
    <p:extLst>
      <p:ext uri="{BB962C8B-B14F-4D97-AF65-F5344CB8AC3E}">
        <p14:creationId xmlns:p14="http://schemas.microsoft.com/office/powerpoint/2010/main" val="2982686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de-DE" altLang="de-DE" smtClean="0"/>
              <a:t>July 2024</a:t>
            </a:r>
            <a:endParaRPr lang="en-US" altLang="de-DE"/>
          </a:p>
        </p:txBody>
      </p:sp>
      <p:sp>
        <p:nvSpPr>
          <p:cNvPr id="3" name="Fußzeilenplatzhalter 2"/>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4" name="Foliennummernplatzhalter 3"/>
          <p:cNvSpPr>
            <a:spLocks noGrp="1"/>
          </p:cNvSpPr>
          <p:nvPr>
            <p:ph type="sldNum" sz="quarter" idx="12"/>
          </p:nvPr>
        </p:nvSpPr>
        <p:spPr/>
        <p:txBody>
          <a:bodyPr/>
          <a:lstStyle>
            <a:lvl1pPr>
              <a:defRPr/>
            </a:lvl1pPr>
          </a:lstStyle>
          <a:p>
            <a:r>
              <a:rPr lang="en-US" altLang="de-DE"/>
              <a:t>Slide </a:t>
            </a:r>
            <a:fld id="{2BE500F6-1AA5-4912-AC26-1D22585C983D}" type="slidenum">
              <a:rPr lang="en-US" altLang="de-DE"/>
              <a:pPr/>
              <a:t>‹Nr.›</a:t>
            </a:fld>
            <a:endParaRPr lang="en-US" altLang="de-DE"/>
          </a:p>
        </p:txBody>
      </p:sp>
    </p:spTree>
    <p:extLst>
      <p:ext uri="{BB962C8B-B14F-4D97-AF65-F5344CB8AC3E}">
        <p14:creationId xmlns:p14="http://schemas.microsoft.com/office/powerpoint/2010/main" val="6661334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en-US"/>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lvl1pPr>
              <a:defRPr/>
            </a:lvl1pPr>
          </a:lstStyle>
          <a:p>
            <a:r>
              <a:rPr lang="de-DE" altLang="de-DE" smtClean="0"/>
              <a:t>July 2024</a:t>
            </a:r>
            <a:endParaRPr lang="en-US" altLang="de-DE"/>
          </a:p>
        </p:txBody>
      </p:sp>
      <p:sp>
        <p:nvSpPr>
          <p:cNvPr id="6" name="Fußzeilenplatzhalter 5"/>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7" name="Foliennummernplatzhalter 6"/>
          <p:cNvSpPr>
            <a:spLocks noGrp="1"/>
          </p:cNvSpPr>
          <p:nvPr>
            <p:ph type="sldNum" sz="quarter" idx="12"/>
          </p:nvPr>
        </p:nvSpPr>
        <p:spPr/>
        <p:txBody>
          <a:bodyPr/>
          <a:lstStyle>
            <a:lvl1pPr>
              <a:defRPr/>
            </a:lvl1pPr>
          </a:lstStyle>
          <a:p>
            <a:r>
              <a:rPr lang="en-US" altLang="de-DE"/>
              <a:t>Slide </a:t>
            </a:r>
            <a:fld id="{602EE368-63F8-4D4B-9350-E123487E6BAA}" type="slidenum">
              <a:rPr lang="en-US" altLang="de-DE"/>
              <a:pPr/>
              <a:t>‹Nr.›</a:t>
            </a:fld>
            <a:endParaRPr lang="en-US" altLang="de-DE"/>
          </a:p>
        </p:txBody>
      </p:sp>
    </p:spTree>
    <p:extLst>
      <p:ext uri="{BB962C8B-B14F-4D97-AF65-F5344CB8AC3E}">
        <p14:creationId xmlns:p14="http://schemas.microsoft.com/office/powerpoint/2010/main" val="395704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en-US"/>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lvl1pPr>
              <a:defRPr/>
            </a:lvl1pPr>
          </a:lstStyle>
          <a:p>
            <a:r>
              <a:rPr lang="de-DE" altLang="de-DE" smtClean="0"/>
              <a:t>July 2024</a:t>
            </a:r>
            <a:endParaRPr lang="en-US" altLang="de-DE"/>
          </a:p>
        </p:txBody>
      </p:sp>
      <p:sp>
        <p:nvSpPr>
          <p:cNvPr id="6" name="Fußzeilenplatzhalter 5"/>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7" name="Foliennummernplatzhalter 6"/>
          <p:cNvSpPr>
            <a:spLocks noGrp="1"/>
          </p:cNvSpPr>
          <p:nvPr>
            <p:ph type="sldNum" sz="quarter" idx="12"/>
          </p:nvPr>
        </p:nvSpPr>
        <p:spPr/>
        <p:txBody>
          <a:bodyPr/>
          <a:lstStyle>
            <a:lvl1pPr>
              <a:defRPr/>
            </a:lvl1pPr>
          </a:lstStyle>
          <a:p>
            <a:r>
              <a:rPr lang="en-US" altLang="de-DE"/>
              <a:t>Slide </a:t>
            </a:r>
            <a:fld id="{25B48816-1849-44BD-9A67-56BDF2C825AD}" type="slidenum">
              <a:rPr lang="en-US" altLang="de-DE"/>
              <a:pPr/>
              <a:t>‹Nr.›</a:t>
            </a:fld>
            <a:endParaRPr lang="en-US" altLang="de-DE"/>
          </a:p>
        </p:txBody>
      </p:sp>
    </p:spTree>
    <p:extLst>
      <p:ext uri="{BB962C8B-B14F-4D97-AF65-F5344CB8AC3E}">
        <p14:creationId xmlns:p14="http://schemas.microsoft.com/office/powerpoint/2010/main" val="4051072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de-DE" altLang="de-DE" smtClean="0"/>
              <a:t>Titelmasterformat durch Klicken bearbeiten</a:t>
            </a:r>
            <a:endParaRPr lang="en-US" altLang="de-DE"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de-DE" altLang="de-DE" smtClean="0"/>
              <a:t>Formatvorlagen des Textmasters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en-US" altLang="de-DE"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de-DE" altLang="de-DE" smtClean="0"/>
              <a:t>July 2024</a:t>
            </a:r>
            <a:endParaRPr lang="en-US" altLang="de-DE"/>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de-DE" smtClean="0"/>
              <a:t>Joerg ROBERT, TU Ilmenau/Fraunhofer IIS</a:t>
            </a:r>
            <a:endParaRPr lang="en-US" altLang="de-DE"/>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de-DE"/>
              <a:t>Slide </a:t>
            </a:r>
            <a:fld id="{6C95EF25-5BF0-4856-A71E-422C835C71F2}" type="slidenum">
              <a:rPr lang="en-US" altLang="de-DE"/>
              <a:pPr/>
              <a:t>‹Nr.›</a:t>
            </a:fld>
            <a:endParaRPr lang="en-US" altLang="de-DE"/>
          </a:p>
        </p:txBody>
      </p:sp>
      <p:sp>
        <p:nvSpPr>
          <p:cNvPr id="1031" name="Rectangle 7"/>
          <p:cNvSpPr>
            <a:spLocks noChangeArrowheads="1"/>
          </p:cNvSpPr>
          <p:nvPr/>
        </p:nvSpPr>
        <p:spPr bwMode="auto">
          <a:xfrm>
            <a:off x="3779912" y="394156"/>
            <a:ext cx="46782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de-DE" sz="1400" b="1" dirty="0"/>
              <a:t>doc.: IEEE </a:t>
            </a:r>
            <a:r>
              <a:rPr lang="en-US" altLang="de-DE" sz="1400" b="1" dirty="0" smtClean="0"/>
              <a:t>802.15-24-0408-00-04ad</a:t>
            </a:r>
            <a:endParaRPr lang="en-US" altLang="de-DE"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de-DE"/>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1"/>
          <p:cNvSpPr>
            <a:spLocks noGrp="1"/>
          </p:cNvSpPr>
          <p:nvPr>
            <p:ph type="dt" sz="half" idx="10"/>
          </p:nvPr>
        </p:nvSpPr>
        <p:spPr/>
        <p:txBody>
          <a:bodyPr/>
          <a:lstStyle/>
          <a:p>
            <a:r>
              <a:rPr lang="de-DE" altLang="de-DE" smtClean="0"/>
              <a:t>July 2024</a:t>
            </a:r>
            <a:endParaRPr lang="en-US" altLang="de-DE"/>
          </a:p>
        </p:txBody>
      </p:sp>
      <p:sp>
        <p:nvSpPr>
          <p:cNvPr id="5" name="Fußzeilenplatzhalter 2"/>
          <p:cNvSpPr>
            <a:spLocks noGrp="1"/>
          </p:cNvSpPr>
          <p:nvPr>
            <p:ph type="ftr" sz="quarter" idx="11"/>
          </p:nvPr>
        </p:nvSpPr>
        <p:spPr/>
        <p:txBody>
          <a:bodyPr/>
          <a:lstStyle/>
          <a:p>
            <a:r>
              <a:rPr lang="en-US" altLang="de-DE" smtClean="0"/>
              <a:t>Joerg ROBERT, TU Ilmenau/Fraunhofer IIS</a:t>
            </a:r>
            <a:endParaRPr lang="en-US" altLang="de-DE"/>
          </a:p>
        </p:txBody>
      </p:sp>
      <p:sp>
        <p:nvSpPr>
          <p:cNvPr id="6" name="Foliennummernplatzhalter 3"/>
          <p:cNvSpPr>
            <a:spLocks noGrp="1"/>
          </p:cNvSpPr>
          <p:nvPr>
            <p:ph type="sldNum" sz="quarter" idx="12"/>
          </p:nvPr>
        </p:nvSpPr>
        <p:spPr/>
        <p:txBody>
          <a:bodyPr/>
          <a:lstStyle/>
          <a:p>
            <a:r>
              <a:rPr lang="en-US" altLang="de-DE"/>
              <a:t>Slide </a:t>
            </a:r>
            <a:fld id="{8787AA53-7DA1-4FFB-8053-323DA5835B68}" type="slidenum">
              <a:rPr lang="en-US" altLang="de-DE"/>
              <a:pPr/>
              <a:t>1</a:t>
            </a:fld>
            <a:endParaRPr lang="en-US" altLang="de-DE"/>
          </a:p>
        </p:txBody>
      </p:sp>
      <p:sp>
        <p:nvSpPr>
          <p:cNvPr id="27651" name="Rectangle 3"/>
          <p:cNvSpPr>
            <a:spLocks noChangeArrowheads="1"/>
          </p:cNvSpPr>
          <p:nvPr/>
        </p:nvSpPr>
        <p:spPr bwMode="auto">
          <a:xfrm>
            <a:off x="152400" y="609600"/>
            <a:ext cx="8991600" cy="433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de-DE"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de-DE" sz="1600" b="1" dirty="0">
              <a:solidFill>
                <a:schemeClr val="tx2"/>
              </a:solidFill>
            </a:endParaRPr>
          </a:p>
          <a:p>
            <a:endParaRPr lang="en-US" altLang="de-DE" sz="1600" dirty="0">
              <a:solidFill>
                <a:schemeClr val="tx2"/>
              </a:solidFill>
            </a:endParaRPr>
          </a:p>
          <a:p>
            <a:r>
              <a:rPr lang="en-US" altLang="de-DE" sz="1600" b="1" dirty="0">
                <a:solidFill>
                  <a:schemeClr val="tx2"/>
                </a:solidFill>
              </a:rPr>
              <a:t>Submission Title</a:t>
            </a:r>
            <a:r>
              <a:rPr lang="en-US" altLang="de-DE" sz="1600" b="1" dirty="0" smtClean="0">
                <a:solidFill>
                  <a:schemeClr val="tx2"/>
                </a:solidFill>
              </a:rPr>
              <a:t>:</a:t>
            </a:r>
            <a:r>
              <a:rPr lang="en-US" altLang="de-DE" sz="1600" dirty="0" smtClean="0">
                <a:solidFill>
                  <a:schemeClr val="tx2"/>
                </a:solidFill>
              </a:rPr>
              <a:t> [Next Steps for the Interference Model]</a:t>
            </a:r>
            <a:r>
              <a:rPr lang="en-US" altLang="de-DE" sz="1600" dirty="0">
                <a:solidFill>
                  <a:schemeClr val="tx2"/>
                </a:solidFill>
              </a:rPr>
              <a:t>	</a:t>
            </a:r>
          </a:p>
          <a:p>
            <a:r>
              <a:rPr lang="en-US" altLang="de-DE" sz="1600" b="1" dirty="0">
                <a:solidFill>
                  <a:schemeClr val="tx2"/>
                </a:solidFill>
              </a:rPr>
              <a:t>Date Submitted: </a:t>
            </a:r>
            <a:r>
              <a:rPr lang="en-US" altLang="de-DE" sz="1600" dirty="0" smtClean="0">
                <a:solidFill>
                  <a:schemeClr val="tx2"/>
                </a:solidFill>
              </a:rPr>
              <a:t>[17 July, 2024]</a:t>
            </a:r>
            <a:r>
              <a:rPr lang="en-US" altLang="de-DE" sz="1600" dirty="0">
                <a:solidFill>
                  <a:schemeClr val="tx2"/>
                </a:solidFill>
              </a:rPr>
              <a:t>	</a:t>
            </a:r>
          </a:p>
          <a:p>
            <a:r>
              <a:rPr lang="en-US" altLang="de-DE" sz="1600" b="1" dirty="0">
                <a:solidFill>
                  <a:schemeClr val="tx2"/>
                </a:solidFill>
              </a:rPr>
              <a:t>Source:</a:t>
            </a:r>
            <a:r>
              <a:rPr lang="en-US" altLang="de-DE" sz="1600" dirty="0">
                <a:solidFill>
                  <a:schemeClr val="tx2"/>
                </a:solidFill>
              </a:rPr>
              <a:t> </a:t>
            </a:r>
            <a:r>
              <a:rPr lang="en-US" altLang="de-DE" sz="1600" dirty="0" smtClean="0">
                <a:solidFill>
                  <a:schemeClr val="tx2"/>
                </a:solidFill>
              </a:rPr>
              <a:t>[Joerg ROBERT] </a:t>
            </a:r>
            <a:r>
              <a:rPr lang="en-US" altLang="de-DE" sz="1600" dirty="0">
                <a:solidFill>
                  <a:schemeClr val="tx2"/>
                </a:solidFill>
              </a:rPr>
              <a:t>Company </a:t>
            </a:r>
            <a:r>
              <a:rPr lang="en-US" altLang="de-DE" sz="1600" dirty="0" smtClean="0"/>
              <a:t>[TU Ilmenau/Fraunhofer IIS]</a:t>
            </a:r>
            <a:endParaRPr lang="en-US" altLang="de-DE" sz="1600" dirty="0"/>
          </a:p>
          <a:p>
            <a:r>
              <a:rPr lang="en-US" altLang="de-DE" sz="1600" dirty="0">
                <a:solidFill>
                  <a:schemeClr val="tx2"/>
                </a:solidFill>
              </a:rPr>
              <a:t>Address </a:t>
            </a:r>
            <a:r>
              <a:rPr lang="en-US" altLang="de-DE" sz="1600" dirty="0" smtClean="0">
                <a:solidFill>
                  <a:schemeClr val="tx2"/>
                </a:solidFill>
              </a:rPr>
              <a:t>[Helmholtzplatz 2, Ilmenau, 98693, Germany]</a:t>
            </a:r>
            <a:endParaRPr lang="en-US" altLang="de-DE" sz="1600" dirty="0">
              <a:solidFill>
                <a:schemeClr val="tx2"/>
              </a:solidFill>
            </a:endParaRPr>
          </a:p>
          <a:p>
            <a:r>
              <a:rPr lang="en-US" altLang="de-DE" sz="1600" dirty="0" smtClean="0">
                <a:solidFill>
                  <a:schemeClr val="tx2"/>
                </a:solidFill>
              </a:rPr>
              <a:t>E-Mail:[</a:t>
            </a:r>
            <a:r>
              <a:rPr lang="en-US" altLang="de-DE" sz="1600" dirty="0" smtClean="0"/>
              <a:t>joerg.robert@ieee.org</a:t>
            </a:r>
            <a:r>
              <a:rPr lang="en-US" altLang="de-DE" sz="1600" dirty="0" smtClean="0">
                <a:solidFill>
                  <a:schemeClr val="tx2"/>
                </a:solidFill>
              </a:rPr>
              <a:t>]</a:t>
            </a:r>
            <a:r>
              <a:rPr lang="en-US" altLang="de-DE" sz="1600" dirty="0">
                <a:solidFill>
                  <a:schemeClr val="tx2"/>
                </a:solidFill>
              </a:rPr>
              <a:t>	</a:t>
            </a:r>
          </a:p>
          <a:p>
            <a:pPr>
              <a:spcBef>
                <a:spcPts val="100"/>
              </a:spcBef>
              <a:spcAft>
                <a:spcPts val="100"/>
              </a:spcAft>
            </a:pPr>
            <a:r>
              <a:rPr lang="en-US" altLang="de-DE" dirty="0">
                <a:solidFill>
                  <a:schemeClr val="accent2"/>
                </a:solidFill>
              </a:rPr>
              <a:t>	</a:t>
            </a:r>
            <a:endParaRPr lang="en-US" altLang="de-DE" dirty="0">
              <a:solidFill>
                <a:schemeClr val="tx2"/>
              </a:solidFill>
            </a:endParaRPr>
          </a:p>
          <a:p>
            <a:pPr>
              <a:spcBef>
                <a:spcPts val="600"/>
              </a:spcBef>
              <a:spcAft>
                <a:spcPts val="600"/>
              </a:spcAft>
            </a:pPr>
            <a:r>
              <a:rPr lang="en-US" altLang="de-DE" sz="1600" b="1" dirty="0">
                <a:solidFill>
                  <a:schemeClr val="tx2"/>
                </a:solidFill>
              </a:rPr>
              <a:t>Abstract:</a:t>
            </a:r>
            <a:r>
              <a:rPr lang="en-US" altLang="de-DE" sz="1600" dirty="0">
                <a:solidFill>
                  <a:schemeClr val="tx2"/>
                </a:solidFill>
              </a:rPr>
              <a:t>	</a:t>
            </a:r>
            <a:r>
              <a:rPr lang="en-US" altLang="de-DE" sz="1600" dirty="0" smtClean="0">
                <a:solidFill>
                  <a:schemeClr val="tx2"/>
                </a:solidFill>
              </a:rPr>
              <a:t>[]</a:t>
            </a:r>
            <a:endParaRPr lang="en-US" altLang="de-DE" sz="1600" dirty="0">
              <a:solidFill>
                <a:schemeClr val="tx2"/>
              </a:solidFill>
            </a:endParaRPr>
          </a:p>
          <a:p>
            <a:pPr>
              <a:spcBef>
                <a:spcPts val="600"/>
              </a:spcBef>
              <a:spcAft>
                <a:spcPts val="600"/>
              </a:spcAft>
            </a:pPr>
            <a:r>
              <a:rPr lang="en-US" altLang="de-DE" sz="1600" b="1" dirty="0">
                <a:solidFill>
                  <a:schemeClr val="tx2"/>
                </a:solidFill>
              </a:rPr>
              <a:t>Purpose:</a:t>
            </a:r>
            <a:r>
              <a:rPr lang="en-US" altLang="de-DE" sz="1600" dirty="0">
                <a:solidFill>
                  <a:schemeClr val="tx2"/>
                </a:solidFill>
              </a:rPr>
              <a:t>	</a:t>
            </a:r>
            <a:r>
              <a:rPr lang="en-US" altLang="de-DE" sz="1600" dirty="0" smtClean="0">
                <a:solidFill>
                  <a:schemeClr val="tx2"/>
                </a:solidFill>
              </a:rPr>
              <a:t>[</a:t>
            </a:r>
            <a:r>
              <a:rPr lang="en-US" altLang="de-DE" sz="1600" dirty="0" smtClean="0"/>
              <a:t>Presentation in TG15.4ad</a:t>
            </a:r>
            <a:r>
              <a:rPr lang="en-US" altLang="de-DE" sz="1600" dirty="0" smtClean="0">
                <a:solidFill>
                  <a:schemeClr val="tx2"/>
                </a:solidFill>
              </a:rPr>
              <a:t>]</a:t>
            </a:r>
            <a:endParaRPr lang="en-US" altLang="de-DE" sz="1600" dirty="0">
              <a:solidFill>
                <a:schemeClr val="tx2"/>
              </a:solidFill>
            </a:endParaRPr>
          </a:p>
          <a:p>
            <a:r>
              <a:rPr lang="en-US" altLang="de-DE" sz="1600" b="1" dirty="0">
                <a:solidFill>
                  <a:schemeClr val="tx2"/>
                </a:solidFill>
              </a:rPr>
              <a:t>Notice:</a:t>
            </a:r>
            <a:r>
              <a:rPr lang="en-US" altLang="de-DE"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de-DE" sz="1600" b="1" dirty="0">
                <a:solidFill>
                  <a:schemeClr val="tx2"/>
                </a:solidFill>
              </a:rPr>
              <a:t>Release:</a:t>
            </a:r>
            <a:r>
              <a:rPr lang="en-US" altLang="de-DE"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ltLang="de-DE" smtClean="0"/>
              <a:t>July 2024</a:t>
            </a:r>
            <a:endParaRPr lang="en-US" altLang="de-DE"/>
          </a:p>
        </p:txBody>
      </p:sp>
      <p:sp>
        <p:nvSpPr>
          <p:cNvPr id="5" name="Fußzeilenplatzhalter 4"/>
          <p:cNvSpPr>
            <a:spLocks noGrp="1"/>
          </p:cNvSpPr>
          <p:nvPr>
            <p:ph type="ftr" sz="quarter" idx="11"/>
          </p:nvPr>
        </p:nvSpPr>
        <p:spPr/>
        <p:txBody>
          <a:body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p>
            <a:r>
              <a:rPr lang="en-US" altLang="de-DE"/>
              <a:t>Slide </a:t>
            </a:r>
            <a:fld id="{7A2547F0-3012-462D-B37B-CAA7F6C71D5F}" type="slidenum">
              <a:rPr lang="en-US" altLang="de-DE"/>
              <a:pPr/>
              <a:t>2</a:t>
            </a:fld>
            <a:endParaRPr lang="en-US" altLang="de-DE"/>
          </a:p>
        </p:txBody>
      </p:sp>
      <p:sp>
        <p:nvSpPr>
          <p:cNvPr id="4098" name="Rectangle 2"/>
          <p:cNvSpPr>
            <a:spLocks noGrp="1" noChangeArrowheads="1"/>
          </p:cNvSpPr>
          <p:nvPr>
            <p:ph type="title"/>
          </p:nvPr>
        </p:nvSpPr>
        <p:spPr>
          <a:ln/>
        </p:spPr>
        <p:txBody>
          <a:bodyPr/>
          <a:lstStyle/>
          <a:p>
            <a:r>
              <a:rPr lang="de-DE" altLang="de-DE" sz="3200" dirty="0" smtClean="0"/>
              <a:t>Motivation</a:t>
            </a:r>
            <a:endParaRPr lang="de-DE" altLang="de-DE" sz="3200" dirty="0"/>
          </a:p>
        </p:txBody>
      </p:sp>
      <p:sp>
        <p:nvSpPr>
          <p:cNvPr id="4099" name="Rectangle 3"/>
          <p:cNvSpPr>
            <a:spLocks noGrp="1" noChangeArrowheads="1"/>
          </p:cNvSpPr>
          <p:nvPr>
            <p:ph type="body" idx="1"/>
          </p:nvPr>
        </p:nvSpPr>
        <p:spPr>
          <a:ln/>
        </p:spPr>
        <p:txBody>
          <a:bodyPr/>
          <a:lstStyle/>
          <a:p>
            <a:r>
              <a:rPr lang="en-US" altLang="de-DE" sz="2000" dirty="0" smtClean="0"/>
              <a:t>Comparison of different proposals requires simulations of the physical layer performance</a:t>
            </a:r>
          </a:p>
          <a:p>
            <a:r>
              <a:rPr lang="en-US" altLang="de-DE" sz="2000" dirty="0" smtClean="0"/>
              <a:t>The proposed systems will operate in license-exempt frequency bands, resulting in interference from other </a:t>
            </a:r>
            <a:r>
              <a:rPr lang="en-US" altLang="de-DE" sz="2000" dirty="0" smtClean="0"/>
              <a:t>systems</a:t>
            </a:r>
          </a:p>
          <a:p>
            <a:r>
              <a:rPr lang="en-US" altLang="de-DE" sz="2000" dirty="0" smtClean="0"/>
              <a:t>A suitable approach for the model has been presented in 15-24-0378-00</a:t>
            </a:r>
          </a:p>
          <a:p>
            <a:r>
              <a:rPr lang="en-US" altLang="de-DE" sz="2000" dirty="0" smtClean="0"/>
              <a:t>The layer have to be updated to reflect lasted changes in the frequency use</a:t>
            </a:r>
            <a:endParaRPr lang="en-US" altLang="de-DE" sz="2000" dirty="0" smtClean="0"/>
          </a:p>
          <a:p>
            <a:endParaRPr lang="en-US" altLang="de-DE" sz="2000" dirty="0" smtClean="0"/>
          </a:p>
          <a:p>
            <a:endParaRPr lang="en-US" altLang="de-DE" sz="2000" dirty="0" smtClean="0"/>
          </a:p>
          <a:p>
            <a:endParaRPr lang="en-US" altLang="de-DE" sz="2000" dirty="0" smtClean="0"/>
          </a:p>
          <a:p>
            <a:endParaRPr lang="en-US" altLang="de-DE" sz="2000" dirty="0"/>
          </a:p>
        </p:txBody>
      </p:sp>
    </p:spTree>
    <p:extLst>
      <p:ext uri="{BB962C8B-B14F-4D97-AF65-F5344CB8AC3E}">
        <p14:creationId xmlns:p14="http://schemas.microsoft.com/office/powerpoint/2010/main" val="2878983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800" dirty="0" smtClean="0"/>
              <a:t>Example of Measured </a:t>
            </a:r>
            <a:r>
              <a:rPr lang="en-US" sz="2800" dirty="0" smtClean="0"/>
              <a:t>Spectrogram </a:t>
            </a:r>
            <a:r>
              <a:rPr lang="en-US" sz="2800" dirty="0" smtClean="0"/>
              <a:t>Measured in Hotel Room on 15</a:t>
            </a:r>
            <a:r>
              <a:rPr lang="en-US" sz="2800" baseline="30000" dirty="0" smtClean="0"/>
              <a:t>th</a:t>
            </a:r>
            <a:r>
              <a:rPr lang="en-US" sz="2800" dirty="0" smtClean="0"/>
              <a:t> Floor</a:t>
            </a:r>
            <a:endParaRPr lang="en-US" sz="2800" dirty="0"/>
          </a:p>
        </p:txBody>
      </p:sp>
      <p:sp>
        <p:nvSpPr>
          <p:cNvPr id="3" name="Datumsplatzhalter 2"/>
          <p:cNvSpPr>
            <a:spLocks noGrp="1"/>
          </p:cNvSpPr>
          <p:nvPr>
            <p:ph type="dt" sz="half" idx="10"/>
          </p:nvPr>
        </p:nvSpPr>
        <p:spPr/>
        <p:txBody>
          <a:bodyPr/>
          <a:lstStyle/>
          <a:p>
            <a:r>
              <a:rPr lang="de-DE" altLang="de-DE" smtClean="0"/>
              <a:t>July 2024</a:t>
            </a:r>
            <a:endParaRPr lang="en-US" altLang="de-DE"/>
          </a:p>
        </p:txBody>
      </p:sp>
      <p:sp>
        <p:nvSpPr>
          <p:cNvPr id="4" name="Fußzeilenplatzhalter 3"/>
          <p:cNvSpPr>
            <a:spLocks noGrp="1"/>
          </p:cNvSpPr>
          <p:nvPr>
            <p:ph type="ftr" sz="quarter" idx="11"/>
          </p:nvPr>
        </p:nvSpPr>
        <p:spPr/>
        <p:txBody>
          <a:bodyPr/>
          <a:lstStyle/>
          <a:p>
            <a:r>
              <a:rPr lang="en-US" altLang="de-DE" smtClean="0"/>
              <a:t>Joerg ROBERT, TU Ilmenau/Fraunhofer IIS</a:t>
            </a:r>
            <a:endParaRPr lang="en-US" altLang="de-DE"/>
          </a:p>
        </p:txBody>
      </p:sp>
      <p:sp>
        <p:nvSpPr>
          <p:cNvPr id="5" name="Foliennummernplatzhalter 4"/>
          <p:cNvSpPr>
            <a:spLocks noGrp="1"/>
          </p:cNvSpPr>
          <p:nvPr>
            <p:ph type="sldNum" sz="quarter" idx="12"/>
          </p:nvPr>
        </p:nvSpPr>
        <p:spPr/>
        <p:txBody>
          <a:bodyPr/>
          <a:lstStyle/>
          <a:p>
            <a:r>
              <a:rPr lang="en-US" altLang="de-DE" smtClean="0"/>
              <a:t>Slide </a:t>
            </a:r>
            <a:fld id="{16B4AD5F-FCE3-4702-9E71-3E004C69C3D4}" type="slidenum">
              <a:rPr lang="en-US" altLang="de-DE" smtClean="0"/>
              <a:pPr/>
              <a:t>3</a:t>
            </a:fld>
            <a:endParaRPr lang="en-US" altLang="de-DE"/>
          </a:p>
        </p:txBody>
      </p:sp>
      <p:pic>
        <p:nvPicPr>
          <p:cNvPr id="6" name="Grafik 5"/>
          <p:cNvPicPr>
            <a:picLocks noChangeAspect="1"/>
          </p:cNvPicPr>
          <p:nvPr/>
        </p:nvPicPr>
        <p:blipFill>
          <a:blip r:embed="rId2"/>
          <a:stretch>
            <a:fillRect/>
          </a:stretch>
        </p:blipFill>
        <p:spPr>
          <a:xfrm>
            <a:off x="268969" y="1738864"/>
            <a:ext cx="8371311" cy="4592873"/>
          </a:xfrm>
          <a:prstGeom prst="rect">
            <a:avLst/>
          </a:prstGeom>
        </p:spPr>
      </p:pic>
    </p:spTree>
    <p:extLst>
      <p:ext uri="{BB962C8B-B14F-4D97-AF65-F5344CB8AC3E}">
        <p14:creationId xmlns:p14="http://schemas.microsoft.com/office/powerpoint/2010/main" val="1184415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Zoom of Measured Spectrum</a:t>
            </a:r>
            <a:endParaRPr lang="en-US" dirty="0"/>
          </a:p>
        </p:txBody>
      </p:sp>
      <p:sp>
        <p:nvSpPr>
          <p:cNvPr id="3" name="Datumsplatzhalter 2"/>
          <p:cNvSpPr>
            <a:spLocks noGrp="1"/>
          </p:cNvSpPr>
          <p:nvPr>
            <p:ph type="dt" sz="half" idx="10"/>
          </p:nvPr>
        </p:nvSpPr>
        <p:spPr/>
        <p:txBody>
          <a:bodyPr/>
          <a:lstStyle/>
          <a:p>
            <a:r>
              <a:rPr lang="de-DE" altLang="de-DE" smtClean="0"/>
              <a:t>July 2024</a:t>
            </a:r>
            <a:endParaRPr lang="en-US" altLang="de-DE" dirty="0"/>
          </a:p>
        </p:txBody>
      </p:sp>
      <p:sp>
        <p:nvSpPr>
          <p:cNvPr id="4" name="Fußzeilenplatzhalter 3"/>
          <p:cNvSpPr>
            <a:spLocks noGrp="1"/>
          </p:cNvSpPr>
          <p:nvPr>
            <p:ph type="ftr" sz="quarter" idx="11"/>
          </p:nvPr>
        </p:nvSpPr>
        <p:spPr/>
        <p:txBody>
          <a:bodyPr/>
          <a:lstStyle/>
          <a:p>
            <a:r>
              <a:rPr lang="en-US" altLang="de-DE" smtClean="0"/>
              <a:t>Joerg ROBERT, TU Ilmenau/Fraunhofer IIS</a:t>
            </a:r>
            <a:endParaRPr lang="en-US" altLang="de-DE"/>
          </a:p>
        </p:txBody>
      </p:sp>
      <p:sp>
        <p:nvSpPr>
          <p:cNvPr id="5" name="Foliennummernplatzhalter 4"/>
          <p:cNvSpPr>
            <a:spLocks noGrp="1"/>
          </p:cNvSpPr>
          <p:nvPr>
            <p:ph type="sldNum" sz="quarter" idx="12"/>
          </p:nvPr>
        </p:nvSpPr>
        <p:spPr/>
        <p:txBody>
          <a:bodyPr/>
          <a:lstStyle/>
          <a:p>
            <a:r>
              <a:rPr lang="en-US" altLang="de-DE" smtClean="0"/>
              <a:t>Slide </a:t>
            </a:r>
            <a:fld id="{5D34C043-3C4C-4A63-A88E-97331599C3DF}" type="slidenum">
              <a:rPr lang="en-US" altLang="de-DE" smtClean="0"/>
              <a:pPr/>
              <a:t>4</a:t>
            </a:fld>
            <a:endParaRPr lang="en-US" altLang="de-DE"/>
          </a:p>
        </p:txBody>
      </p:sp>
      <p:pic>
        <p:nvPicPr>
          <p:cNvPr id="6" name="Grafik 5"/>
          <p:cNvPicPr>
            <a:picLocks noChangeAspect="1"/>
          </p:cNvPicPr>
          <p:nvPr/>
        </p:nvPicPr>
        <p:blipFill>
          <a:blip r:embed="rId2"/>
          <a:stretch>
            <a:fillRect/>
          </a:stretch>
        </p:blipFill>
        <p:spPr>
          <a:xfrm>
            <a:off x="107504" y="1628800"/>
            <a:ext cx="8700370" cy="4736495"/>
          </a:xfrm>
          <a:prstGeom prst="rect">
            <a:avLst/>
          </a:prstGeom>
        </p:spPr>
      </p:pic>
    </p:spTree>
    <p:extLst>
      <p:ext uri="{BB962C8B-B14F-4D97-AF65-F5344CB8AC3E}">
        <p14:creationId xmlns:p14="http://schemas.microsoft.com/office/powerpoint/2010/main" val="3402608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smtClean="0"/>
              <a:t>Parametrization of Layers</a:t>
            </a:r>
            <a:endParaRPr lang="en-US" dirty="0"/>
          </a:p>
        </p:txBody>
      </p:sp>
      <p:sp>
        <p:nvSpPr>
          <p:cNvPr id="7" name="Inhaltsplatzhalter 6"/>
          <p:cNvSpPr>
            <a:spLocks noGrp="1"/>
          </p:cNvSpPr>
          <p:nvPr>
            <p:ph idx="1"/>
          </p:nvPr>
        </p:nvSpPr>
        <p:spPr>
          <a:xfrm>
            <a:off x="685800" y="4797152"/>
            <a:ext cx="7772400" cy="1298848"/>
          </a:xfrm>
        </p:spPr>
        <p:txBody>
          <a:bodyPr/>
          <a:lstStyle/>
          <a:p>
            <a:pPr>
              <a:buFont typeface="Arial" panose="020B0604020202020204" pitchFamily="34" charset="0"/>
              <a:buChar char="•"/>
            </a:pPr>
            <a:r>
              <a:rPr lang="en-US" sz="2000" dirty="0" smtClean="0"/>
              <a:t>Currently defined layer reflect the situation in Germany in 2018</a:t>
            </a:r>
          </a:p>
          <a:p>
            <a:pPr>
              <a:buFont typeface="Arial" panose="020B0604020202020204" pitchFamily="34" charset="0"/>
              <a:buChar char="•"/>
            </a:pPr>
            <a:r>
              <a:rPr lang="en-US" sz="2000" dirty="0" smtClean="0"/>
              <a:t>Interference models for the FCC region are currently not available</a:t>
            </a:r>
          </a:p>
          <a:p>
            <a:pPr>
              <a:buFont typeface="Arial" panose="020B0604020202020204" pitchFamily="34" charset="0"/>
              <a:buChar char="•"/>
            </a:pPr>
            <a:r>
              <a:rPr lang="en-US" sz="2000" dirty="0" smtClean="0"/>
              <a:t>Channel measurements are already available, analyses are ongoing</a:t>
            </a:r>
          </a:p>
          <a:p>
            <a:pPr>
              <a:buFont typeface="Arial" panose="020B0604020202020204" pitchFamily="34" charset="0"/>
              <a:buChar char="•"/>
            </a:pPr>
            <a:endParaRPr lang="en-US" sz="2000" dirty="0" smtClean="0"/>
          </a:p>
          <a:p>
            <a:pPr>
              <a:buFont typeface="Arial" panose="020B0604020202020204" pitchFamily="34" charset="0"/>
              <a:buChar char="•"/>
            </a:pPr>
            <a:endParaRPr lang="en-US" sz="2000" dirty="0"/>
          </a:p>
        </p:txBody>
      </p:sp>
      <p:sp>
        <p:nvSpPr>
          <p:cNvPr id="3" name="Datumsplatzhalter 2"/>
          <p:cNvSpPr>
            <a:spLocks noGrp="1"/>
          </p:cNvSpPr>
          <p:nvPr>
            <p:ph type="dt" sz="half" idx="10"/>
          </p:nvPr>
        </p:nvSpPr>
        <p:spPr/>
        <p:txBody>
          <a:bodyPr/>
          <a:lstStyle/>
          <a:p>
            <a:r>
              <a:rPr lang="de-DE" altLang="de-DE" smtClean="0"/>
              <a:t>July 2024</a:t>
            </a:r>
            <a:endParaRPr lang="en-US" altLang="de-DE" dirty="0"/>
          </a:p>
        </p:txBody>
      </p:sp>
      <p:sp>
        <p:nvSpPr>
          <p:cNvPr id="4" name="Fußzeilenplatzhalter 3"/>
          <p:cNvSpPr>
            <a:spLocks noGrp="1"/>
          </p:cNvSpPr>
          <p:nvPr>
            <p:ph type="ftr" sz="quarter" idx="11"/>
          </p:nvPr>
        </p:nvSpPr>
        <p:spPr/>
        <p:txBody>
          <a:bodyPr/>
          <a:lstStyle/>
          <a:p>
            <a:r>
              <a:rPr lang="en-US" altLang="de-DE" smtClean="0"/>
              <a:t>Joerg ROBERT, TU Ilmenau/Fraunhofer IIS</a:t>
            </a:r>
            <a:endParaRPr lang="en-US" altLang="de-DE"/>
          </a:p>
        </p:txBody>
      </p:sp>
      <p:sp>
        <p:nvSpPr>
          <p:cNvPr id="5" name="Foliennummernplatzhalter 4"/>
          <p:cNvSpPr>
            <a:spLocks noGrp="1"/>
          </p:cNvSpPr>
          <p:nvPr>
            <p:ph type="sldNum" sz="quarter" idx="12"/>
          </p:nvPr>
        </p:nvSpPr>
        <p:spPr/>
        <p:txBody>
          <a:bodyPr/>
          <a:lstStyle/>
          <a:p>
            <a:r>
              <a:rPr lang="en-US" altLang="de-DE" smtClean="0"/>
              <a:t>Slide </a:t>
            </a:r>
            <a:fld id="{5D34C043-3C4C-4A63-A88E-97331599C3DF}" type="slidenum">
              <a:rPr lang="en-US" altLang="de-DE" smtClean="0"/>
              <a:pPr/>
              <a:t>5</a:t>
            </a:fld>
            <a:endParaRPr lang="en-US" altLang="de-DE"/>
          </a:p>
        </p:txBody>
      </p:sp>
      <p:pic>
        <p:nvPicPr>
          <p:cNvPr id="9" name="Grafik 8"/>
          <p:cNvPicPr>
            <a:picLocks noChangeAspect="1"/>
          </p:cNvPicPr>
          <p:nvPr/>
        </p:nvPicPr>
        <p:blipFill>
          <a:blip r:embed="rId2"/>
          <a:stretch>
            <a:fillRect/>
          </a:stretch>
        </p:blipFill>
        <p:spPr>
          <a:xfrm>
            <a:off x="1457697" y="1556792"/>
            <a:ext cx="4536504" cy="2789784"/>
          </a:xfrm>
          <a:prstGeom prst="rect">
            <a:avLst/>
          </a:prstGeom>
        </p:spPr>
      </p:pic>
    </p:spTree>
    <p:extLst>
      <p:ext uri="{BB962C8B-B14F-4D97-AF65-F5344CB8AC3E}">
        <p14:creationId xmlns:p14="http://schemas.microsoft.com/office/powerpoint/2010/main" val="236956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Examples of Defining Different Layers</a:t>
            </a:r>
            <a:endParaRPr lang="en-US" dirty="0"/>
          </a:p>
        </p:txBody>
      </p:sp>
      <p:sp>
        <p:nvSpPr>
          <p:cNvPr id="3" name="Inhaltsplatzhalter 2"/>
          <p:cNvSpPr>
            <a:spLocks noGrp="1"/>
          </p:cNvSpPr>
          <p:nvPr>
            <p:ph idx="1"/>
          </p:nvPr>
        </p:nvSpPr>
        <p:spPr/>
        <p:txBody>
          <a:bodyPr/>
          <a:lstStyle/>
          <a:p>
            <a:endParaRPr lang="en-US"/>
          </a:p>
        </p:txBody>
      </p:sp>
      <p:sp>
        <p:nvSpPr>
          <p:cNvPr id="4" name="Datumsplatzhalter 3"/>
          <p:cNvSpPr>
            <a:spLocks noGrp="1"/>
          </p:cNvSpPr>
          <p:nvPr>
            <p:ph type="dt" sz="half" idx="10"/>
          </p:nvPr>
        </p:nvSpPr>
        <p:spPr/>
        <p:txBody>
          <a:bodyPr/>
          <a:lstStyle/>
          <a:p>
            <a:r>
              <a:rPr lang="de-DE" altLang="de-DE" smtClean="0"/>
              <a:t>July 2024</a:t>
            </a:r>
            <a:endParaRPr lang="en-US" altLang="de-DE"/>
          </a:p>
        </p:txBody>
      </p:sp>
      <p:sp>
        <p:nvSpPr>
          <p:cNvPr id="5" name="Fußzeilenplatzhalter 4"/>
          <p:cNvSpPr>
            <a:spLocks noGrp="1"/>
          </p:cNvSpPr>
          <p:nvPr>
            <p:ph type="ftr" sz="quarter" idx="11"/>
          </p:nvPr>
        </p:nvSpPr>
        <p:spPr/>
        <p:txBody>
          <a:body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p>
            <a:r>
              <a:rPr lang="en-US" altLang="de-DE" smtClean="0"/>
              <a:t>Slide </a:t>
            </a:r>
            <a:fld id="{72577B56-0E94-428B-83F9-43FA3D48814B}" type="slidenum">
              <a:rPr lang="en-US" altLang="de-DE" smtClean="0"/>
              <a:pPr/>
              <a:t>6</a:t>
            </a:fld>
            <a:endParaRPr lang="en-US" altLang="de-DE"/>
          </a:p>
        </p:txBody>
      </p:sp>
      <p:pic>
        <p:nvPicPr>
          <p:cNvPr id="7" name="Grafik 6"/>
          <p:cNvPicPr>
            <a:picLocks noChangeAspect="1"/>
          </p:cNvPicPr>
          <p:nvPr/>
        </p:nvPicPr>
        <p:blipFill>
          <a:blip r:embed="rId2"/>
          <a:stretch>
            <a:fillRect/>
          </a:stretch>
        </p:blipFill>
        <p:spPr>
          <a:xfrm>
            <a:off x="243153" y="1855228"/>
            <a:ext cx="8203669" cy="4522118"/>
          </a:xfrm>
          <a:prstGeom prst="rect">
            <a:avLst/>
          </a:prstGeom>
        </p:spPr>
      </p:pic>
      <p:sp>
        <p:nvSpPr>
          <p:cNvPr id="8" name="Rechteck 7"/>
          <p:cNvSpPr/>
          <p:nvPr/>
        </p:nvSpPr>
        <p:spPr bwMode="auto">
          <a:xfrm>
            <a:off x="5076056" y="4293096"/>
            <a:ext cx="1656184" cy="216024"/>
          </a:xfrm>
          <a:prstGeom prst="rect">
            <a:avLst/>
          </a:prstGeom>
          <a:noFill/>
          <a:ln w="5715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0" name="Rechteck 9"/>
          <p:cNvSpPr/>
          <p:nvPr/>
        </p:nvSpPr>
        <p:spPr bwMode="auto">
          <a:xfrm>
            <a:off x="4282045" y="3697658"/>
            <a:ext cx="289955" cy="1099493"/>
          </a:xfrm>
          <a:prstGeom prst="rect">
            <a:avLst/>
          </a:prstGeom>
          <a:noFill/>
          <a:ln w="5715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1" name="Rechteck 10"/>
          <p:cNvSpPr/>
          <p:nvPr/>
        </p:nvSpPr>
        <p:spPr bwMode="auto">
          <a:xfrm>
            <a:off x="2123728" y="4005064"/>
            <a:ext cx="443735" cy="360040"/>
          </a:xfrm>
          <a:prstGeom prst="rect">
            <a:avLst/>
          </a:prstGeom>
          <a:noFill/>
          <a:ln w="5715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2" name="Rechteck 11"/>
          <p:cNvSpPr/>
          <p:nvPr/>
        </p:nvSpPr>
        <p:spPr bwMode="auto">
          <a:xfrm>
            <a:off x="3203848" y="3356991"/>
            <a:ext cx="3312368" cy="242599"/>
          </a:xfrm>
          <a:prstGeom prst="rect">
            <a:avLst/>
          </a:prstGeom>
          <a:noFill/>
          <a:ln w="5715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1705409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Automatic Definition of Layers</a:t>
            </a:r>
            <a:endParaRPr lang="en-US" dirty="0"/>
          </a:p>
        </p:txBody>
      </p:sp>
      <p:sp>
        <p:nvSpPr>
          <p:cNvPr id="3" name="Inhaltsplatzhalter 2"/>
          <p:cNvSpPr>
            <a:spLocks noGrp="1"/>
          </p:cNvSpPr>
          <p:nvPr>
            <p:ph idx="1"/>
          </p:nvPr>
        </p:nvSpPr>
        <p:spPr/>
        <p:txBody>
          <a:bodyPr/>
          <a:lstStyle/>
          <a:p>
            <a:r>
              <a:rPr lang="en-US" sz="2000" dirty="0" smtClean="0"/>
              <a:t>Image processing tools will be used to identify the channel use</a:t>
            </a:r>
          </a:p>
          <a:p>
            <a:r>
              <a:rPr lang="en-US" sz="2000" dirty="0" smtClean="0"/>
              <a:t>Data for different locations are already available</a:t>
            </a:r>
          </a:p>
          <a:p>
            <a:r>
              <a:rPr lang="en-US" sz="2000" dirty="0" smtClean="0"/>
              <a:t>Data for Japan is still missing</a:t>
            </a:r>
          </a:p>
          <a:p>
            <a:r>
              <a:rPr lang="en-US" sz="2000" dirty="0" smtClean="0"/>
              <a:t>Proposal for layers will be available for the September meeting</a:t>
            </a:r>
          </a:p>
          <a:p>
            <a:endParaRPr lang="en-US" sz="2000" dirty="0"/>
          </a:p>
          <a:p>
            <a:r>
              <a:rPr lang="en-US" sz="2000" dirty="0" smtClean="0"/>
              <a:t>Any kind of help is welcome!</a:t>
            </a:r>
            <a:endParaRPr lang="en-US" sz="2000" dirty="0"/>
          </a:p>
        </p:txBody>
      </p:sp>
      <p:sp>
        <p:nvSpPr>
          <p:cNvPr id="4" name="Datumsplatzhalter 3"/>
          <p:cNvSpPr>
            <a:spLocks noGrp="1"/>
          </p:cNvSpPr>
          <p:nvPr>
            <p:ph type="dt" sz="half" idx="10"/>
          </p:nvPr>
        </p:nvSpPr>
        <p:spPr/>
        <p:txBody>
          <a:bodyPr/>
          <a:lstStyle/>
          <a:p>
            <a:r>
              <a:rPr lang="de-DE" altLang="de-DE" smtClean="0"/>
              <a:t>July 2024</a:t>
            </a:r>
            <a:endParaRPr lang="en-US" altLang="de-DE"/>
          </a:p>
        </p:txBody>
      </p:sp>
      <p:sp>
        <p:nvSpPr>
          <p:cNvPr id="5" name="Fußzeilenplatzhalter 4"/>
          <p:cNvSpPr>
            <a:spLocks noGrp="1"/>
          </p:cNvSpPr>
          <p:nvPr>
            <p:ph type="ftr" sz="quarter" idx="11"/>
          </p:nvPr>
        </p:nvSpPr>
        <p:spPr/>
        <p:txBody>
          <a:body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p>
            <a:r>
              <a:rPr lang="en-US" altLang="de-DE" smtClean="0"/>
              <a:t>Slide </a:t>
            </a:r>
            <a:fld id="{72577B56-0E94-428B-83F9-43FA3D48814B}" type="slidenum">
              <a:rPr lang="en-US" altLang="de-DE" smtClean="0"/>
              <a:pPr/>
              <a:t>7</a:t>
            </a:fld>
            <a:endParaRPr lang="en-US" altLang="de-DE"/>
          </a:p>
        </p:txBody>
      </p:sp>
    </p:spTree>
    <p:extLst>
      <p:ext uri="{BB962C8B-B14F-4D97-AF65-F5344CB8AC3E}">
        <p14:creationId xmlns:p14="http://schemas.microsoft.com/office/powerpoint/2010/main" val="554238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en-US" dirty="0" smtClean="0"/>
              <a:t>Thank You! Questions?</a:t>
            </a:r>
            <a:endParaRPr lang="en-US" dirty="0"/>
          </a:p>
        </p:txBody>
      </p:sp>
      <p:sp>
        <p:nvSpPr>
          <p:cNvPr id="8" name="Untertitel 7"/>
          <p:cNvSpPr>
            <a:spLocks noGrp="1"/>
          </p:cNvSpPr>
          <p:nvPr>
            <p:ph type="subTitle" idx="1"/>
          </p:nvPr>
        </p:nvSpPr>
        <p:spPr/>
        <p:txBody>
          <a:bodyPr/>
          <a:lstStyle/>
          <a:p>
            <a:endParaRPr lang="en-US"/>
          </a:p>
        </p:txBody>
      </p:sp>
      <p:sp>
        <p:nvSpPr>
          <p:cNvPr id="4" name="Datumsplatzhalter 3"/>
          <p:cNvSpPr>
            <a:spLocks noGrp="1"/>
          </p:cNvSpPr>
          <p:nvPr>
            <p:ph type="dt" sz="half" idx="10"/>
          </p:nvPr>
        </p:nvSpPr>
        <p:spPr/>
        <p:txBody>
          <a:bodyPr/>
          <a:lstStyle/>
          <a:p>
            <a:r>
              <a:rPr lang="de-DE" altLang="de-DE" smtClean="0"/>
              <a:t>July 2024</a:t>
            </a:r>
            <a:endParaRPr lang="en-US" altLang="de-DE"/>
          </a:p>
        </p:txBody>
      </p:sp>
      <p:sp>
        <p:nvSpPr>
          <p:cNvPr id="5" name="Fußzeilenplatzhalter 4"/>
          <p:cNvSpPr>
            <a:spLocks noGrp="1"/>
          </p:cNvSpPr>
          <p:nvPr>
            <p:ph type="ftr" sz="quarter" idx="11"/>
          </p:nvPr>
        </p:nvSpPr>
        <p:spPr/>
        <p:txBody>
          <a:body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p>
            <a:r>
              <a:rPr lang="en-US" altLang="de-DE" smtClean="0"/>
              <a:t>Slide </a:t>
            </a:r>
            <a:fld id="{72577B56-0E94-428B-83F9-43FA3D48814B}" type="slidenum">
              <a:rPr lang="en-US" altLang="de-DE" smtClean="0"/>
              <a:pPr/>
              <a:t>8</a:t>
            </a:fld>
            <a:endParaRPr lang="en-US" altLang="de-DE"/>
          </a:p>
        </p:txBody>
      </p:sp>
    </p:spTree>
    <p:extLst>
      <p:ext uri="{BB962C8B-B14F-4D97-AF65-F5344CB8AC3E}">
        <p14:creationId xmlns:p14="http://schemas.microsoft.com/office/powerpoint/2010/main" val="9631847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IEEE-P802_15(3)</Template>
  <TotalTime>0</TotalTime>
  <Words>425</Words>
  <Application>Microsoft Office PowerPoint</Application>
  <PresentationFormat>Bildschirmpräsentation (4:3)</PresentationFormat>
  <Paragraphs>62</Paragraphs>
  <Slides>8</Slides>
  <Notes>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8</vt:i4>
      </vt:variant>
    </vt:vector>
  </HeadingPairs>
  <TitlesOfParts>
    <vt:vector size="11" baseType="lpstr">
      <vt:lpstr>Arial</vt:lpstr>
      <vt:lpstr>Times New Roman</vt:lpstr>
      <vt:lpstr>Office</vt:lpstr>
      <vt:lpstr>PowerPoint-Präsentation</vt:lpstr>
      <vt:lpstr>Motivation</vt:lpstr>
      <vt:lpstr>Example of Measured Spectrogram Measured in Hotel Room on 15th Floor</vt:lpstr>
      <vt:lpstr>Zoom of Measured Spectrum</vt:lpstr>
      <vt:lpstr>Parametrization of Layers</vt:lpstr>
      <vt:lpstr>Examples of Defining Different Layers</vt:lpstr>
      <vt:lpstr>Automatic Definition of Layers</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IEEE 802.15 &lt;subject&gt;</dc:subject>
  <dc:creator>Robert, Jörg</dc:creator>
  <cp:keywords/>
  <dc:description>&lt;doc#&gt;</dc:description>
  <cp:lastModifiedBy>Robert, Jörg</cp:lastModifiedBy>
  <cp:revision>141</cp:revision>
  <cp:lastPrinted>1998-02-10T13:28:06Z</cp:lastPrinted>
  <dcterms:created xsi:type="dcterms:W3CDTF">2023-12-01T17:38:14Z</dcterms:created>
  <dcterms:modified xsi:type="dcterms:W3CDTF">2024-07-17T18:18:48Z</dcterms:modified>
</cp:coreProperties>
</file>