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1" r:id="rId17"/>
    <p:sldId id="2429" r:id="rId18"/>
    <p:sldId id="292"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17</a:t>
            </a:fld>
            <a:endParaRPr lang="en-US" altLang="en-US"/>
          </a:p>
        </p:txBody>
      </p:sp>
    </p:spTree>
    <p:extLst>
      <p:ext uri="{BB962C8B-B14F-4D97-AF65-F5344CB8AC3E}">
        <p14:creationId xmlns:p14="http://schemas.microsoft.com/office/powerpoint/2010/main" val="3741294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18</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15-24-0399-03-04me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September, 2024 IEEE 802.15.4me Opening Agenda and Closing</a:t>
            </a:r>
          </a:p>
          <a:p>
            <a:r>
              <a:rPr lang="en-US" altLang="en-US" sz="1600" b="1" dirty="0">
                <a:solidFill>
                  <a:schemeClr val="tx2"/>
                </a:solidFill>
              </a:rPr>
              <a:t>Date Submitted: </a:t>
            </a:r>
            <a:r>
              <a:rPr lang="en-US" altLang="en-US" sz="1600" dirty="0">
                <a:solidFill>
                  <a:schemeClr val="tx2"/>
                </a:solidFill>
              </a:rPr>
              <a:t>July 16, 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15-24-0399-00-04me </a:t>
            </a:r>
            <a:r>
              <a:rPr lang="en-US" altLang="en-US" sz="1600" b="1" dirty="0">
                <a:solidFill>
                  <a:schemeClr val="tx2"/>
                </a:solidFill>
              </a:rPr>
              <a:t>Abstract: September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37569710"/>
              </p:ext>
            </p:extLst>
          </p:nvPr>
        </p:nvGraphicFramePr>
        <p:xfrm>
          <a:off x="857825" y="1493440"/>
          <a:ext cx="7752774" cy="370646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July Minutes – DCN 15-24-0390-00-04me</a:t>
            </a:r>
          </a:p>
          <a:p>
            <a:pPr lvl="2"/>
            <a:r>
              <a:rPr lang="en-US" sz="2000" dirty="0"/>
              <a:t>CRG  Jul ??  Minutes – DCN 15-24-0???-00-04me</a:t>
            </a:r>
          </a:p>
          <a:p>
            <a:pPr lvl="1"/>
            <a:r>
              <a:rPr lang="en-US" dirty="0"/>
              <a:t>4th Recirc Results</a:t>
            </a:r>
          </a:p>
          <a:p>
            <a:pPr lvl="1"/>
            <a:r>
              <a:rPr lang="en-US" sz="2400" dirty="0"/>
              <a:t>COMMENTS FROM RECOM</a:t>
            </a:r>
          </a:p>
          <a:p>
            <a:pPr lvl="1"/>
            <a:r>
              <a:rPr lang="en-US" sz="2400" dirty="0"/>
              <a:t>CONGRATULATIONS ALL</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3rd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4C3DE79A-1C9E-3AF0-EC60-31E5F33B3BA4}"/>
              </a:ext>
            </a:extLst>
          </p:cNvPr>
          <p:cNvSpPr txBox="1"/>
          <p:nvPr/>
        </p:nvSpPr>
        <p:spPr>
          <a:xfrm>
            <a:off x="1676400" y="2743200"/>
            <a:ext cx="1170513" cy="461665"/>
          </a:xfrm>
          <a:prstGeom prst="rect">
            <a:avLst/>
          </a:prstGeom>
          <a:noFill/>
        </p:spPr>
        <p:txBody>
          <a:bodyPr wrap="none" rtlCol="0">
            <a:spAutoFit/>
          </a:bodyPr>
          <a:lstStyle/>
          <a:p>
            <a:r>
              <a:rPr lang="en-US" dirty="0"/>
              <a:t>THERE WERE</a:t>
            </a:r>
          </a:p>
          <a:p>
            <a:r>
              <a:rPr lang="en-US" dirty="0"/>
              <a:t>3 COMMENTS</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7829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a:t>Publish?</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10265</TotalTime>
  <Words>1422</Words>
  <Application>Microsoft Macintosh PowerPoint</Application>
  <PresentationFormat>On-screen Show (4:3)</PresentationFormat>
  <Paragraphs>153</Paragraphs>
  <Slides>18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September, 2024 Interim Plenary Agenda and Closing</vt:lpstr>
      <vt:lpstr>15.4me Sessions this Week</vt:lpstr>
      <vt:lpstr>Agenda </vt:lpstr>
      <vt:lpstr>Results of 3rd Recirc Standards Ballot </vt:lpstr>
      <vt:lpstr>CLOSING REPORT</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177</cp:revision>
  <cp:lastPrinted>1998-02-10T13:28:06Z</cp:lastPrinted>
  <dcterms:created xsi:type="dcterms:W3CDTF">2018-03-03T14:04:29Z</dcterms:created>
  <dcterms:modified xsi:type="dcterms:W3CDTF">2024-07-16T18:54:15Z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