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7.xml.rels" ContentType="application/vnd.openxmlformats-package.relationships+xml"/>
  <Override PartName="/ppt/slideMasters/_rels/slideMaster6.xml.rels" ContentType="application/vnd.openxmlformats-package.relationships+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34.xml.rels" ContentType="application/vnd.openxmlformats-package.relationships+xml"/>
  <Override PartName="/ppt/slideLayouts/_rels/slideLayout49.xml.rels" ContentType="application/vnd.openxmlformats-package.relationships+xml"/>
  <Override PartName="/ppt/slideLayouts/_rels/slideLayout33.xml.rels" ContentType="application/vnd.openxmlformats-package.relationships+xml"/>
  <Override PartName="/ppt/slideLayouts/_rels/slideLayout29.xml.rels" ContentType="application/vnd.openxmlformats-package.relationships+xml"/>
  <Override PartName="/ppt/slideLayouts/_rels/slideLayout48.xml.rels" ContentType="application/vnd.openxmlformats-package.relationships+xml"/>
  <Override PartName="/ppt/slideLayouts/_rels/slideLayout9.xml.rels" ContentType="application/vnd.openxmlformats-package.relationships+xml"/>
  <Override PartName="/ppt/slideLayouts/_rels/slideLayout13.xml.rels" ContentType="application/vnd.openxmlformats-package.relationships+xml"/>
  <Override PartName="/ppt/slideLayouts/_rels/slideLayout19.xml.rels" ContentType="application/vnd.openxmlformats-package.relationships+xml"/>
  <Override PartName="/ppt/slideLayouts/_rels/slideLayout23.xml.rels" ContentType="application/vnd.openxmlformats-package.relationships+xml"/>
  <Override PartName="/ppt/slideLayouts/_rels/slideLayout84.xml.rels" ContentType="application/vnd.openxmlformats-package.relationships+xml"/>
  <Override PartName="/ppt/slideLayouts/_rels/slideLayout31.xml.rels" ContentType="application/vnd.openxmlformats-package.relationships+xml"/>
  <Override PartName="/ppt/slideLayouts/_rels/slideLayout12.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83.xml.rels" ContentType="application/vnd.openxmlformats-package.relationships+xml"/>
  <Override PartName="/ppt/slideLayouts/_rels/slideLayout79.xml.rels" ContentType="application/vnd.openxmlformats-package.relationships+xml"/>
  <Override PartName="/ppt/slideLayouts/_rels/slideLayout30.xml.rels" ContentType="application/vnd.openxmlformats-package.relationships+xml"/>
  <Override PartName="/ppt/slideLayouts/_rels/slideLayout35.xml.rels" ContentType="application/vnd.openxmlformats-package.relationships+xml"/>
  <Override PartName="/ppt/slideLayouts/_rels/slideLayout57.xml.rels" ContentType="application/vnd.openxmlformats-package.relationships+xml"/>
  <Override PartName="/ppt/slideLayouts/_rels/slideLayout61.xml.rels" ContentType="application/vnd.openxmlformats-package.relationships+xml"/>
  <Override PartName="/ppt/slideLayouts/_rels/slideLayout20.xml.rels" ContentType="application/vnd.openxmlformats-package.relationships+xml"/>
  <Override PartName="/ppt/slideLayouts/_rels/slideLayout16.xml.rels" ContentType="application/vnd.openxmlformats-package.relationships+xml"/>
  <Override PartName="/ppt/slideLayouts/_rels/slideLayout27.xml.rels" ContentType="application/vnd.openxmlformats-package.relationships+xml"/>
  <Override PartName="/ppt/slideLayouts/_rels/slideLayout21.xml.rels" ContentType="application/vnd.openxmlformats-package.relationships+xml"/>
  <Override PartName="/ppt/slideLayouts/_rels/slideLayout17.xml.rels" ContentType="application/vnd.openxmlformats-package.relationships+xml"/>
  <Override PartName="/ppt/slideLayouts/_rels/slideLayout47.xml.rels" ContentType="application/vnd.openxmlformats-package.relationships+xml"/>
  <Override PartName="/ppt/slideLayouts/_rels/slideLayout63.xml.rels" ContentType="application/vnd.openxmlformats-package.relationships+xml"/>
  <Override PartName="/ppt/slideLayouts/_rels/slideLayout54.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3.xml.rels" ContentType="application/vnd.openxmlformats-package.relationships+xml"/>
  <Override PartName="/ppt/slideLayouts/_rels/slideLayout41.xml.rels" ContentType="application/vnd.openxmlformats-package.relationships+xml"/>
  <Override PartName="/ppt/slideLayouts/_rels/slideLayout50.xml.rels" ContentType="application/vnd.openxmlformats-package.relationships+xml"/>
  <Override PartName="/ppt/slideLayouts/_rels/slideLayout4.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53.xml.rels" ContentType="application/vnd.openxmlformats-package.relationships+xml"/>
  <Override PartName="/ppt/slideLayouts/_rels/slideLayout62.xml.rels" ContentType="application/vnd.openxmlformats-package.relationships+xml"/>
  <Override PartName="/ppt/slideLayouts/_rels/slideLayout46.xml.rels" ContentType="application/vnd.openxmlformats-package.relationships+xml"/>
  <Override PartName="/ppt/slideLayouts/_rels/slideLayout52.xml.rels" ContentType="application/vnd.openxmlformats-package.relationships+xml"/>
  <Override PartName="/ppt/slideLayouts/_rels/slideLayout76.xml.rels" ContentType="application/vnd.openxmlformats-package.relationships+xml"/>
  <Override PartName="/ppt/slideLayouts/_rels/slideLayout38.xml.rels" ContentType="application/vnd.openxmlformats-package.relationships+xml"/>
  <Override PartName="/ppt/slideLayouts/_rels/slideLayout14.xml.rels" ContentType="application/vnd.openxmlformats-package.relationships+xml"/>
  <Override PartName="/ppt/slideLayouts/_rels/slideLayout45.xml.rels" ContentType="application/vnd.openxmlformats-package.relationships+xml"/>
  <Override PartName="/ppt/slideLayouts/_rels/slideLayout37.xml.rels" ContentType="application/vnd.openxmlformats-package.relationships+xml"/>
  <Override PartName="/ppt/slideLayouts/_rels/slideLayout28.xml.rels" ContentType="application/vnd.openxmlformats-package.relationships+xml"/>
  <Override PartName="/ppt/slideLayouts/_rels/slideLayout44.xml.rels" ContentType="application/vnd.openxmlformats-package.relationships+xml"/>
  <Override PartName="/ppt/slideLayouts/_rels/slideLayout7.xml.rels" ContentType="application/vnd.openxmlformats-package.relationships+xml"/>
  <Override PartName="/ppt/slideLayouts/_rels/slideLayout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6.xml.rels" ContentType="application/vnd.openxmlformats-package.relationships+xml"/>
  <Override PartName="/ppt/slideLayouts/_rels/slideLayout81.xml.rels" ContentType="application/vnd.openxmlformats-package.relationships+xml"/>
  <Override PartName="/ppt/slideLayouts/_rels/slideLayout65.xml.rels" ContentType="application/vnd.openxmlformats-package.relationships+xml"/>
  <Override PartName="/ppt/slideLayouts/_rels/slideLayout74.xml.rels" ContentType="application/vnd.openxmlformats-package.relationships+xml"/>
  <Override PartName="/ppt/slideLayouts/_rels/slideLayout58.xml.rels" ContentType="application/vnd.openxmlformats-package.relationships+xml"/>
  <Override PartName="/ppt/slideLayouts/_rels/slideLayout82.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75.xml.rels" ContentType="application/vnd.openxmlformats-package.relationships+xml"/>
  <Override PartName="/ppt/slideLayouts/_rels/slideLayout80.xml.rels" ContentType="application/vnd.openxmlformats-package.relationships+xml"/>
  <Override PartName="/ppt/slideLayouts/_rels/slideLayout64.xml.rels" ContentType="application/vnd.openxmlformats-package.relationships+xml"/>
  <Override PartName="/ppt/slideLayouts/_rels/slideLayout69.xml.rels" ContentType="application/vnd.openxmlformats-package.relationships+xml"/>
  <Override PartName="/ppt/slideLayouts/_rels/slideLayout73.xml.rels" ContentType="application/vnd.openxmlformats-package.relationships+xml"/>
  <Override PartName="/ppt/slideLayouts/_rels/slideLayout78.xml.rels" ContentType="application/vnd.openxmlformats-package.relationships+xml"/>
  <Override PartName="/ppt/slideLayouts/_rels/slideLayout68.xml.rels" ContentType="application/vnd.openxmlformats-package.relationships+xml"/>
  <Override PartName="/ppt/slideLayouts/_rels/slideLayout72.xml.rels" ContentType="application/vnd.openxmlformats-package.relationships+xml"/>
  <Override PartName="/ppt/slideLayouts/_rels/slideLayout77.xml.rels" ContentType="application/vnd.openxmlformats-package.relationships+xml"/>
  <Override PartName="/ppt/slideLayouts/_rels/slideLayout67.xml.rels" ContentType="application/vnd.openxmlformats-package.relationships+xml"/>
  <Override PartName="/ppt/slideLayouts/_rels/slideLayout71.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25.xml.rels" ContentType="application/vnd.openxmlformats-package.relationships+xml"/>
  <Override PartName="/ppt/slideLayouts/_rels/slideLayout59.xml.rels" ContentType="application/vnd.openxmlformats-package.relationships+xml"/>
  <Override PartName="/ppt/slideLayouts/_rels/slideLayout10.xml.rels" ContentType="application/vnd.openxmlformats-package.relationships+xml"/>
  <Override PartName="/ppt/slideLayouts/_rels/slideLayout32.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66.xml.rels" ContentType="application/vnd.openxmlformats-package.relationships+xml"/>
  <Override PartName="/ppt/slideLayouts/_rels/slideLayout70.xml.rels" ContentType="application/vnd.openxmlformats-package.relationships+xml"/>
  <Override PartName="/ppt/slideLayouts/slideLayout56.xml" ContentType="application/vnd.openxmlformats-officedocument.presentationml.slideLayout+xml"/>
  <Override PartName="/ppt/slideLayouts/slideLayout55.xml" ContentType="application/vnd.openxmlformats-officedocument.presentationml.slideLayout+xml"/>
  <Override PartName="/ppt/slideLayouts/slideLayout54.xml" ContentType="application/vnd.openxmlformats-officedocument.presentationml.slideLayout+xml"/>
  <Override PartName="/ppt/slideLayouts/slideLayout53.xml" ContentType="application/vnd.openxmlformats-officedocument.presentationml.slideLayout+xml"/>
  <Override PartName="/ppt/slideLayouts/slideLayout52.xml" ContentType="application/vnd.openxmlformats-officedocument.presentationml.slideLayout+xml"/>
  <Override PartName="/ppt/slideLayouts/slideLayout51.xml" ContentType="application/vnd.openxmlformats-officedocument.presentationml.slideLayout+xml"/>
  <Override PartName="/ppt/slideLayouts/slideLayout50.xml" ContentType="application/vnd.openxmlformats-officedocument.presentationml.slideLayout+xml"/>
  <Override PartName="/ppt/slideLayouts/slideLayout46.xml" ContentType="application/vnd.openxmlformats-officedocument.presentationml.slideLayout+xml"/>
  <Override PartName="/ppt/slideLayouts/slideLayout8.xml" ContentType="application/vnd.openxmlformats-officedocument.presentationml.slideLayout+xml"/>
  <Override PartName="/ppt/slideLayouts/slideLayout45.xml" ContentType="application/vnd.openxmlformats-officedocument.presentationml.slideLayout+xml"/>
  <Override PartName="/ppt/slideLayouts/slideLayout7.xml" ContentType="application/vnd.openxmlformats-officedocument.presentationml.slideLayout+xml"/>
  <Override PartName="/ppt/slideLayouts/slideLayout44.xml" ContentType="application/vnd.openxmlformats-officedocument.presentationml.slideLayout+xml"/>
  <Override PartName="/ppt/slideLayouts/slideLayout6.xml" ContentType="application/vnd.openxmlformats-officedocument.presentationml.slideLayout+xml"/>
  <Override PartName="/ppt/slideLayouts/slideLayout43.xml" ContentType="application/vnd.openxmlformats-officedocument.presentationml.slideLayout+xml"/>
  <Override PartName="/ppt/slideLayouts/slideLayout5.xml" ContentType="application/vnd.openxmlformats-officedocument.presentationml.slideLayout+xml"/>
  <Override PartName="/ppt/slideLayouts/slideLayout42.xml" ContentType="application/vnd.openxmlformats-officedocument.presentationml.slideLayout+xml"/>
  <Override PartName="/ppt/slideLayouts/slideLayout4.xml" ContentType="application/vnd.openxmlformats-officedocument.presentationml.slideLayout+xml"/>
  <Override PartName="/ppt/slideLayouts/slideLayout41.xml" ContentType="application/vnd.openxmlformats-officedocument.presentationml.slideLayout+xml"/>
  <Override PartName="/ppt/slideLayouts/slideLayout3.xml" ContentType="application/vnd.openxmlformats-officedocument.presentationml.slideLayout+xml"/>
  <Override PartName="/ppt/slideLayouts/slideLayout40.xml" ContentType="application/vnd.openxmlformats-officedocument.presentationml.slideLayout+xml"/>
  <Override PartName="/ppt/slideLayouts/slideLayout2.xml" ContentType="application/vnd.openxmlformats-officedocument.presentationml.slideLayout+xml"/>
  <Override PartName="/ppt/slideLayouts/slideLayout39.xml" ContentType="application/vnd.openxmlformats-officedocument.presentationml.slideLayout+xml"/>
  <Override PartName="/ppt/slideLayouts/slideLayout38.xml" ContentType="application/vnd.openxmlformats-officedocument.presentationml.slideLayout+xml"/>
  <Override PartName="/ppt/slideLayouts/slideLayout37.xml" ContentType="application/vnd.openxmlformats-officedocument.presentationml.slideLayout+xml"/>
  <Override PartName="/ppt/slideLayouts/slideLayout36.xml" ContentType="application/vnd.openxmlformats-officedocument.presentationml.slideLayout+xml"/>
  <Override PartName="/ppt/slideLayouts/slideLayout17.xml" ContentType="application/vnd.openxmlformats-officedocument.presentationml.slideLayout+xml"/>
  <Override PartName="/ppt/slideLayouts/slideLayout82.xml" ContentType="application/vnd.openxmlformats-officedocument.presentationml.slideLayout+xml"/>
  <Override PartName="/ppt/slideLayouts/slideLayout14.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28.xml" ContentType="application/vnd.openxmlformats-officedocument.presentationml.slideLayout+xml"/>
  <Override PartName="/ppt/slideLayouts/slideLayout70.xml" ContentType="application/vnd.openxmlformats-officedocument.presentationml.slideLayout+xml"/>
  <Override PartName="/ppt/slideLayouts/slideLayout65.xml" ContentType="application/vnd.openxmlformats-officedocument.presentationml.slideLayout+xml"/>
  <Override PartName="/ppt/slideLayouts/slideLayout29.xml" ContentType="application/vnd.openxmlformats-officedocument.presentationml.slideLayout+xml"/>
  <Override PartName="/ppt/slideLayouts/slideLayout71.xml" ContentType="application/vnd.openxmlformats-officedocument.presentationml.slideLayout+xml"/>
  <Override PartName="/ppt/slideLayouts/slideLayout66.xml" ContentType="application/vnd.openxmlformats-officedocument.presentationml.slideLayout+xml"/>
  <Override PartName="/ppt/slideLayouts/slideLayout16.xml" ContentType="application/vnd.openxmlformats-officedocument.presentationml.slideLayout+xml"/>
  <Override PartName="/ppt/slideLayouts/slideLayout81.xml" ContentType="application/vnd.openxmlformats-officedocument.presentationml.slideLayout+xml"/>
  <Override PartName="/ppt/slideLayouts/slideLayout79.xml" ContentType="application/vnd.openxmlformats-officedocument.presentationml.slideLayout+xml"/>
  <Override PartName="/ppt/slideLayouts/slideLayout67.xml" ContentType="application/vnd.openxmlformats-officedocument.presentationml.slideLayout+xml"/>
  <Override PartName="/ppt/slideLayouts/slideLayout30.xml" ContentType="application/vnd.openxmlformats-officedocument.presentationml.slideLayout+xml"/>
  <Override PartName="/ppt/slideLayouts/slideLayout15.xml" ContentType="application/vnd.openxmlformats-officedocument.presentationml.slideLayout+xml"/>
  <Override PartName="/ppt/slideLayouts/slideLayout80.xml" ContentType="application/vnd.openxmlformats-officedocument.presentationml.slideLayout+xml"/>
  <Override PartName="/ppt/slideLayouts/slideLayout78.xml" ContentType="application/vnd.openxmlformats-officedocument.presentationml.slideLayout+xml"/>
  <Override PartName="/ppt/slideLayouts/slideLayout77.xml" ContentType="application/vnd.openxmlformats-officedocument.presentationml.slideLayout+xml"/>
  <Override PartName="/ppt/slideLayouts/slideLayout76.xml" ContentType="application/vnd.openxmlformats-officedocument.presentationml.slideLayout+xml"/>
  <Override PartName="/ppt/slideLayouts/slideLayout75.xml" ContentType="application/vnd.openxmlformats-officedocument.presentationml.slideLayout+xml"/>
  <Override PartName="/ppt/slideLayouts/slideLayout74.xml" ContentType="application/vnd.openxmlformats-officedocument.presentationml.slideLayout+xml"/>
  <Override PartName="/ppt/slideLayouts/slideLayout73.xml" ContentType="application/vnd.openxmlformats-officedocument.presentationml.slideLayout+xml"/>
  <Override PartName="/ppt/slideLayouts/slideLayout72.xml" ContentType="application/vnd.openxmlformats-officedocument.presentationml.slideLayout+xml"/>
  <Override PartName="/ppt/slideLayouts/slideLayout69.xml" ContentType="application/vnd.openxmlformats-officedocument.presentationml.slideLayout+xml"/>
  <Override PartName="/ppt/slideLayouts/slideLayout32.xml" ContentType="application/vnd.openxmlformats-officedocument.presentationml.slideLayout+xml"/>
  <Override PartName="/ppt/slideLayouts/slideLayout68.xml" ContentType="application/vnd.openxmlformats-officedocument.presentationml.slideLayout+xml"/>
  <Override PartName="/ppt/slideLayouts/slideLayout31.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20.xml" ContentType="application/vnd.openxmlformats-officedocument.presentationml.slideLayout+xml"/>
  <Override PartName="/ppt/slideLayouts/slideLayout57.xml" ContentType="application/vnd.openxmlformats-officedocument.presentationml.slideLayout+xml"/>
  <Override PartName="/ppt/slideLayouts/slideLayout18.xml" ContentType="application/vnd.openxmlformats-officedocument.presentationml.slideLayout+xml"/>
  <Override PartName="/ppt/slideLayouts/slideLayout83.xml" ContentType="application/vnd.openxmlformats-officedocument.presentationml.slideLayout+xml"/>
  <Override PartName="/ppt/slideLayouts/slideLayout22.xml" ContentType="application/vnd.openxmlformats-officedocument.presentationml.slideLayout+xml"/>
  <Override PartName="/ppt/slideLayouts/slideLayout59.xml" ContentType="application/vnd.openxmlformats-officedocument.presentationml.slideLayout+xml"/>
  <Override PartName="/ppt/slideLayouts/slideLayout19.xml" ContentType="application/vnd.openxmlformats-officedocument.presentationml.slideLayout+xml"/>
  <Override PartName="/ppt/slideLayouts/slideLayout84.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47.xml" ContentType="application/vnd.openxmlformats-officedocument.presentationml.slideLayout+xml"/>
  <Override PartName="/ppt/slideLayouts/slideLayout11.xml" ContentType="application/vnd.openxmlformats-officedocument.presentationml.slideLayout+xml"/>
  <Override PartName="/ppt/slideLayouts/slideLayout48.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3.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presProps.xml" ContentType="application/vnd.openxmlformats-officedocument.presentationml.presProps+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_rels/slide8.xml.rels" ContentType="application/vnd.openxmlformats-package.relationships+xml"/>
  <Override PartName="/ppt/slides/_rels/slide9.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14.xml.rels" ContentType="application/vnd.openxmlformats-package.relationships+xml"/>
  <Override PartName="/ppt/slides/_rels/slide11.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slide1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8.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 id="2147483713" r:id="rId7"/>
    <p:sldMasterId id="2147483726" r:id="rId8"/>
  </p:sldMasterIdLst>
  <p:notesMasterIdLst>
    <p:notesMasterId r:id="rId9"/>
  </p:notesMasterIdLst>
  <p:sldIdLst>
    <p:sldId id="256" r:id="rId10"/>
    <p:sldId id="257" r:id="rId11"/>
    <p:sldId id="258" r:id="rId12"/>
    <p:sldId id="259" r:id="rId13"/>
    <p:sldId id="260" r:id="rId14"/>
    <p:sldId id="261" r:id="rId15"/>
    <p:sldId id="262" r:id="rId16"/>
    <p:sldId id="263" r:id="rId17"/>
    <p:sldId id="264" r:id="rId18"/>
    <p:sldId id="265" r:id="rId19"/>
    <p:sldId id="266" r:id="rId20"/>
    <p:sldId id="267" r:id="rId21"/>
    <p:sldId id="268" r:id="rId22"/>
    <p:sldId id="269" r:id="rId23"/>
    <p:sldId id="270" r:id="rId24"/>
  </p:sldIdLst>
  <p:sldSz cx="9144000" cy="6858000"/>
  <p:notesSz cx="7772400" cy="100584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slideMaster" Target="slideMasters/slideMaster6.xml"/><Relationship Id="rId8" Type="http://schemas.openxmlformats.org/officeDocument/2006/relationships/slideMaster" Target="slideMasters/slideMaster7.xml"/><Relationship Id="rId9" Type="http://schemas.openxmlformats.org/officeDocument/2006/relationships/notesMaster" Target="notesMasters/notesMaster1.xml"/><Relationship Id="rId10" Type="http://schemas.openxmlformats.org/officeDocument/2006/relationships/slide" Target="slides/slide1.xml"/><Relationship Id="rId11" Type="http://schemas.openxmlformats.org/officeDocument/2006/relationships/slide" Target="slides/slide2.xml"/><Relationship Id="rId12" Type="http://schemas.openxmlformats.org/officeDocument/2006/relationships/slide" Target="slides/slide3.xml"/><Relationship Id="rId13" Type="http://schemas.openxmlformats.org/officeDocument/2006/relationships/slide" Target="slides/slide4.xml"/><Relationship Id="rId14" Type="http://schemas.openxmlformats.org/officeDocument/2006/relationships/slide" Target="slides/slide5.xml"/><Relationship Id="rId15" Type="http://schemas.openxmlformats.org/officeDocument/2006/relationships/slide" Target="slides/slide6.xml"/><Relationship Id="rId16" Type="http://schemas.openxmlformats.org/officeDocument/2006/relationships/slide" Target="slides/slide7.xml"/><Relationship Id="rId17" Type="http://schemas.openxmlformats.org/officeDocument/2006/relationships/slide" Target="slides/slide8.xml"/><Relationship Id="rId18" Type="http://schemas.openxmlformats.org/officeDocument/2006/relationships/slide" Target="slides/slide9.xml"/><Relationship Id="rId19" Type="http://schemas.openxmlformats.org/officeDocument/2006/relationships/slide" Target="slides/slide10.xml"/><Relationship Id="rId20" Type="http://schemas.openxmlformats.org/officeDocument/2006/relationships/slide" Target="slides/slide11.xml"/><Relationship Id="rId21" Type="http://schemas.openxmlformats.org/officeDocument/2006/relationships/slide" Target="slides/slide12.xml"/><Relationship Id="rId22" Type="http://schemas.openxmlformats.org/officeDocument/2006/relationships/slide" Target="slides/slide13.xml"/><Relationship Id="rId23" Type="http://schemas.openxmlformats.org/officeDocument/2006/relationships/slide" Target="slides/slide14.xml"/><Relationship Id="rId24" Type="http://schemas.openxmlformats.org/officeDocument/2006/relationships/slide" Target="slides/slide15.xml"/><Relationship Id="rId25" Type="http://schemas.openxmlformats.org/officeDocument/2006/relationships/presProps" Target="presProps.xml"/>
</Relationships>
</file>

<file path=ppt/notesMasters/_rels/notesMaster1.xml.rels><?xml version="1.0" encoding="UTF-8"?>
<Relationships xmlns="http://schemas.openxmlformats.org/package/2006/relationships"><Relationship Id="rId1" Type="http://schemas.openxmlformats.org/officeDocument/2006/relationships/theme" Target="../theme/theme8.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23" name="PlaceHolder 1"/>
          <p:cNvSpPr>
            <a:spLocks noGrp="1"/>
          </p:cNvSpPr>
          <p:nvPr>
            <p:ph type="sldImg"/>
          </p:nvPr>
        </p:nvSpPr>
        <p:spPr>
          <a:xfrm>
            <a:off x="533520" y="764280"/>
            <a:ext cx="6704640" cy="3771360"/>
          </a:xfrm>
          <a:prstGeom prst="rect">
            <a:avLst/>
          </a:prstGeom>
          <a:noFill/>
          <a:ln w="0">
            <a:noFill/>
          </a:ln>
        </p:spPr>
        <p:txBody>
          <a:bodyPr lIns="0" rIns="0" tIns="0" bIns="0" anchor="ctr">
            <a:noAutofit/>
          </a:bodyPr>
          <a:p>
            <a:pPr algn="ctr"/>
            <a:r>
              <a:rPr b="0" lang="en-US" sz="4400" spc="-1" strike="noStrike">
                <a:solidFill>
                  <a:srgbClr val="000000"/>
                </a:solidFill>
                <a:latin typeface="Arial"/>
              </a:rPr>
              <a:t>Click to move the slide</a:t>
            </a:r>
            <a:endParaRPr b="0" lang="en-US" sz="4400" spc="-1" strike="noStrike">
              <a:solidFill>
                <a:srgbClr val="000000"/>
              </a:solidFill>
              <a:latin typeface="Arial"/>
            </a:endParaRPr>
          </a:p>
        </p:txBody>
      </p:sp>
      <p:sp>
        <p:nvSpPr>
          <p:cNvPr id="324" name="PlaceHolder 2"/>
          <p:cNvSpPr>
            <a:spLocks noGrp="1"/>
          </p:cNvSpPr>
          <p:nvPr>
            <p:ph type="body"/>
          </p:nvPr>
        </p:nvSpPr>
        <p:spPr>
          <a:xfrm>
            <a:off x="777240" y="4777560"/>
            <a:ext cx="6217560" cy="4525920"/>
          </a:xfrm>
          <a:prstGeom prst="rect">
            <a:avLst/>
          </a:prstGeom>
          <a:noFill/>
          <a:ln w="0">
            <a:noFill/>
          </a:ln>
        </p:spPr>
        <p:txBody>
          <a:bodyPr lIns="0" rIns="0" tIns="0" bIns="0" anchor="t">
            <a:noAutofit/>
          </a:bodyPr>
          <a:p>
            <a:pPr marL="216000" indent="0">
              <a:buNone/>
            </a:pPr>
            <a:r>
              <a:rPr b="0" lang="en-US" sz="2000" spc="-1" strike="noStrike">
                <a:solidFill>
                  <a:srgbClr val="000000"/>
                </a:solidFill>
                <a:latin typeface="Arial"/>
              </a:rPr>
              <a:t>Click to edit the notes format</a:t>
            </a:r>
            <a:endParaRPr b="0" lang="en-US" sz="2000" spc="-1" strike="noStrike">
              <a:solidFill>
                <a:srgbClr val="000000"/>
              </a:solidFill>
              <a:latin typeface="Arial"/>
            </a:endParaRPr>
          </a:p>
        </p:txBody>
      </p:sp>
      <p:sp>
        <p:nvSpPr>
          <p:cNvPr id="325" name="PlaceHolder 3"/>
          <p:cNvSpPr>
            <a:spLocks noGrp="1"/>
          </p:cNvSpPr>
          <p:nvPr>
            <p:ph type="hdr"/>
          </p:nvPr>
        </p:nvSpPr>
        <p:spPr>
          <a:xfrm>
            <a:off x="0" y="0"/>
            <a:ext cx="3372840" cy="502560"/>
          </a:xfrm>
          <a:prstGeom prst="rect">
            <a:avLst/>
          </a:prstGeom>
          <a:noFill/>
          <a:ln w="0">
            <a:noFill/>
          </a:ln>
        </p:spPr>
        <p:txBody>
          <a:bodyPr lIns="0" rIns="0" tIns="0" bIns="0" anchor="t">
            <a:noAutofit/>
          </a:bodyPr>
          <a:p>
            <a:pPr indent="0">
              <a:buNone/>
            </a:pPr>
            <a:r>
              <a:rPr b="0" lang="en-US" sz="1400" spc="-1" strike="noStrike">
                <a:solidFill>
                  <a:srgbClr val="000000"/>
                </a:solidFill>
                <a:latin typeface="Times New Roman"/>
              </a:rPr>
              <a:t>&lt;header&gt;</a:t>
            </a:r>
            <a:endParaRPr b="0" lang="en-US" sz="1400" spc="-1" strike="noStrike">
              <a:solidFill>
                <a:srgbClr val="000000"/>
              </a:solidFill>
              <a:latin typeface="Times New Roman"/>
            </a:endParaRPr>
          </a:p>
        </p:txBody>
      </p:sp>
      <p:sp>
        <p:nvSpPr>
          <p:cNvPr id="326" name="PlaceHolder 4"/>
          <p:cNvSpPr>
            <a:spLocks noGrp="1"/>
          </p:cNvSpPr>
          <p:nvPr>
            <p:ph type="dt" idx="1"/>
          </p:nvPr>
        </p:nvSpPr>
        <p:spPr>
          <a:xfrm>
            <a:off x="4399200" y="0"/>
            <a:ext cx="3372840" cy="502560"/>
          </a:xfrm>
          <a:prstGeom prst="rect">
            <a:avLst/>
          </a:prstGeom>
          <a:noFill/>
          <a:ln w="0">
            <a:noFill/>
          </a:ln>
        </p:spPr>
        <p:txBody>
          <a:bodyPr lIns="0" rIns="0" tIns="0" bIns="0" anchor="t">
            <a:noAutofit/>
          </a:bodyPr>
          <a:lstStyle>
            <a:lvl1pPr indent="0" algn="r">
              <a:buNone/>
              <a:defRPr b="0" lang="en-US" sz="1400" spc="-1" strike="noStrike">
                <a:solidFill>
                  <a:srgbClr val="000000"/>
                </a:solidFill>
                <a:latin typeface="Times New Roman"/>
              </a:defRPr>
            </a:lvl1pPr>
          </a:lstStyle>
          <a:p>
            <a:pPr indent="0" algn="r">
              <a:buNone/>
            </a:pPr>
            <a:r>
              <a:rPr b="0" lang="en-US" sz="1400" spc="-1" strike="noStrike">
                <a:solidFill>
                  <a:srgbClr val="000000"/>
                </a:solidFill>
                <a:latin typeface="Times New Roman"/>
              </a:rPr>
              <a:t>&lt;date/time&gt;</a:t>
            </a:r>
            <a:endParaRPr b="0" lang="en-US" sz="1400" spc="-1" strike="noStrike">
              <a:solidFill>
                <a:srgbClr val="000000"/>
              </a:solidFill>
              <a:latin typeface="Times New Roman"/>
            </a:endParaRPr>
          </a:p>
        </p:txBody>
      </p:sp>
      <p:sp>
        <p:nvSpPr>
          <p:cNvPr id="327" name="PlaceHolder 5"/>
          <p:cNvSpPr>
            <a:spLocks noGrp="1"/>
          </p:cNvSpPr>
          <p:nvPr>
            <p:ph type="ftr" idx="2"/>
          </p:nvPr>
        </p:nvSpPr>
        <p:spPr>
          <a:xfrm>
            <a:off x="0" y="9555480"/>
            <a:ext cx="3372840" cy="502560"/>
          </a:xfrm>
          <a:prstGeom prst="rect">
            <a:avLst/>
          </a:prstGeom>
          <a:noFill/>
          <a:ln w="0">
            <a:noFill/>
          </a:ln>
        </p:spPr>
        <p:txBody>
          <a:bodyPr lIns="0" rIns="0" tIns="0" bIns="0" anchor="b">
            <a:noAutofit/>
          </a:bodyPr>
          <a:lstStyle>
            <a:lvl1pPr indent="0">
              <a:buNone/>
              <a:defRPr b="0" lang="en-US" sz="1400" spc="-1" strike="noStrike">
                <a:solidFill>
                  <a:srgbClr val="000000"/>
                </a:solidFill>
                <a:latin typeface="Times New Roman"/>
              </a:defRPr>
            </a:lvl1pPr>
          </a:lstStyle>
          <a:p>
            <a:pPr indent="0">
              <a:buNone/>
            </a:pPr>
            <a:r>
              <a:rPr b="0" lang="en-US" sz="1400" spc="-1" strike="noStrike">
                <a:solidFill>
                  <a:srgbClr val="000000"/>
                </a:solidFill>
                <a:latin typeface="Times New Roman"/>
              </a:rPr>
              <a:t>&lt;footer&gt;</a:t>
            </a:r>
            <a:endParaRPr b="0" lang="en-US" sz="1400" spc="-1" strike="noStrike">
              <a:solidFill>
                <a:srgbClr val="000000"/>
              </a:solidFill>
              <a:latin typeface="Times New Roman"/>
            </a:endParaRPr>
          </a:p>
        </p:txBody>
      </p:sp>
      <p:sp>
        <p:nvSpPr>
          <p:cNvPr id="328" name="PlaceHolder 6"/>
          <p:cNvSpPr>
            <a:spLocks noGrp="1"/>
          </p:cNvSpPr>
          <p:nvPr>
            <p:ph type="sldNum" idx="3"/>
          </p:nvPr>
        </p:nvSpPr>
        <p:spPr>
          <a:xfrm>
            <a:off x="4399200" y="9555480"/>
            <a:ext cx="3372840" cy="502560"/>
          </a:xfrm>
          <a:prstGeom prst="rect">
            <a:avLst/>
          </a:prstGeom>
          <a:noFill/>
          <a:ln w="0">
            <a:noFill/>
          </a:ln>
        </p:spPr>
        <p:txBody>
          <a:bodyPr lIns="0" rIns="0" tIns="0" bIns="0" anchor="b">
            <a:noAutofit/>
          </a:bodyPr>
          <a:lstStyle>
            <a:lvl1pPr indent="0" algn="r">
              <a:buNone/>
              <a:defRPr b="0" lang="en-US" sz="1400" spc="-1" strike="noStrike">
                <a:solidFill>
                  <a:srgbClr val="000000"/>
                </a:solidFill>
                <a:latin typeface="Times New Roman"/>
              </a:defRPr>
            </a:lvl1pPr>
          </a:lstStyle>
          <a:p>
            <a:pPr indent="0" algn="r">
              <a:buNone/>
            </a:pPr>
            <a:fld id="{C9C54E51-43AA-4299-A5FF-D772ED3171DE}" type="slidenum">
              <a:rPr b="0" lang="en-US" sz="1400" spc="-1" strike="noStrike">
                <a:solidFill>
                  <a:srgbClr val="000000"/>
                </a:solidFill>
                <a:latin typeface="Times New Roman"/>
              </a:rPr>
              <a:t>&lt;number&gt;</a:t>
            </a:fld>
            <a:endParaRPr b="0" lang="en-US" sz="1400" spc="-1" strike="noStrike">
              <a:solidFill>
                <a:srgbClr val="000000"/>
              </a:solidFill>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5" name="CustomShape 1"/>
          <p:cNvSpPr/>
          <p:nvPr/>
        </p:nvSpPr>
        <p:spPr>
          <a:xfrm>
            <a:off x="3288600" y="9736920"/>
            <a:ext cx="870480" cy="776880"/>
          </a:xfrm>
          <a:prstGeom prst="rect">
            <a:avLst/>
          </a:prstGeom>
          <a:noFill/>
          <a:ln w="0">
            <a:noFill/>
          </a:ln>
        </p:spPr>
        <p:style>
          <a:lnRef idx="0"/>
          <a:fillRef idx="0"/>
          <a:effectRef idx="0"/>
          <a:fontRef idx="minor"/>
        </p:style>
        <p:txBody>
          <a:bodyPr lIns="0" rIns="0" tIns="0" bIns="0" anchor="t">
            <a:noAutofit/>
          </a:bodyPr>
          <a:p>
            <a:pPr algn="r">
              <a:lnSpc>
                <a:spcPct val="100000"/>
              </a:lnSpc>
            </a:pPr>
            <a:fld id="{0B64554A-41AD-4451-8486-5F316E2AE8E7}" type="slidenum">
              <a:rPr b="0" lang="en-IE" sz="1300" spc="-1" strike="noStrike">
                <a:solidFill>
                  <a:srgbClr val="000000"/>
                </a:solidFill>
                <a:latin typeface="Times New Roman"/>
                <a:ea typeface="MS PGothic"/>
              </a:rPr>
              <a:t>&lt;number&gt;</a:t>
            </a:fld>
            <a:endParaRPr b="0" lang="en-US" sz="1300" spc="-1" strike="noStrike">
              <a:solidFill>
                <a:srgbClr val="000000"/>
              </a:solidFill>
              <a:latin typeface="Arial"/>
            </a:endParaRPr>
          </a:p>
        </p:txBody>
      </p:sp>
      <p:sp>
        <p:nvSpPr>
          <p:cNvPr id="366" name="PlaceHolder 1"/>
          <p:cNvSpPr>
            <a:spLocks noGrp="1"/>
          </p:cNvSpPr>
          <p:nvPr>
            <p:ph type="body"/>
          </p:nvPr>
        </p:nvSpPr>
        <p:spPr>
          <a:xfrm>
            <a:off x="1036080" y="4777200"/>
            <a:ext cx="5672880" cy="4498920"/>
          </a:xfrm>
          <a:prstGeom prst="rect">
            <a:avLst/>
          </a:prstGeom>
          <a:noFill/>
          <a:ln w="0">
            <a:noFill/>
          </a:ln>
        </p:spPr>
        <p:txBody>
          <a:bodyPr lIns="95760" rIns="95760" tIns="47160" bIns="47160" anchor="t">
            <a:noAutofit/>
          </a:bodyPr>
          <a:p>
            <a:pPr marL="216000" indent="0">
              <a:buNone/>
            </a:pPr>
            <a:endParaRPr b="0" lang="en-US" sz="1800" spc="-1" strike="noStrike">
              <a:solidFill>
                <a:srgbClr val="000000"/>
              </a:solidFill>
              <a:latin typeface="Arial"/>
            </a:endParaRPr>
          </a:p>
        </p:txBody>
      </p:sp>
      <p:sp>
        <p:nvSpPr>
          <p:cNvPr id="367" name="PlaceHolder 2"/>
          <p:cNvSpPr>
            <a:spLocks noGrp="1"/>
          </p:cNvSpPr>
          <p:nvPr>
            <p:ph type="sldImg"/>
          </p:nvPr>
        </p:nvSpPr>
        <p:spPr>
          <a:xfrm>
            <a:off x="1282680" y="760320"/>
            <a:ext cx="5185080" cy="3731400"/>
          </a:xfrm>
          <a:prstGeom prst="rect">
            <a:avLst/>
          </a:prstGeom>
          <a:ln w="0">
            <a:noFill/>
          </a:ln>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3.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4.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5.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6.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7.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8.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69.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0.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1.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2.xml.rels><?xml version="1.0" encoding="UTF-8"?>
<Relationships xmlns="http://schemas.openxmlformats.org/package/2006/relationships"><Relationship Id="rId1" Type="http://schemas.openxmlformats.org/officeDocument/2006/relationships/slideMaster" Target="../slideMasters/slideMaster6.xml"/>
</Relationships>
</file>

<file path=ppt/slideLayouts/_rels/slideLayout7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5.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6.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7.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8.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79.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0.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1.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2.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3.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84.xml.rels><?xml version="1.0" encoding="UTF-8"?>
<Relationships xmlns="http://schemas.openxmlformats.org/package/2006/relationships"><Relationship Id="rId1" Type="http://schemas.openxmlformats.org/officeDocument/2006/relationships/slideMaster" Target="../slideMasters/slideMaster7.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2"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3"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8"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40"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1"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2"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3"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4"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45"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7"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59"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2"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6"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78"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79"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4"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86"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7"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8"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89"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0"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91"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3"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5"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07"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0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1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18"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2"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4"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5"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2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2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0"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32"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3"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4"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5"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6"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37"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0"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2"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55"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0"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1"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3"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5"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6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8"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69"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1"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2"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4"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6"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77"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79"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0"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1"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2"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3"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184"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6"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198"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0"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6"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07"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9"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1"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3"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4"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5"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17"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8"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1"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3"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25"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6"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7"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8"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9"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30"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6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4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2"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6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4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4"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4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6"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47"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4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6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49"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6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5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1"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2"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3"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5"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7"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6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5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59"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0"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1"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0"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1"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2"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62"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3"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4"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6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66"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7"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8"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9"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7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71"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2"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3"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4"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5"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76"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7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28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8" name="PlaceHolder 2"/>
          <p:cNvSpPr>
            <a:spLocks noGrp="1"/>
          </p:cNvSpPr>
          <p:nvPr>
            <p:ph type="subTitle"/>
          </p:nvPr>
        </p:nvSpPr>
        <p:spPr>
          <a:xfrm>
            <a:off x="457200" y="1604520"/>
            <a:ext cx="8229240" cy="3977280"/>
          </a:xfrm>
          <a:prstGeom prst="rect">
            <a:avLst/>
          </a:prstGeom>
          <a:noFill/>
          <a:ln w="0">
            <a:noFill/>
          </a:ln>
        </p:spPr>
        <p:txBody>
          <a:bodyPr lIns="0" rIns="0" tIns="0" bIns="0" anchor="ctr">
            <a:noAutofit/>
          </a:bodyPr>
          <a:p>
            <a:pPr indent="0" algn="ctr">
              <a:buNone/>
            </a:pPr>
            <a:endParaRPr b="0" lang="en-US" sz="3200" spc="-1" strike="noStrike">
              <a:solidFill>
                <a:srgbClr val="000000"/>
              </a:solidFill>
              <a:latin typeface="Arial"/>
            </a:endParaRPr>
          </a:p>
        </p:txBody>
      </p:sp>
    </p:spTree>
  </p:cSld>
</p:sldLayout>
</file>

<file path=ppt/slideLayouts/slideLayout7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28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0" name="PlaceHolder 2"/>
          <p:cNvSpPr>
            <a:spLocks noGrp="1"/>
          </p:cNvSpPr>
          <p:nvPr>
            <p:ph/>
          </p:nvPr>
        </p:nvSpPr>
        <p:spPr>
          <a:xfrm>
            <a:off x="457200" y="1604520"/>
            <a:ext cx="822924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29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2"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3"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7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9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Tree>
  </p:cSld>
</p:sldLayout>
</file>

<file path=ppt/slideLayouts/slideLayout7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95" name="PlaceHolder 1"/>
          <p:cNvSpPr>
            <a:spLocks noGrp="1"/>
          </p:cNvSpPr>
          <p:nvPr>
            <p:ph type="subTitle"/>
          </p:nvPr>
        </p:nvSpPr>
        <p:spPr>
          <a:xfrm>
            <a:off x="457200" y="273600"/>
            <a:ext cx="8229240" cy="5307840"/>
          </a:xfrm>
          <a:prstGeom prst="rect">
            <a:avLst/>
          </a:prstGeom>
          <a:noFill/>
          <a:ln w="0">
            <a:noFill/>
          </a:ln>
        </p:spPr>
        <p:txBody>
          <a:bodyPr lIns="0" rIns="0" tIns="0" bIns="0" anchor="ctr">
            <a:noAutofit/>
          </a:bodyPr>
          <a:p>
            <a:pPr algn="ctr"/>
            <a:endParaRPr b="0" lang="en-US" sz="3200" spc="-1" strike="noStrike">
              <a:solidFill>
                <a:srgbClr val="000000"/>
              </a:solidFill>
              <a:latin typeface="Arial"/>
            </a:endParaRPr>
          </a:p>
        </p:txBody>
      </p:sp>
    </p:spTree>
  </p:cSld>
</p:sldLayout>
</file>

<file path=ppt/slideLayouts/slideLayout7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9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97"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8" name="PlaceHolder 3"/>
          <p:cNvSpPr>
            <a:spLocks noGrp="1"/>
          </p:cNvSpPr>
          <p:nvPr>
            <p:ph/>
          </p:nvPr>
        </p:nvSpPr>
        <p:spPr>
          <a:xfrm>
            <a:off x="467424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9"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4"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5"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6"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3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1" name="PlaceHolder 2"/>
          <p:cNvSpPr>
            <a:spLocks noGrp="1"/>
          </p:cNvSpPr>
          <p:nvPr>
            <p:ph/>
          </p:nvPr>
        </p:nvSpPr>
        <p:spPr>
          <a:xfrm>
            <a:off x="457200" y="1604520"/>
            <a:ext cx="4015800" cy="397728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2"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3" name="PlaceHolder 4"/>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30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5"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6"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7"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0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09" name="PlaceHolder 2"/>
          <p:cNvSpPr>
            <a:spLocks noGrp="1"/>
          </p:cNvSpPr>
          <p:nvPr>
            <p:ph/>
          </p:nvPr>
        </p:nvSpPr>
        <p:spPr>
          <a:xfrm>
            <a:off x="457200" y="160452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0" name="PlaceHolder 3"/>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11"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2"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3"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4" name="PlaceHolder 4"/>
          <p:cNvSpPr>
            <a:spLocks noGrp="1"/>
          </p:cNvSpPr>
          <p:nvPr>
            <p:ph/>
          </p:nvPr>
        </p:nvSpPr>
        <p:spPr>
          <a:xfrm>
            <a:off x="45720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5" name="PlaceHolder 5"/>
          <p:cNvSpPr>
            <a:spLocks noGrp="1"/>
          </p:cNvSpPr>
          <p:nvPr>
            <p:ph/>
          </p:nvPr>
        </p:nvSpPr>
        <p:spPr>
          <a:xfrm>
            <a:off x="4674240" y="368208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8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16"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317" name="PlaceHolder 2"/>
          <p:cNvSpPr>
            <a:spLocks noGrp="1"/>
          </p:cNvSpPr>
          <p:nvPr>
            <p:ph/>
          </p:nvPr>
        </p:nvSpPr>
        <p:spPr>
          <a:xfrm>
            <a:off x="45720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8" name="PlaceHolder 3"/>
          <p:cNvSpPr>
            <a:spLocks noGrp="1"/>
          </p:cNvSpPr>
          <p:nvPr>
            <p:ph/>
          </p:nvPr>
        </p:nvSpPr>
        <p:spPr>
          <a:xfrm>
            <a:off x="323964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19" name="PlaceHolder 4"/>
          <p:cNvSpPr>
            <a:spLocks noGrp="1"/>
          </p:cNvSpPr>
          <p:nvPr>
            <p:ph/>
          </p:nvPr>
        </p:nvSpPr>
        <p:spPr>
          <a:xfrm>
            <a:off x="6022080" y="160452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0" name="PlaceHolder 5"/>
          <p:cNvSpPr>
            <a:spLocks noGrp="1"/>
          </p:cNvSpPr>
          <p:nvPr>
            <p:ph/>
          </p:nvPr>
        </p:nvSpPr>
        <p:spPr>
          <a:xfrm>
            <a:off x="45720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1" name="PlaceHolder 6"/>
          <p:cNvSpPr>
            <a:spLocks noGrp="1"/>
          </p:cNvSpPr>
          <p:nvPr>
            <p:ph/>
          </p:nvPr>
        </p:nvSpPr>
        <p:spPr>
          <a:xfrm>
            <a:off x="323964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22" name="PlaceHolder 7"/>
          <p:cNvSpPr>
            <a:spLocks noGrp="1"/>
          </p:cNvSpPr>
          <p:nvPr>
            <p:ph/>
          </p:nvPr>
        </p:nvSpPr>
        <p:spPr>
          <a:xfrm>
            <a:off x="6022080" y="3682080"/>
            <a:ext cx="26496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endParaRPr b="0" lang="en-US" sz="4400" spc="-1" strike="noStrike">
              <a:solidFill>
                <a:srgbClr val="000000"/>
              </a:solidFill>
              <a:latin typeface="Arial"/>
            </a:endParaRPr>
          </a:p>
        </p:txBody>
      </p:sp>
      <p:sp>
        <p:nvSpPr>
          <p:cNvPr id="28" name="PlaceHolder 2"/>
          <p:cNvSpPr>
            <a:spLocks noGrp="1"/>
          </p:cNvSpPr>
          <p:nvPr>
            <p:ph/>
          </p:nvPr>
        </p:nvSpPr>
        <p:spPr>
          <a:xfrm>
            <a:off x="45720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29" name="PlaceHolder 3"/>
          <p:cNvSpPr>
            <a:spLocks noGrp="1"/>
          </p:cNvSpPr>
          <p:nvPr>
            <p:ph/>
          </p:nvPr>
        </p:nvSpPr>
        <p:spPr>
          <a:xfrm>
            <a:off x="4674240" y="1604520"/>
            <a:ext cx="401580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
        <p:nvSpPr>
          <p:cNvPr id="30" name="PlaceHolder 4"/>
          <p:cNvSpPr>
            <a:spLocks noGrp="1"/>
          </p:cNvSpPr>
          <p:nvPr>
            <p:ph/>
          </p:nvPr>
        </p:nvSpPr>
        <p:spPr>
          <a:xfrm>
            <a:off x="457200" y="3682080"/>
            <a:ext cx="8229240" cy="1896840"/>
          </a:xfrm>
          <a:prstGeom prst="rect">
            <a:avLst/>
          </a:prstGeom>
          <a:noFill/>
          <a:ln w="0">
            <a:noFill/>
          </a:ln>
        </p:spPr>
        <p:txBody>
          <a:bodyPr lIns="0" rIns="0" tIns="0" bIns="0" anchor="t">
            <a:normAutofit/>
          </a:bodyPr>
          <a:p>
            <a:pPr indent="0">
              <a:spcBef>
                <a:spcPts val="1417"/>
              </a:spcBef>
              <a:buNone/>
            </a:pPr>
            <a:endParaRPr b="0" lang="en-US" sz="3200" spc="-1" strike="noStrike">
              <a:solidFill>
                <a:srgbClr val="000000"/>
              </a:solidFill>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_rels/slideMaster6.xml.rels><?xml version="1.0" encoding="UTF-8"?>
<Relationships xmlns="http://schemas.openxmlformats.org/package/2006/relationships"><Relationship Id="rId1" Type="http://schemas.openxmlformats.org/officeDocument/2006/relationships/theme" Target="../theme/theme6.xml"/><Relationship Id="rId2" Type="http://schemas.openxmlformats.org/officeDocument/2006/relationships/slideLayout" Target="../slideLayouts/slideLayout61.xml"/><Relationship Id="rId3" Type="http://schemas.openxmlformats.org/officeDocument/2006/relationships/slideLayout" Target="../slideLayouts/slideLayout62.xml"/><Relationship Id="rId4" Type="http://schemas.openxmlformats.org/officeDocument/2006/relationships/slideLayout" Target="../slideLayouts/slideLayout63.xml"/><Relationship Id="rId5" Type="http://schemas.openxmlformats.org/officeDocument/2006/relationships/slideLayout" Target="../slideLayouts/slideLayout64.xml"/><Relationship Id="rId6" Type="http://schemas.openxmlformats.org/officeDocument/2006/relationships/slideLayout" Target="../slideLayouts/slideLayout65.xml"/><Relationship Id="rId7" Type="http://schemas.openxmlformats.org/officeDocument/2006/relationships/slideLayout" Target="../slideLayouts/slideLayout66.xml"/><Relationship Id="rId8" Type="http://schemas.openxmlformats.org/officeDocument/2006/relationships/slideLayout" Target="../slideLayouts/slideLayout67.xml"/><Relationship Id="rId9" Type="http://schemas.openxmlformats.org/officeDocument/2006/relationships/slideLayout" Target="../slideLayouts/slideLayout68.xml"/><Relationship Id="rId10" Type="http://schemas.openxmlformats.org/officeDocument/2006/relationships/slideLayout" Target="../slideLayouts/slideLayout69.xml"/><Relationship Id="rId11" Type="http://schemas.openxmlformats.org/officeDocument/2006/relationships/slideLayout" Target="../slideLayouts/slideLayout70.xml"/><Relationship Id="rId12" Type="http://schemas.openxmlformats.org/officeDocument/2006/relationships/slideLayout" Target="../slideLayouts/slideLayout71.xml"/><Relationship Id="rId13" Type="http://schemas.openxmlformats.org/officeDocument/2006/relationships/slideLayout" Target="../slideLayouts/slideLayout72.xml"/>
</Relationships>
</file>

<file path=ppt/slideMasters/_rels/slideMaster7.xml.rels><?xml version="1.0" encoding="UTF-8"?>
<Relationships xmlns="http://schemas.openxmlformats.org/package/2006/relationships"><Relationship Id="rId1" Type="http://schemas.openxmlformats.org/officeDocument/2006/relationships/theme" Target="../theme/theme7.xml"/><Relationship Id="rId2" Type="http://schemas.openxmlformats.org/officeDocument/2006/relationships/slideLayout" Target="../slideLayouts/slideLayout73.xml"/><Relationship Id="rId3" Type="http://schemas.openxmlformats.org/officeDocument/2006/relationships/slideLayout" Target="../slideLayouts/slideLayout74.xml"/><Relationship Id="rId4" Type="http://schemas.openxmlformats.org/officeDocument/2006/relationships/slideLayout" Target="../slideLayouts/slideLayout75.xml"/><Relationship Id="rId5" Type="http://schemas.openxmlformats.org/officeDocument/2006/relationships/slideLayout" Target="../slideLayouts/slideLayout76.xml"/><Relationship Id="rId6" Type="http://schemas.openxmlformats.org/officeDocument/2006/relationships/slideLayout" Target="../slideLayouts/slideLayout77.xml"/><Relationship Id="rId7" Type="http://schemas.openxmlformats.org/officeDocument/2006/relationships/slideLayout" Target="../slideLayouts/slideLayout78.xml"/><Relationship Id="rId8" Type="http://schemas.openxmlformats.org/officeDocument/2006/relationships/slideLayout" Target="../slideLayouts/slideLayout79.xml"/><Relationship Id="rId9" Type="http://schemas.openxmlformats.org/officeDocument/2006/relationships/slideLayout" Target="../slideLayouts/slideLayout80.xml"/><Relationship Id="rId10" Type="http://schemas.openxmlformats.org/officeDocument/2006/relationships/slideLayout" Target="../slideLayouts/slideLayout81.xml"/><Relationship Id="rId11" Type="http://schemas.openxmlformats.org/officeDocument/2006/relationships/slideLayout" Target="../slideLayouts/slideLayout82.xml"/><Relationship Id="rId12" Type="http://schemas.openxmlformats.org/officeDocument/2006/relationships/slideLayout" Target="../slideLayouts/slideLayout83.xml"/><Relationship Id="rId13" Type="http://schemas.openxmlformats.org/officeDocument/2006/relationships/slideLayout" Target="../slideLayouts/slideLayout8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1D6CA95A-F5AF-4746-AD7C-BECAF3831A10}" type="slidenum">
              <a:rPr b="0" lang="en-IE" sz="2000" spc="-1" strike="noStrike">
                <a:solidFill>
                  <a:srgbClr val="000000"/>
                </a:solidFill>
                <a:latin typeface="Times New Roman"/>
                <a:ea typeface="DejaVu Sans"/>
              </a:rPr>
              <a:t>14</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6"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7"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8"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9"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48"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51"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2A8E55C-38A8-4985-8608-9F44716C5345}"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52"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53"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54"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55"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4"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97"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9272F738-3F8C-45DD-A2D9-BB428E34D182}"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98"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99"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100"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01"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0"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43"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CDD87688-2A18-46FD-BBE2-65CD69D0525A}"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44"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45"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146" name="PlaceHolder 1"/>
          <p:cNvSpPr>
            <a:spLocks noGrp="1"/>
          </p:cNvSpPr>
          <p:nvPr>
            <p:ph type="title"/>
          </p:nvPr>
        </p:nvSpPr>
        <p:spPr>
          <a:xfrm>
            <a:off x="457200" y="273600"/>
            <a:ext cx="8228880" cy="1144440"/>
          </a:xfrm>
          <a:prstGeom prst="rect">
            <a:avLst/>
          </a:prstGeom>
          <a:noFill/>
          <a:ln w="0">
            <a:noFill/>
          </a:ln>
        </p:spPr>
        <p:txBody>
          <a:bodyPr lIns="0" rIns="0" tIns="0" bIns="0" anchor="ctr">
            <a:noAutofit/>
          </a:bodyPr>
          <a:p>
            <a:pPr indent="0">
              <a:buNone/>
            </a:pPr>
            <a:r>
              <a:rPr b="0" lang="en-US" sz="1800" spc="-1" strike="noStrike">
                <a:solidFill>
                  <a:srgbClr val="000000"/>
                </a:solidFill>
                <a:latin typeface="Arial"/>
              </a:rPr>
              <a:t>Click to edit the title text format</a:t>
            </a:r>
            <a:endParaRPr b="0" lang="en-US" sz="1800" spc="-1" strike="noStrike">
              <a:solidFill>
                <a:srgbClr val="000000"/>
              </a:solidFill>
              <a:latin typeface="Arial"/>
            </a:endParaRPr>
          </a:p>
        </p:txBody>
      </p:sp>
      <p:sp>
        <p:nvSpPr>
          <p:cNvPr id="147" name="PlaceHolder 2"/>
          <p:cNvSpPr>
            <a:spLocks noGrp="1"/>
          </p:cNvSpPr>
          <p:nvPr>
            <p:ph type="body"/>
          </p:nvPr>
        </p:nvSpPr>
        <p:spPr>
          <a:xfrm>
            <a:off x="45720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
        <p:nvSpPr>
          <p:cNvPr id="148" name="PlaceHolder 3"/>
          <p:cNvSpPr>
            <a:spLocks noGrp="1"/>
          </p:cNvSpPr>
          <p:nvPr>
            <p:ph type="body"/>
          </p:nvPr>
        </p:nvSpPr>
        <p:spPr>
          <a:xfrm>
            <a:off x="4674240" y="1604520"/>
            <a:ext cx="4015440" cy="397692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1800" spc="-1" strike="noStrike">
                <a:solidFill>
                  <a:srgbClr val="000000"/>
                </a:solidFill>
                <a:latin typeface="Arial"/>
              </a:rPr>
              <a:t>Click to edit the outline text format</a:t>
            </a:r>
            <a:endParaRPr b="0" lang="en-US" sz="18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1800" spc="-1" strike="noStrike">
                <a:solidFill>
                  <a:srgbClr val="000000"/>
                </a:solidFill>
                <a:latin typeface="Arial"/>
              </a:rPr>
              <a:t>Second Outline Level</a:t>
            </a:r>
            <a:endParaRPr b="0" lang="en-US" sz="1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1800" spc="-1" strike="noStrike">
                <a:solidFill>
                  <a:srgbClr val="000000"/>
                </a:solidFill>
                <a:latin typeface="Arial"/>
              </a:rPr>
              <a:t>Third Outline Level</a:t>
            </a:r>
            <a:endParaRPr b="0" lang="en-US" sz="18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1800" spc="-1" strike="noStrike">
                <a:solidFill>
                  <a:srgbClr val="000000"/>
                </a:solidFill>
                <a:latin typeface="Arial"/>
              </a:rPr>
              <a:t>Fourth Outline Level</a:t>
            </a:r>
            <a:endParaRPr b="0" lang="en-US" sz="18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1800" spc="-1" strike="noStrike">
                <a:solidFill>
                  <a:srgbClr val="000000"/>
                </a:solidFill>
                <a:latin typeface="Arial"/>
              </a:rPr>
              <a:t>Fifth Outline Level</a:t>
            </a:r>
            <a:endParaRPr b="0" lang="en-US" sz="18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1800" spc="-1" strike="noStrike">
                <a:solidFill>
                  <a:srgbClr val="000000"/>
                </a:solidFill>
                <a:latin typeface="Arial"/>
              </a:rPr>
              <a:t>Sixth Outline Level</a:t>
            </a:r>
            <a:endParaRPr b="0" lang="en-US" sz="18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1800" spc="-1" strike="noStrike">
                <a:solidFill>
                  <a:srgbClr val="000000"/>
                </a:solidFill>
                <a:latin typeface="Arial"/>
              </a:rPr>
              <a:t>Seventh Outline Level</a:t>
            </a:r>
            <a:endParaRPr b="0" lang="en-US" sz="18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7"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190"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F95D47CA-A8C0-4154-A673-103E6D3CA6E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191"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192"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193"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194"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Masters/slideMaster6.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1"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232"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3"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34"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5"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36"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486EFEE2-12DB-47FC-85DF-9EAB37E5435D}"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37"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38"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239"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a:t>
            </a:r>
            <a:r>
              <a:rPr b="0" lang="en-US" sz="4400" spc="-1" strike="noStrike">
                <a:solidFill>
                  <a:srgbClr val="000000"/>
                </a:solidFill>
                <a:latin typeface="Arial"/>
              </a:rPr>
              <a:t>format</a:t>
            </a:r>
            <a:endParaRPr b="0" lang="en-US" sz="4400" spc="-1" strike="noStrike">
              <a:solidFill>
                <a:srgbClr val="000000"/>
              </a:solidFill>
              <a:latin typeface="Arial"/>
            </a:endParaRPr>
          </a:p>
        </p:txBody>
      </p:sp>
      <p:sp>
        <p:nvSpPr>
          <p:cNvPr id="240"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14" r:id="rId2"/>
    <p:sldLayoutId id="2147483715" r:id="rId3"/>
    <p:sldLayoutId id="2147483716" r:id="rId4"/>
    <p:sldLayoutId id="2147483717" r:id="rId5"/>
    <p:sldLayoutId id="2147483718" r:id="rId6"/>
    <p:sldLayoutId id="2147483719" r:id="rId7"/>
    <p:sldLayoutId id="2147483720" r:id="rId8"/>
    <p:sldLayoutId id="2147483721" r:id="rId9"/>
    <p:sldLayoutId id="2147483722" r:id="rId10"/>
    <p:sldLayoutId id="2147483723" r:id="rId11"/>
    <p:sldLayoutId id="2147483724" r:id="rId12"/>
    <p:sldLayoutId id="2147483725" r:id="rId13"/>
  </p:sldLayoutIdLst>
</p:sldMaster>
</file>

<file path=ppt/slideMasters/slideMaster7.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77" name="CustomShape 1"/>
          <p:cNvSpPr/>
          <p:nvPr/>
        </p:nvSpPr>
        <p:spPr>
          <a:xfrm>
            <a:off x="3095640" y="396000"/>
            <a:ext cx="5343120" cy="19404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802.15-24-0372-00</a:t>
            </a:r>
            <a:endParaRPr b="0" lang="en-US" sz="1400" spc="-1" strike="noStrike">
              <a:solidFill>
                <a:srgbClr val="000000"/>
              </a:solidFill>
              <a:latin typeface="Arial"/>
            </a:endParaRPr>
          </a:p>
        </p:txBody>
      </p:sp>
      <p:sp>
        <p:nvSpPr>
          <p:cNvPr id="278" name="Line 2"/>
          <p:cNvSpPr/>
          <p:nvPr/>
        </p:nvSpPr>
        <p:spPr>
          <a:xfrm>
            <a:off x="685800" y="609480"/>
            <a:ext cx="777240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79" name="CustomShape 3"/>
          <p:cNvSpPr/>
          <p:nvPr/>
        </p:nvSpPr>
        <p:spPr>
          <a:xfrm>
            <a:off x="685800" y="6475320"/>
            <a:ext cx="1719360" cy="285840"/>
          </a:xfrm>
          <a:prstGeom prst="rect">
            <a:avLst/>
          </a:prstGeom>
          <a:noFill/>
          <a:ln w="0">
            <a:noFill/>
          </a:ln>
        </p:spPr>
        <p:style>
          <a:lnRef idx="0"/>
          <a:fillRef idx="0"/>
          <a:effectRef idx="0"/>
          <a:fontRef idx="minor"/>
        </p:style>
        <p:txBody>
          <a:bodyPr lIns="0" rIns="0" tIns="0" bIns="0" anchor="t">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solidFill>
                <a:srgbClr val="000000"/>
              </a:solidFill>
              <a:latin typeface="Arial"/>
            </a:endParaRPr>
          </a:p>
        </p:txBody>
      </p:sp>
      <p:sp>
        <p:nvSpPr>
          <p:cNvPr id="280" name="Line 4"/>
          <p:cNvSpPr/>
          <p:nvPr/>
        </p:nvSpPr>
        <p:spPr>
          <a:xfrm>
            <a:off x="685800" y="647712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1" name="Line 5"/>
          <p:cNvSpPr/>
          <p:nvPr/>
        </p:nvSpPr>
        <p:spPr>
          <a:xfrm>
            <a:off x="685800" y="6474960"/>
            <a:ext cx="7848720" cy="360"/>
          </a:xfrm>
          <a:prstGeom prst="line">
            <a:avLst/>
          </a:prstGeom>
          <a:ln w="12600">
            <a:solidFill>
              <a:srgbClr val="000000"/>
            </a:solidFill>
            <a:miter/>
          </a:ln>
        </p:spPr>
        <p:style>
          <a:lnRef idx="0"/>
          <a:fillRef idx="0"/>
          <a:effectRef idx="0"/>
          <a:fontRef idx="minor"/>
        </p:style>
        <p:txBody>
          <a:bodyPr lIns="90000" rIns="90000" tIns="-44640" bIns="-44640" anchor="t" anchorCtr="1">
            <a:noAutofit/>
          </a:bodyPr>
          <a:p>
            <a:endParaRPr b="0" lang="en-US" sz="1800" spc="-1" strike="noStrike">
              <a:solidFill>
                <a:srgbClr val="000000"/>
              </a:solidFill>
              <a:latin typeface="Arial"/>
              <a:ea typeface="DejaVu Sans"/>
            </a:endParaRPr>
          </a:p>
        </p:txBody>
      </p:sp>
      <p:sp>
        <p:nvSpPr>
          <p:cNvPr id="282" name="CustomShape 6"/>
          <p:cNvSpPr/>
          <p:nvPr/>
        </p:nvSpPr>
        <p:spPr>
          <a:xfrm>
            <a:off x="3749040" y="6475320"/>
            <a:ext cx="1719360" cy="285840"/>
          </a:xfrm>
          <a:prstGeom prst="rect">
            <a:avLst/>
          </a:prstGeom>
          <a:noFill/>
          <a:ln w="0">
            <a:noFill/>
          </a:ln>
        </p:spPr>
        <p:style>
          <a:lnRef idx="0"/>
          <a:fillRef idx="0"/>
          <a:effectRef idx="0"/>
          <a:fontRef idx="minor"/>
        </p:style>
        <p:txBody>
          <a:bodyPr lIns="0" rIns="0" tIns="0" bIns="0" anchor="t">
            <a:noAutofit/>
          </a:bodyPr>
          <a:p>
            <a:pPr algn="ctr">
              <a:lnSpc>
                <a:spcPct val="100000"/>
              </a:lnSpc>
            </a:pPr>
            <a:r>
              <a:rPr b="0" lang="en-IE" sz="2000" spc="-1" strike="noStrike">
                <a:solidFill>
                  <a:srgbClr val="000000"/>
                </a:solidFill>
                <a:latin typeface="Times New Roman"/>
                <a:ea typeface="DejaVu Sans"/>
              </a:rPr>
              <a:t>Page </a:t>
            </a:r>
            <a:fld id="{2D5432EE-20F3-46BB-AE93-544E2D5FAE1F}"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solidFill>
                <a:srgbClr val="000000"/>
              </a:solidFill>
              <a:latin typeface="Arial"/>
            </a:endParaRPr>
          </a:p>
        </p:txBody>
      </p:sp>
      <p:sp>
        <p:nvSpPr>
          <p:cNvPr id="283" name="CustomShape 7"/>
          <p:cNvSpPr/>
          <p:nvPr/>
        </p:nvSpPr>
        <p:spPr>
          <a:xfrm>
            <a:off x="7040160" y="6490080"/>
            <a:ext cx="1719360" cy="285840"/>
          </a:xfrm>
          <a:prstGeom prst="rect">
            <a:avLst/>
          </a:prstGeom>
          <a:noFill/>
          <a:ln w="0">
            <a:noFill/>
          </a:ln>
        </p:spPr>
        <p:style>
          <a:lnRef idx="0"/>
          <a:fillRef idx="0"/>
          <a:effectRef idx="0"/>
          <a:fontRef idx="minor"/>
        </p:style>
        <p:txBody>
          <a:bodyPr lIns="0" rIns="0" tIns="0" bIns="0" anchor="t">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solidFill>
                <a:srgbClr val="000000"/>
              </a:solidFill>
              <a:latin typeface="Arial"/>
            </a:endParaRPr>
          </a:p>
        </p:txBody>
      </p:sp>
      <p:sp>
        <p:nvSpPr>
          <p:cNvPr id="284" name="CustomShape 8"/>
          <p:cNvSpPr/>
          <p:nvPr/>
        </p:nvSpPr>
        <p:spPr>
          <a:xfrm>
            <a:off x="685800" y="365760"/>
            <a:ext cx="2554920" cy="19404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Jul 2024</a:t>
            </a:r>
            <a:endParaRPr b="0" lang="en-US" sz="1400" spc="-1" strike="noStrike">
              <a:solidFill>
                <a:srgbClr val="000000"/>
              </a:solidFill>
              <a:latin typeface="Arial"/>
            </a:endParaRPr>
          </a:p>
        </p:txBody>
      </p:sp>
      <p:sp>
        <p:nvSpPr>
          <p:cNvPr id="285" name="PlaceHolder 1"/>
          <p:cNvSpPr>
            <a:spLocks noGrp="1"/>
          </p:cNvSpPr>
          <p:nvPr>
            <p:ph type="title"/>
          </p:nvPr>
        </p:nvSpPr>
        <p:spPr>
          <a:xfrm>
            <a:off x="457200" y="273600"/>
            <a:ext cx="8229240" cy="1144800"/>
          </a:xfrm>
          <a:prstGeom prst="rect">
            <a:avLst/>
          </a:prstGeom>
          <a:noFill/>
          <a:ln w="0">
            <a:noFill/>
          </a:ln>
        </p:spPr>
        <p:txBody>
          <a:bodyPr lIns="0" rIns="0" tIns="0" bIns="0" anchor="ctr">
            <a:noAutofit/>
          </a:bodyPr>
          <a:p>
            <a:pPr indent="0" algn="ctr">
              <a:buNone/>
            </a:pPr>
            <a:r>
              <a:rPr b="0" lang="en-US" sz="4400" spc="-1" strike="noStrike">
                <a:solidFill>
                  <a:srgbClr val="000000"/>
                </a:solidFill>
                <a:latin typeface="Arial"/>
              </a:rPr>
              <a:t>Click to edit the title text format</a:t>
            </a:r>
            <a:endParaRPr b="0" lang="en-US" sz="4400" spc="-1" strike="noStrike">
              <a:solidFill>
                <a:srgbClr val="000000"/>
              </a:solidFill>
              <a:latin typeface="Arial"/>
            </a:endParaRPr>
          </a:p>
        </p:txBody>
      </p:sp>
      <p:sp>
        <p:nvSpPr>
          <p:cNvPr id="286" name="PlaceHolder 2"/>
          <p:cNvSpPr>
            <a:spLocks noGrp="1"/>
          </p:cNvSpPr>
          <p:nvPr>
            <p:ph type="body"/>
          </p:nvPr>
        </p:nvSpPr>
        <p:spPr>
          <a:xfrm>
            <a:off x="457200" y="1604520"/>
            <a:ext cx="8229240" cy="3977280"/>
          </a:xfrm>
          <a:prstGeom prst="rect">
            <a:avLst/>
          </a:prstGeom>
          <a:noFill/>
          <a:ln w="0">
            <a:noFill/>
          </a:ln>
        </p:spPr>
        <p:txBody>
          <a:bodyPr lIns="0" rIns="0" tIns="0" bIns="0" anchor="t">
            <a:normAutofit/>
          </a:bodyPr>
          <a:p>
            <a:pPr marL="432000" indent="-324000">
              <a:spcBef>
                <a:spcPts val="1417"/>
              </a:spcBef>
              <a:buClr>
                <a:srgbClr val="000000"/>
              </a:buClr>
              <a:buSzPct val="45000"/>
              <a:buFont typeface="Wingdings" charset="2"/>
              <a:buChar char=""/>
            </a:pPr>
            <a:r>
              <a:rPr b="0" lang="en-US" sz="3200" spc="-1" strike="noStrike">
                <a:solidFill>
                  <a:srgbClr val="000000"/>
                </a:solidFill>
                <a:latin typeface="Arial"/>
              </a:rPr>
              <a:t>Click to edit the outline text format</a:t>
            </a:r>
            <a:endParaRPr b="0" lang="en-US" sz="3200" spc="-1" strike="noStrike">
              <a:solidFill>
                <a:srgbClr val="000000"/>
              </a:solidFill>
              <a:latin typeface="Arial"/>
            </a:endParaRPr>
          </a:p>
          <a:p>
            <a:pPr lvl="1" marL="864000" indent="-324000">
              <a:spcBef>
                <a:spcPts val="1134"/>
              </a:spcBef>
              <a:buClr>
                <a:srgbClr val="000000"/>
              </a:buClr>
              <a:buSzPct val="75000"/>
              <a:buFont typeface="Symbol" charset="2"/>
              <a:buChar char=""/>
            </a:pPr>
            <a:r>
              <a:rPr b="0" lang="en-US" sz="2800" spc="-1" strike="noStrike">
                <a:solidFill>
                  <a:srgbClr val="000000"/>
                </a:solidFill>
                <a:latin typeface="Arial"/>
              </a:rPr>
              <a:t>Second Outline Level</a:t>
            </a:r>
            <a:endParaRPr b="0" lang="en-US" sz="2800" spc="-1" strike="noStrike">
              <a:solidFill>
                <a:srgbClr val="000000"/>
              </a:solidFill>
              <a:latin typeface="Arial"/>
            </a:endParaRPr>
          </a:p>
          <a:p>
            <a:pPr lvl="2" marL="1296000" indent="-288000">
              <a:spcBef>
                <a:spcPts val="850"/>
              </a:spcBef>
              <a:buClr>
                <a:srgbClr val="000000"/>
              </a:buClr>
              <a:buSzPct val="45000"/>
              <a:buFont typeface="Wingdings" charset="2"/>
              <a:buChar char=""/>
            </a:pPr>
            <a:r>
              <a:rPr b="0" lang="en-US" sz="2400" spc="-1" strike="noStrike">
                <a:solidFill>
                  <a:srgbClr val="000000"/>
                </a:solidFill>
                <a:latin typeface="Arial"/>
              </a:rPr>
              <a:t>Third Outline Level</a:t>
            </a:r>
            <a:endParaRPr b="0" lang="en-US" sz="2400" spc="-1" strike="noStrike">
              <a:solidFill>
                <a:srgbClr val="000000"/>
              </a:solidFill>
              <a:latin typeface="Arial"/>
            </a:endParaRPr>
          </a:p>
          <a:p>
            <a:pPr lvl="3" marL="1728000" indent="-216000">
              <a:spcBef>
                <a:spcPts val="567"/>
              </a:spcBef>
              <a:buClr>
                <a:srgbClr val="000000"/>
              </a:buClr>
              <a:buSzPct val="75000"/>
              <a:buFont typeface="Symbol" charset="2"/>
              <a:buChar char=""/>
            </a:pPr>
            <a:r>
              <a:rPr b="0" lang="en-US" sz="2000" spc="-1" strike="noStrike">
                <a:solidFill>
                  <a:srgbClr val="000000"/>
                </a:solidFill>
                <a:latin typeface="Arial"/>
              </a:rPr>
              <a:t>Fourth Outline Level</a:t>
            </a:r>
            <a:endParaRPr b="0" lang="en-US" sz="2000" spc="-1" strike="noStrike">
              <a:solidFill>
                <a:srgbClr val="000000"/>
              </a:solidFill>
              <a:latin typeface="Arial"/>
            </a:endParaRPr>
          </a:p>
          <a:p>
            <a:pPr lvl="4" marL="2160000" indent="-216000">
              <a:spcBef>
                <a:spcPts val="283"/>
              </a:spcBef>
              <a:buClr>
                <a:srgbClr val="000000"/>
              </a:buClr>
              <a:buSzPct val="45000"/>
              <a:buFont typeface="Wingdings" charset="2"/>
              <a:buChar char=""/>
            </a:pPr>
            <a:r>
              <a:rPr b="0" lang="en-US" sz="2000" spc="-1" strike="noStrike">
                <a:solidFill>
                  <a:srgbClr val="000000"/>
                </a:solidFill>
                <a:latin typeface="Arial"/>
              </a:rPr>
              <a:t>Fifth Outline Level</a:t>
            </a:r>
            <a:endParaRPr b="0" lang="en-US" sz="2000" spc="-1" strike="noStrike">
              <a:solidFill>
                <a:srgbClr val="000000"/>
              </a:solidFill>
              <a:latin typeface="Arial"/>
            </a:endParaRPr>
          </a:p>
          <a:p>
            <a:pPr lvl="5" marL="2592000" indent="-216000">
              <a:spcBef>
                <a:spcPts val="283"/>
              </a:spcBef>
              <a:buClr>
                <a:srgbClr val="000000"/>
              </a:buClr>
              <a:buSzPct val="45000"/>
              <a:buFont typeface="Wingdings" charset="2"/>
              <a:buChar char=""/>
            </a:pPr>
            <a:r>
              <a:rPr b="0" lang="en-US" sz="2000" spc="-1" strike="noStrike">
                <a:solidFill>
                  <a:srgbClr val="000000"/>
                </a:solidFill>
                <a:latin typeface="Arial"/>
              </a:rPr>
              <a:t>Sixth Outline Level</a:t>
            </a:r>
            <a:endParaRPr b="0" lang="en-US" sz="2000" spc="-1" strike="noStrike">
              <a:solidFill>
                <a:srgbClr val="000000"/>
              </a:solidFill>
              <a:latin typeface="Arial"/>
            </a:endParaRPr>
          </a:p>
          <a:p>
            <a:pPr lvl="6" marL="3024000" indent="-216000">
              <a:spcBef>
                <a:spcPts val="283"/>
              </a:spcBef>
              <a:buClr>
                <a:srgbClr val="000000"/>
              </a:buClr>
              <a:buSzPct val="45000"/>
              <a:buFont typeface="Wingdings" charset="2"/>
              <a:buChar char=""/>
            </a:pPr>
            <a:r>
              <a:rPr b="0" lang="en-US" sz="2000" spc="-1" strike="noStrike">
                <a:solidFill>
                  <a:srgbClr val="000000"/>
                </a:solidFill>
                <a:latin typeface="Arial"/>
              </a:rPr>
              <a:t>Seventh Outline Level</a:t>
            </a:r>
            <a:endParaRPr b="0" lang="en-US" sz="2000" spc="-1" strike="noStrike">
              <a:solidFill>
                <a:srgbClr val="000000"/>
              </a:solidFill>
              <a:latin typeface="Arial"/>
            </a:endParaRPr>
          </a:p>
        </p:txBody>
      </p:sp>
    </p:spTree>
  </p:cSld>
  <p:clrMap bg1="lt1" bg2="lt2" tx1="dk1" tx2="dk2" accent1="accent1" accent2="accent2" accent3="accent3" accent4="accent4" accent5="accent5" accent6="accent6" hlink="hlink" folHlink="folHlink"/>
  <p:sldLayoutIdLst>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 id="2147483737" r:id="rId12"/>
    <p:sldLayoutId id="2147483738"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4/15-24-0166-01-04ac-privacy-primitives.docx" TargetMode="External"/><Relationship Id="rId3" Type="http://schemas.openxmlformats.org/officeDocument/2006/relationships/hyperlink" Target="https://mentor.ieee.org/802.15/dcn/24/15-24-0315-02-04ac-privacy-mlme-primatives.docx" TargetMode="External"/><Relationship Id="rId4" Type="http://schemas.openxmlformats.org/officeDocument/2006/relationships/hyperlink" Target="https://mentor.ieee.org/802.15/dcn/24/15-24-0314-02-04ac-privacy-frame-formats.docx" TargetMode="External"/><Relationship Id="rId5"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hyperlink" Target="https://mentor.ieee.org/802.15/dcn/24/15-24-0319-00-04ac-may24-meeting-minutes-for-privacy.docx" TargetMode="External"/><Relationship Id="rId2"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hyperlink" Target="https://mentor.ieee.org/802.15/dcn/23/15-23-0422-05-04ac-list-of-issues-to-be-solved.docx" TargetMode="External"/><Relationship Id="rId2" Type="http://schemas.openxmlformats.org/officeDocument/2006/relationships/hyperlink" Target="https://mentor.ieee.org/802.15/dcn/23/15-23-0397-01-04ac-project-task-list-for-tg4ac.xlsx" TargetMode="External"/><Relationship Id="rId3" Type="http://schemas.openxmlformats.org/officeDocument/2006/relationships/hyperlink" Target="https://mentor.ieee.org/802.15/dcn/22/15-22-0477-00-wng0-802-15-4-privacy-issues.pptx" TargetMode="External"/><Relationship Id="rId4"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73.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6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329" name="CustomShape 1"/>
          <p:cNvSpPr/>
          <p:nvPr/>
        </p:nvSpPr>
        <p:spPr>
          <a:xfrm>
            <a:off x="152280" y="609480"/>
            <a:ext cx="8972280" cy="4606920"/>
          </a:xfrm>
          <a:prstGeom prst="rect">
            <a:avLst/>
          </a:prstGeom>
          <a:noFill/>
          <a:ln w="0">
            <a:noFill/>
          </a:ln>
        </p:spPr>
        <p:style>
          <a:lnRef idx="0"/>
          <a:fillRef idx="0"/>
          <a:effectRef idx="0"/>
          <a:fontRef idx="minor"/>
        </p:style>
        <p:txBody>
          <a:bodyPr lIns="90000" rIns="90000" tIns="46800" bIns="46800" anchor="t">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July Meeting</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Date Submitted: 15</a:t>
            </a:r>
            <a:r>
              <a:rPr b="1" lang="en-IE" sz="1600" spc="-1" strike="noStrike" baseline="33000">
                <a:solidFill>
                  <a:srgbClr val="000000"/>
                </a:solidFill>
                <a:latin typeface="Times New Roman"/>
                <a:ea typeface="DejaVu Sans"/>
              </a:rPr>
              <a:t>th</a:t>
            </a:r>
            <a:r>
              <a:rPr b="1" lang="en-IE" sz="1600" spc="-1" strike="noStrike">
                <a:solidFill>
                  <a:srgbClr val="000000"/>
                </a:solidFill>
                <a:latin typeface="Times New Roman"/>
                <a:ea typeface="DejaVu Sans"/>
              </a:rPr>
              <a:t> July, 2024</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solidFill>
                <a:srgbClr val="000000"/>
              </a:solidFill>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TG4ac Privacy Meeting in July</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TG4ac Privacy July Meeting.</a:t>
            </a:r>
            <a:endParaRPr b="0" lang="en-US" sz="1600" spc="-1" strike="noStrike">
              <a:solidFill>
                <a:srgbClr val="000000"/>
              </a:solidFill>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solidFill>
                <a:srgbClr val="000000"/>
              </a:solidFill>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8" name="CustomShape 1"/>
          <p:cNvSpPr/>
          <p:nvPr/>
        </p:nvSpPr>
        <p:spPr>
          <a:xfrm>
            <a:off x="685800" y="685440"/>
            <a:ext cx="7752960" cy="104760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49" name="CustomShape 2"/>
          <p:cNvSpPr/>
          <p:nvPr/>
        </p:nvSpPr>
        <p:spPr>
          <a:xfrm>
            <a:off x="438120" y="602280"/>
            <a:ext cx="821160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July</a:t>
            </a:r>
            <a:endParaRPr b="0" lang="en-US" sz="4400" spc="-1" strike="noStrike">
              <a:solidFill>
                <a:srgbClr val="000000"/>
              </a:solidFill>
              <a:latin typeface="Arial"/>
            </a:endParaRPr>
          </a:p>
        </p:txBody>
      </p:sp>
      <p:sp>
        <p:nvSpPr>
          <p:cNvPr id="350" name="CustomShape 3"/>
          <p:cNvSpPr/>
          <p:nvPr/>
        </p:nvSpPr>
        <p:spPr>
          <a:xfrm>
            <a:off x="457200" y="1604520"/>
            <a:ext cx="8211600" cy="395964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51" name="CustomShape 4"/>
          <p:cNvSpPr/>
          <p:nvPr/>
        </p:nvSpPr>
        <p:spPr>
          <a:xfrm>
            <a:off x="457200" y="1604520"/>
            <a:ext cx="8210160" cy="3958200"/>
          </a:xfrm>
          <a:prstGeom prst="rect">
            <a:avLst/>
          </a:prstGeom>
          <a:noFill/>
          <a:ln w="0">
            <a:noFill/>
          </a:ln>
        </p:spPr>
        <p:style>
          <a:lnRef idx="0"/>
          <a:fillRef idx="0"/>
          <a:effectRef idx="0"/>
          <a:fontRef idx="minor"/>
        </p:style>
        <p:txBody>
          <a:bodyPr lIns="0" rIns="0" tIns="0" bIns="0" anchor="t">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Work on the actual draft text</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Issue list: </a:t>
            </a:r>
            <a:r>
              <a:rPr b="0" lang="en-IE" sz="3200" spc="-1" strike="noStrike" u="sng">
                <a:solidFill>
                  <a:srgbClr val="0000ff"/>
                </a:solidFill>
                <a:uFillTx/>
                <a:latin typeface="Arial"/>
                <a:ea typeface="DejaVu Sans"/>
                <a:hlinkClick r:id="rId1"/>
              </a:rPr>
              <a:t>15-23-0422-05</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primitives: </a:t>
            </a:r>
            <a:r>
              <a:rPr b="0" lang="en-IE" sz="3200" spc="-1" strike="noStrike" u="sng">
                <a:solidFill>
                  <a:srgbClr val="0000ff"/>
                </a:solidFill>
                <a:uFillTx/>
                <a:latin typeface="Arial"/>
                <a:ea typeface="DejaVu Sans"/>
                <a:hlinkClick r:id="rId2"/>
              </a:rPr>
              <a:t>15-24-0166-01</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MLME-primatives </a:t>
            </a:r>
            <a:r>
              <a:rPr b="0" lang="en-IE" sz="3200" spc="-1" strike="noStrike" u="sng">
                <a:solidFill>
                  <a:srgbClr val="0000ff"/>
                </a:solidFill>
                <a:uFillTx/>
                <a:latin typeface="Arial"/>
                <a:ea typeface="DejaVu Sans"/>
                <a:hlinkClick r:id="rId3"/>
              </a:rPr>
              <a:t>15-24-0315-02</a:t>
            </a:r>
            <a:endParaRPr b="0" lang="en-US" sz="3200" spc="-1" strike="noStrike">
              <a:solidFill>
                <a:srgbClr val="000000"/>
              </a:solidFill>
              <a:latin typeface="Arial"/>
            </a:endParaRPr>
          </a:p>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Privacy frame formats </a:t>
            </a:r>
            <a:r>
              <a:rPr b="0" lang="en-IE" sz="3200" spc="-1" strike="noStrike" u="sng">
                <a:solidFill>
                  <a:srgbClr val="0000ff"/>
                </a:solidFill>
                <a:uFillTx/>
                <a:latin typeface="Arial"/>
                <a:ea typeface="DejaVu Sans"/>
                <a:hlinkClick r:id="rId4"/>
              </a:rPr>
              <a:t>15-24-0314-02</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2" name="CustomShape 1"/>
          <p:cNvSpPr/>
          <p:nvPr/>
        </p:nvSpPr>
        <p:spPr>
          <a:xfrm>
            <a:off x="457200" y="273600"/>
            <a:ext cx="8216280" cy="11318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July</a:t>
            </a:r>
            <a:endParaRPr b="0" lang="en-US" sz="4400" spc="-1" strike="noStrike">
              <a:solidFill>
                <a:srgbClr val="000000"/>
              </a:solidFill>
              <a:latin typeface="Arial"/>
            </a:endParaRPr>
          </a:p>
        </p:txBody>
      </p:sp>
      <p:sp>
        <p:nvSpPr>
          <p:cNvPr id="353" name="CustomShape 2"/>
          <p:cNvSpPr/>
          <p:nvPr/>
        </p:nvSpPr>
        <p:spPr>
          <a:xfrm>
            <a:off x="457200" y="1604520"/>
            <a:ext cx="7762320" cy="3964320"/>
          </a:xfrm>
          <a:prstGeom prst="rect">
            <a:avLst/>
          </a:prstGeom>
          <a:noFill/>
          <a:ln w="0">
            <a:noFill/>
          </a:ln>
        </p:spPr>
        <p:style>
          <a:lnRef idx="0"/>
          <a:fillRef idx="0"/>
          <a:effectRef idx="0"/>
          <a:fontRef idx="minor"/>
        </p:style>
        <p:txBody>
          <a:bodyPr lIns="0" rIns="0" tIns="0" bIns="0" anchor="t">
            <a:normAutofit fontScale="64000"/>
          </a:bodyPr>
          <a:p>
            <a:pPr marL="16920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Monday 15</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July 13:30-15:30</a:t>
            </a:r>
            <a:endParaRPr b="0" lang="en-US" sz="3200" spc="-1" strike="noStrike">
              <a:solidFill>
                <a:srgbClr val="000000"/>
              </a:solidFill>
              <a:latin typeface="Arial"/>
            </a:endParaRPr>
          </a:p>
          <a:p>
            <a:pPr lvl="1" marL="30996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a:t>
            </a:r>
            <a:endParaRPr b="0" lang="en-US" sz="3200" spc="-1" strike="noStrike">
              <a:solidFill>
                <a:srgbClr val="000000"/>
              </a:solidFill>
              <a:latin typeface="Arial"/>
            </a:endParaRPr>
          </a:p>
          <a:p>
            <a:pPr lvl="1" marL="30996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agenda (this document) 15-24-0372-00</a:t>
            </a:r>
            <a:endParaRPr b="0" lang="en-US" sz="3200" spc="-1" strike="noStrike">
              <a:solidFill>
                <a:srgbClr val="000000"/>
              </a:solidFill>
              <a:latin typeface="Arial"/>
            </a:endParaRPr>
          </a:p>
          <a:p>
            <a:pPr lvl="1" marL="30996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 </a:t>
            </a:r>
            <a:r>
              <a:rPr b="0" lang="en-IE" sz="3200" spc="-1" strike="noStrike" u="sng">
                <a:solidFill>
                  <a:srgbClr val="0000ff"/>
                </a:solidFill>
                <a:uFillTx/>
                <a:latin typeface="Arial"/>
                <a:ea typeface="DejaVu Sans"/>
                <a:hlinkClick r:id="rId1"/>
              </a:rPr>
              <a:t>15-24-0319-00</a:t>
            </a:r>
            <a:endParaRPr b="0" lang="en-US" sz="3200" spc="-1" strike="noStrike">
              <a:solidFill>
                <a:srgbClr val="000000"/>
              </a:solidFill>
              <a:latin typeface="Arial"/>
            </a:endParaRPr>
          </a:p>
          <a:p>
            <a:pPr lvl="1" marL="30996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marL="16920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18</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May 1330-1530</a:t>
            </a:r>
            <a:endParaRPr b="0" lang="en-US" sz="3200" spc="-1" strike="noStrike">
              <a:solidFill>
                <a:srgbClr val="000000"/>
              </a:solidFill>
              <a:latin typeface="Arial"/>
            </a:endParaRPr>
          </a:p>
          <a:p>
            <a:pPr lvl="1" marL="30996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Continue working on the primitives, frame formats and MLME-primitives</a:t>
            </a:r>
            <a:endParaRPr b="0" lang="en-US" sz="3200" spc="-1" strike="noStrike">
              <a:solidFill>
                <a:srgbClr val="000000"/>
              </a:solidFill>
              <a:latin typeface="Arial"/>
            </a:endParaRPr>
          </a:p>
          <a:p>
            <a:pPr lvl="1" marL="309960" indent="-1400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Closing report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4" name="CustomShape 1"/>
          <p:cNvSpPr/>
          <p:nvPr/>
        </p:nvSpPr>
        <p:spPr>
          <a:xfrm>
            <a:off x="457200" y="273600"/>
            <a:ext cx="8220240" cy="11358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solidFill>
                <a:srgbClr val="000000"/>
              </a:solidFill>
              <a:latin typeface="Arial"/>
            </a:endParaRPr>
          </a:p>
        </p:txBody>
      </p:sp>
      <p:sp>
        <p:nvSpPr>
          <p:cNvPr id="355" name="CustomShape 2"/>
          <p:cNvSpPr/>
          <p:nvPr/>
        </p:nvSpPr>
        <p:spPr>
          <a:xfrm>
            <a:off x="457200" y="1604520"/>
            <a:ext cx="8220600" cy="3967920"/>
          </a:xfrm>
          <a:prstGeom prst="rect">
            <a:avLst/>
          </a:prstGeom>
          <a:noFill/>
          <a:ln w="0">
            <a:noFill/>
          </a:ln>
        </p:spPr>
        <p:style>
          <a:lnRef idx="0"/>
          <a:fillRef idx="0"/>
          <a:effectRef idx="0"/>
          <a:fontRef idx="minor"/>
        </p:style>
        <p:txBody>
          <a:bodyPr lIns="0" rIns="0" tIns="0" bIns="0" anchor="t">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List of issues can be found in the document </a:t>
            </a:r>
            <a:r>
              <a:rPr b="0" lang="en-IE" sz="3200" spc="-1" strike="noStrike" u="sng">
                <a:solidFill>
                  <a:srgbClr val="0000ff"/>
                </a:solidFill>
                <a:uFillTx/>
                <a:latin typeface="Arial"/>
                <a:ea typeface="DejaVu Sans"/>
                <a:hlinkClick r:id="rId1"/>
              </a:rPr>
              <a:t>15-23-0422-05</a:t>
            </a:r>
            <a:r>
              <a:rPr b="0" lang="en-US" sz="3200" spc="-1" strike="noStrike">
                <a:solidFill>
                  <a:srgbClr val="000000"/>
                </a:solidFill>
                <a:latin typeface="Arial"/>
                <a:ea typeface="DejaVu Sans"/>
              </a:rPr>
              <a:t>.</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Project task list: </a:t>
            </a:r>
            <a:r>
              <a:rPr b="0" lang="en-US" sz="3200" spc="-1" strike="noStrike" u="sng">
                <a:solidFill>
                  <a:srgbClr val="0000ff"/>
                </a:solidFill>
                <a:uFillTx/>
                <a:latin typeface="Arial"/>
                <a:ea typeface="DejaVu Sans"/>
                <a:hlinkClick r:id="rId2"/>
              </a:rPr>
              <a:t>15-23-0397-01</a:t>
            </a:r>
            <a:endParaRPr b="0" lang="en-US" sz="3200" spc="-1" strike="noStrike">
              <a:solidFill>
                <a:srgbClr val="000000"/>
              </a:solidFill>
              <a:latin typeface="Arial"/>
            </a:endParaRPr>
          </a:p>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Old WNG presentation </a:t>
            </a:r>
            <a:r>
              <a:rPr b="0" lang="en-US" sz="3200" spc="-1" strike="noStrike" u="sng">
                <a:solidFill>
                  <a:srgbClr val="0000ff"/>
                </a:solidFill>
                <a:uFillTx/>
                <a:latin typeface="Arial"/>
                <a:ea typeface="DejaVu Sans"/>
                <a:hlinkClick r:id="rId3"/>
              </a:rPr>
              <a:t>15-22-0477</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6" name="TextShape 1"/>
          <p:cNvSpPr/>
          <p:nvPr/>
        </p:nvSpPr>
        <p:spPr>
          <a:xfrm>
            <a:off x="457200" y="273600"/>
            <a:ext cx="822348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Timeline</a:t>
            </a:r>
            <a:endParaRPr b="0" lang="en-US" sz="4400" spc="-1" strike="noStrike">
              <a:solidFill>
                <a:srgbClr val="000000"/>
              </a:solidFill>
              <a:latin typeface="Arial"/>
            </a:endParaRPr>
          </a:p>
        </p:txBody>
      </p:sp>
      <p:sp>
        <p:nvSpPr>
          <p:cNvPr id="357" name="TextShape 2"/>
          <p:cNvSpPr/>
          <p:nvPr/>
        </p:nvSpPr>
        <p:spPr>
          <a:xfrm>
            <a:off x="457200" y="1604520"/>
            <a:ext cx="8223480" cy="39715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graphicFrame>
        <p:nvGraphicFramePr>
          <p:cNvPr id="358" name=""/>
          <p:cNvGraphicFramePr/>
          <p:nvPr/>
        </p:nvGraphicFramePr>
        <p:xfrm>
          <a:off x="685800" y="1416240"/>
          <a:ext cx="8000640" cy="4755960"/>
        </p:xfrm>
        <a:graphic>
          <a:graphicData uri="http://schemas.openxmlformats.org/drawingml/2006/table">
            <a:tbl>
              <a:tblPr/>
              <a:tblGrid>
                <a:gridCol w="6330240"/>
                <a:gridCol w="1670760"/>
              </a:tblGrid>
              <a:tr h="594720">
                <a:tc>
                  <a:txBody>
                    <a:bodyPr lIns="90000" rIns="90000" anchor="t">
                      <a:noAutofit/>
                    </a:bodyPr>
                    <a:p>
                      <a:pPr>
                        <a:lnSpc>
                          <a:spcPct val="100000"/>
                        </a:lnSpc>
                      </a:pPr>
                      <a:r>
                        <a:rPr b="0" lang="en-US" sz="1800" spc="-1" strike="noStrike">
                          <a:solidFill>
                            <a:srgbClr val="000000"/>
                          </a:solidFill>
                          <a:latin typeface="Arial"/>
                        </a:rPr>
                        <a:t>Finalize the list of issues to be solved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c>
                  <a:txBody>
                    <a:bodyPr lIns="90000" rIns="90000" anchor="t">
                      <a:noAutofit/>
                    </a:bodyPr>
                    <a:p>
                      <a:pPr>
                        <a:lnSpc>
                          <a:spcPct val="100000"/>
                        </a:lnSpc>
                      </a:pPr>
                      <a:r>
                        <a:rPr b="0" lang="en-US" sz="1800" spc="-1" strike="noStrike">
                          <a:solidFill>
                            <a:srgbClr val="000000"/>
                          </a:solidFill>
                          <a:latin typeface="Arial"/>
                        </a:rPr>
                        <a:t>Jan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b3b3b3"/>
                    </a:solidFill>
                  </a:tcPr>
                </a:tc>
              </a:tr>
              <a:tr h="594720">
                <a:tc>
                  <a:txBody>
                    <a:bodyPr lIns="90000" rIns="90000" anchor="t">
                      <a:noAutofit/>
                    </a:bodyPr>
                    <a:p>
                      <a:pPr>
                        <a:lnSpc>
                          <a:spcPct val="100000"/>
                        </a:lnSpc>
                      </a:pPr>
                      <a:r>
                        <a:rPr b="0" lang="en-US" sz="1800" spc="-1" strike="noStrike">
                          <a:solidFill>
                            <a:srgbClr val="000000"/>
                          </a:solidFill>
                          <a:latin typeface="Arial"/>
                        </a:rPr>
                        <a:t>First version of the draft for WG pre-ballot commenting</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Sep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letter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Nov 2024</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Draft ready for SA ballot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SA ballot start</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Mar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4720">
                <a:tc>
                  <a:txBody>
                    <a:bodyPr lIns="90000" rIns="90000" anchor="t">
                      <a:noAutofit/>
                    </a:bodyPr>
                    <a:p>
                      <a:pPr>
                        <a:lnSpc>
                          <a:spcPct val="100000"/>
                        </a:lnSpc>
                      </a:pPr>
                      <a:r>
                        <a:rPr b="0" lang="en-US" sz="1800" spc="-1" strike="noStrike">
                          <a:solidFill>
                            <a:srgbClr val="000000"/>
                          </a:solidFill>
                          <a:latin typeface="Arial"/>
                        </a:rPr>
                        <a:t>SA ballot done</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Jul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r h="594720">
                <a:tc>
                  <a:txBody>
                    <a:bodyPr lIns="90000" rIns="90000" anchor="t">
                      <a:noAutofit/>
                    </a:bodyPr>
                    <a:p>
                      <a:pPr>
                        <a:lnSpc>
                          <a:spcPct val="100000"/>
                        </a:lnSpc>
                      </a:pPr>
                      <a:r>
                        <a:rPr b="0" lang="en-US" sz="1800" spc="-1" strike="noStrike">
                          <a:solidFill>
                            <a:srgbClr val="000000"/>
                          </a:solidFill>
                          <a:latin typeface="Arial"/>
                        </a:rPr>
                        <a:t>Submit to RevCom</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c>
                  <a:txBody>
                    <a:bodyPr lIns="90000" rIns="90000" anchor="t">
                      <a:noAutofit/>
                    </a:bodyPr>
                    <a:p>
                      <a:pPr>
                        <a:lnSpc>
                          <a:spcPct val="100000"/>
                        </a:lnSpc>
                      </a:pPr>
                      <a:r>
                        <a:rPr b="0" lang="en-US" sz="1800" spc="-1" strike="noStrike">
                          <a:solidFill>
                            <a:srgbClr val="000000"/>
                          </a:solidFill>
                          <a:latin typeface="Arial"/>
                        </a:rPr>
                        <a:t>Sep 2025</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e6e6e6"/>
                    </a:solidFill>
                  </a:tcPr>
                </a:tc>
              </a:tr>
              <a:tr h="592920">
                <a:tc>
                  <a:txBody>
                    <a:bodyPr lIns="90000" rIns="90000" anchor="t">
                      <a:noAutofit/>
                    </a:bodyPr>
                    <a:p>
                      <a:pPr>
                        <a:lnSpc>
                          <a:spcPct val="100000"/>
                        </a:lnSpc>
                      </a:pPr>
                      <a:r>
                        <a:rPr b="0" lang="en-US" sz="1800" spc="-1" strike="noStrike">
                          <a:solidFill>
                            <a:srgbClr val="000000"/>
                          </a:solidFill>
                          <a:latin typeface="Arial"/>
                        </a:rPr>
                        <a:t>Standard published</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c>
                  <a:txBody>
                    <a:bodyPr lIns="90000" rIns="90000" anchor="t">
                      <a:noAutofit/>
                    </a:bodyPr>
                    <a:p>
                      <a:pPr>
                        <a:lnSpc>
                          <a:spcPct val="100000"/>
                        </a:lnSpc>
                      </a:pPr>
                      <a:r>
                        <a:rPr b="0" lang="en-US" sz="1800" spc="-1" strike="noStrike">
                          <a:solidFill>
                            <a:srgbClr val="000000"/>
                          </a:solidFill>
                          <a:latin typeface="Arial"/>
                        </a:rPr>
                        <a:t>Jan 2026</a:t>
                      </a:r>
                      <a:endParaRPr b="0" lang="en-US" sz="1800" spc="-1" strike="noStrike">
                        <a:solidFill>
                          <a:srgbClr val="000000"/>
                        </a:solidFill>
                        <a:latin typeface="Arial"/>
                      </a:endParaRPr>
                    </a:p>
                  </a:txBody>
                  <a:tcPr anchor="t" marL="90000" marR="90000">
                    <a:lnL w="720">
                      <a:solidFill>
                        <a:srgbClr val="ffffff"/>
                      </a:solidFill>
                    </a:lnL>
                    <a:lnR w="720">
                      <a:solidFill>
                        <a:srgbClr val="ffffff"/>
                      </a:solidFill>
                    </a:lnR>
                    <a:lnT w="720">
                      <a:solidFill>
                        <a:srgbClr val="ffffff"/>
                      </a:solidFill>
                    </a:lnT>
                    <a:lnB w="720">
                      <a:solidFill>
                        <a:srgbClr val="ffffff"/>
                      </a:solidFill>
                    </a:lnB>
                    <a:solidFill>
                      <a:srgbClr val="cccccc"/>
                    </a:solidFill>
                  </a:tcPr>
                </a:tc>
              </a:tr>
            </a:tbl>
          </a:graphicData>
        </a:graphic>
      </p:graphicFrame>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59" name="TextShape 3"/>
          <p:cNvSpPr/>
          <p:nvPr/>
        </p:nvSpPr>
        <p:spPr>
          <a:xfrm>
            <a:off x="457200" y="273600"/>
            <a:ext cx="822348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Meeting achievements</a:t>
            </a:r>
            <a:endParaRPr b="0" lang="en-US" sz="4400" spc="-1" strike="noStrike">
              <a:solidFill>
                <a:srgbClr val="000000"/>
              </a:solidFill>
              <a:latin typeface="Arial"/>
            </a:endParaRPr>
          </a:p>
        </p:txBody>
      </p:sp>
      <p:sp>
        <p:nvSpPr>
          <p:cNvPr id="360" name="TextShape 4"/>
          <p:cNvSpPr/>
          <p:nvPr/>
        </p:nvSpPr>
        <p:spPr>
          <a:xfrm>
            <a:off x="457200" y="1604520"/>
            <a:ext cx="8223480" cy="3971520"/>
          </a:xfrm>
          <a:prstGeom prst="rect">
            <a:avLst/>
          </a:prstGeom>
          <a:noFill/>
          <a:ln w="0">
            <a:noFill/>
          </a:ln>
        </p:spPr>
        <p:style>
          <a:lnRef idx="0"/>
          <a:fillRef idx="0"/>
          <a:effectRef idx="0"/>
          <a:fontRef idx="minor"/>
        </p:style>
        <p:txBody>
          <a:bodyPr lIns="0" rIns="0" tIns="0" bIns="0" anchor="t">
            <a:normAutofit/>
          </a:bodyPr>
          <a:p>
            <a:pPr>
              <a:lnSpc>
                <a:spcPct val="100000"/>
              </a:lnSpc>
              <a:spcBef>
                <a:spcPts val="1417"/>
              </a:spcBef>
            </a:pPr>
            <a:endParaRPr b="0" lang="en-US" sz="1800" spc="-1" strike="noStrike">
              <a:solidFill>
                <a:srgbClr val="000000"/>
              </a:solidFill>
              <a:latin typeface="Arial"/>
              <a:ea typeface="DejaVu Sans"/>
            </a:endParaRPr>
          </a:p>
        </p:txBody>
      </p:sp>
      <p:sp>
        <p:nvSpPr>
          <p:cNvPr id="361" name="PlaceHolder 1"/>
          <p:cNvSpPr>
            <a:spLocks noGrp="1"/>
          </p:cNvSpPr>
          <p:nvPr>
            <p:ph type="title"/>
          </p:nvPr>
        </p:nvSpPr>
        <p:spPr>
          <a:xfrm>
            <a:off x="457200" y="273600"/>
            <a:ext cx="8226360" cy="1141920"/>
          </a:xfrm>
          <a:prstGeom prst="rect">
            <a:avLst/>
          </a:prstGeom>
          <a:noFill/>
          <a:ln w="0">
            <a:noFill/>
          </a:ln>
        </p:spPr>
        <p:txBody>
          <a:bodyPr lIns="0" rIns="0" tIns="0" bIns="0" anchor="ctr">
            <a:noAutofit/>
          </a:bodyPr>
          <a:p>
            <a:pPr indent="0" algn="ctr">
              <a:lnSpc>
                <a:spcPct val="100000"/>
              </a:lnSpc>
              <a:buNone/>
              <a:tabLst>
                <a:tab algn="l" pos="0"/>
              </a:tabLst>
            </a:pPr>
            <a:r>
              <a:rPr b="0" lang="en-US" sz="4400" spc="-1" strike="noStrike">
                <a:solidFill>
                  <a:srgbClr val="000000"/>
                </a:solidFill>
                <a:latin typeface="Arial"/>
              </a:rPr>
              <a:t> </a:t>
            </a:r>
            <a:endParaRPr b="0" lang="en-US" sz="4400" spc="-1" strike="noStrike">
              <a:solidFill>
                <a:srgbClr val="000000"/>
              </a:solidFill>
              <a:latin typeface="Arial"/>
            </a:endParaRPr>
          </a:p>
        </p:txBody>
      </p:sp>
      <p:sp>
        <p:nvSpPr>
          <p:cNvPr id="362" name="PlaceHolder 2"/>
          <p:cNvSpPr>
            <a:spLocks noGrp="1"/>
          </p:cNvSpPr>
          <p:nvPr>
            <p:ph/>
          </p:nvPr>
        </p:nvSpPr>
        <p:spPr>
          <a:xfrm>
            <a:off x="457200" y="1604520"/>
            <a:ext cx="8226360" cy="3974400"/>
          </a:xfrm>
          <a:prstGeom prst="rect">
            <a:avLst/>
          </a:prstGeom>
          <a:noFill/>
          <a:ln w="0">
            <a:noFill/>
          </a:ln>
        </p:spPr>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Continued working on document describing the frame formats 15-24-0314.</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Continued working on document for the MLME primitives 15-24-0315.</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rPr>
              <a:t>Continued working on the document for description of primitives 15-24-0166</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63" name="TextShape 1"/>
          <p:cNvSpPr/>
          <p:nvPr/>
        </p:nvSpPr>
        <p:spPr>
          <a:xfrm>
            <a:off x="457200" y="273600"/>
            <a:ext cx="8453520" cy="113904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Agenda for TG4ac for September</a:t>
            </a:r>
            <a:endParaRPr b="0" lang="en-US" sz="4400" spc="-1" strike="noStrike">
              <a:solidFill>
                <a:srgbClr val="000000"/>
              </a:solidFill>
              <a:latin typeface="Arial"/>
            </a:endParaRPr>
          </a:p>
        </p:txBody>
      </p:sp>
      <p:sp>
        <p:nvSpPr>
          <p:cNvPr id="364" name="TextShape 2"/>
          <p:cNvSpPr/>
          <p:nvPr/>
        </p:nvSpPr>
        <p:spPr>
          <a:xfrm>
            <a:off x="457200" y="1604520"/>
            <a:ext cx="8223480" cy="3971520"/>
          </a:xfrm>
          <a:prstGeom prst="rect">
            <a:avLst/>
          </a:prstGeom>
          <a:noFill/>
          <a:ln w="0">
            <a:noFill/>
          </a:ln>
        </p:spPr>
        <p:style>
          <a:lnRef idx="0"/>
          <a:fillRef idx="0"/>
          <a:effectRef idx="0"/>
          <a:fontRef idx="minor"/>
        </p:style>
        <p:txBody>
          <a:bodyPr lIns="0" rIns="0" tIns="0" bIns="0" anchor="t">
            <a:normAutofit/>
          </a:bodyPr>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Two sessions</a:t>
            </a:r>
            <a:endParaRPr b="0" lang="en-US" sz="3200" spc="-1" strike="noStrike">
              <a:solidFill>
                <a:srgbClr val="000000"/>
              </a:solidFill>
              <a:latin typeface="Arial"/>
            </a:endParaRPr>
          </a:p>
          <a:p>
            <a:pPr marL="432000" indent="-324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No overlap with IG Crypt, or TG4me.</a:t>
            </a:r>
            <a:endParaRPr b="0" lang="en-US" sz="3200" spc="-1" strike="noStrike">
              <a:solidFill>
                <a:srgbClr val="000000"/>
              </a:solidFill>
              <a:latin typeface="Arial"/>
            </a:endParaRPr>
          </a:p>
          <a:p>
            <a:pPr lvl="1" marL="432000" indent="-21600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Finish the draft</a:t>
            </a:r>
            <a:endParaRPr b="0" lang="en-US" sz="3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0" name="CustomShape 1"/>
          <p:cNvSpPr/>
          <p:nvPr/>
        </p:nvSpPr>
        <p:spPr>
          <a:xfrm>
            <a:off x="190440" y="1007640"/>
            <a:ext cx="8745120" cy="553176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sz="1800"/>
            </a:br>
            <a:r>
              <a:rPr b="0" lang="en-IE" sz="1200" spc="-1" strike="noStrike">
                <a:solidFill>
                  <a:srgbClr val="000000"/>
                </a:solidFill>
                <a:latin typeface="Calibri"/>
                <a:ea typeface="DejaVu Sans"/>
              </a:rPr>
              <a:t> </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solidFill>
                <a:srgbClr val="000000"/>
              </a:solidFill>
              <a:latin typeface="Arial"/>
            </a:endParaRPr>
          </a:p>
          <a:p>
            <a:pPr>
              <a:lnSpc>
                <a:spcPct val="100000"/>
              </a:lnSpc>
            </a:pPr>
            <a:endParaRPr b="0" lang="en-US" sz="1200" spc="-1" strike="noStrike">
              <a:solidFill>
                <a:srgbClr val="000000"/>
              </a:solidFill>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solidFill>
                <a:srgbClr val="000000"/>
              </a:solidFill>
              <a:latin typeface="Arial"/>
            </a:endParaRPr>
          </a:p>
        </p:txBody>
      </p:sp>
      <p:sp>
        <p:nvSpPr>
          <p:cNvPr id="331" name="CustomShape 2"/>
          <p:cNvSpPr/>
          <p:nvPr/>
        </p:nvSpPr>
        <p:spPr>
          <a:xfrm>
            <a:off x="685800" y="533520"/>
            <a:ext cx="7754400" cy="59148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solidFill>
                <a:srgbClr val="000000"/>
              </a:solidFill>
              <a:latin typeface="Arial"/>
            </a:endParaRPr>
          </a:p>
        </p:txBody>
      </p:sp>
      <p:sp>
        <p:nvSpPr>
          <p:cNvPr id="332" name="CustomShape 3"/>
          <p:cNvSpPr/>
          <p:nvPr/>
        </p:nvSpPr>
        <p:spPr>
          <a:xfrm>
            <a:off x="685800" y="-228600"/>
            <a:ext cx="7754400" cy="10519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
        <p:nvSpPr>
          <p:cNvPr id="333" name="CustomShape 4"/>
          <p:cNvSpPr/>
          <p:nvPr/>
        </p:nvSpPr>
        <p:spPr>
          <a:xfrm>
            <a:off x="380880" y="838080"/>
            <a:ext cx="8440200" cy="5544720"/>
          </a:xfrm>
          <a:prstGeom prst="rect">
            <a:avLst/>
          </a:prstGeom>
          <a:noFill/>
          <a:ln w="0">
            <a:noFill/>
          </a:ln>
        </p:spPr>
        <p:style>
          <a:lnRef idx="0"/>
          <a:fillRef idx="0"/>
          <a:effectRef idx="0"/>
          <a:fontRef idx="minor"/>
        </p:style>
        <p:txBody>
          <a:bodyPr lIns="90000" rIns="90000" tIns="45000" bIns="45000" anchor="t">
            <a:noAutofit/>
          </a:bodyPr>
          <a:p>
            <a:pPr>
              <a:lnSpc>
                <a:spcPct val="100000"/>
              </a:lnSpc>
            </a:pPr>
            <a:endParaRPr b="0" lang="en-US" sz="1800" spc="-1" strike="noStrike">
              <a:solidFill>
                <a:srgbClr val="000000"/>
              </a:solidFill>
              <a:latin typeface="Arial"/>
              <a:ea typeface="DejaVu Sans"/>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4" name="CustomShape 1"/>
          <p:cNvSpPr/>
          <p:nvPr/>
        </p:nvSpPr>
        <p:spPr>
          <a:xfrm>
            <a:off x="339840" y="692280"/>
            <a:ext cx="8821080" cy="378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solidFill>
                <a:srgbClr val="000000"/>
              </a:solidFill>
              <a:latin typeface="Arial"/>
            </a:endParaRPr>
          </a:p>
        </p:txBody>
      </p:sp>
      <p:sp>
        <p:nvSpPr>
          <p:cNvPr id="335" name="CustomShape 2"/>
          <p:cNvSpPr/>
          <p:nvPr/>
        </p:nvSpPr>
        <p:spPr>
          <a:xfrm>
            <a:off x="34920" y="1413000"/>
            <a:ext cx="9126000" cy="48589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solidFill>
                <a:srgbClr val="000000"/>
              </a:solidFill>
              <a:latin typeface="Arial"/>
            </a:endParaRPr>
          </a:p>
          <a:p>
            <a:pPr>
              <a:lnSpc>
                <a:spcPct val="100000"/>
              </a:lnSpc>
            </a:pP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6" name="CustomShape 1"/>
          <p:cNvSpPr/>
          <p:nvPr/>
        </p:nvSpPr>
        <p:spPr>
          <a:xfrm>
            <a:off x="684360" y="658800"/>
            <a:ext cx="7754400" cy="81072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solidFill>
                <a:srgbClr val="000000"/>
              </a:solidFill>
              <a:latin typeface="Arial"/>
            </a:endParaRPr>
          </a:p>
        </p:txBody>
      </p:sp>
      <p:sp>
        <p:nvSpPr>
          <p:cNvPr id="337" name="CustomShape 2"/>
          <p:cNvSpPr/>
          <p:nvPr/>
        </p:nvSpPr>
        <p:spPr>
          <a:xfrm>
            <a:off x="0" y="1557360"/>
            <a:ext cx="8973720" cy="3366720"/>
          </a:xfrm>
          <a:prstGeom prst="rect">
            <a:avLst/>
          </a:prstGeom>
          <a:noFill/>
          <a:ln w="0">
            <a:noFill/>
          </a:ln>
        </p:spPr>
        <p:style>
          <a:lnRef idx="0"/>
          <a:fillRef idx="0"/>
          <a:effectRef idx="0"/>
          <a:fontRef idx="minor"/>
        </p:style>
        <p:txBody>
          <a:bodyPr lIns="90000" rIns="90000" tIns="45000" bIns="45000" anchor="t">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solidFill>
                <a:srgbClr val="000000"/>
              </a:solidFill>
              <a:latin typeface="Arial"/>
            </a:endParaRPr>
          </a:p>
          <a:p>
            <a:pPr>
              <a:lnSpc>
                <a:spcPct val="100000"/>
              </a:lnSpc>
            </a:pP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sz="1800"/>
            </a:br>
            <a:r>
              <a:rPr b="0" lang="en-IE" sz="2000" spc="-1" strike="noStrike">
                <a:solidFill>
                  <a:srgbClr val="000000"/>
                </a:solidFill>
                <a:latin typeface="Arial"/>
                <a:ea typeface="DejaVu Sans"/>
              </a:rPr>
              <a:t> </a:t>
            </a:r>
            <a:endParaRPr b="0" lang="en-US" sz="20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38" name="CustomShape 1"/>
          <p:cNvSpPr/>
          <p:nvPr/>
        </p:nvSpPr>
        <p:spPr>
          <a:xfrm>
            <a:off x="324000" y="630360"/>
            <a:ext cx="8668800" cy="1125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solidFill>
                <a:srgbClr val="000000"/>
              </a:solidFill>
              <a:latin typeface="Arial"/>
            </a:endParaRPr>
          </a:p>
        </p:txBody>
      </p:sp>
      <p:sp>
        <p:nvSpPr>
          <p:cNvPr id="339" name="CustomShape 2"/>
          <p:cNvSpPr/>
          <p:nvPr/>
        </p:nvSpPr>
        <p:spPr>
          <a:xfrm>
            <a:off x="609480" y="1773360"/>
            <a:ext cx="7746480" cy="444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solidFill>
                <a:srgbClr val="000000"/>
              </a:solidFill>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solidFill>
                <a:srgbClr val="000000"/>
              </a:solidFill>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solidFill>
                <a:srgbClr val="000000"/>
              </a:solidFill>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solidFill>
                <a:srgbClr val="000000"/>
              </a:solidFill>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solidFill>
                <a:srgbClr val="000000"/>
              </a:solidFill>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0" name="CustomShape 1"/>
          <p:cNvSpPr/>
          <p:nvPr/>
        </p:nvSpPr>
        <p:spPr>
          <a:xfrm>
            <a:off x="324000" y="630360"/>
            <a:ext cx="8668800" cy="1125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solidFill>
                <a:srgbClr val="000000"/>
              </a:solidFill>
              <a:latin typeface="Arial"/>
            </a:endParaRPr>
          </a:p>
        </p:txBody>
      </p:sp>
      <p:sp>
        <p:nvSpPr>
          <p:cNvPr id="341" name="CustomShape 2"/>
          <p:cNvSpPr/>
          <p:nvPr/>
        </p:nvSpPr>
        <p:spPr>
          <a:xfrm>
            <a:off x="609480" y="1773360"/>
            <a:ext cx="7746480" cy="444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solidFill>
                <a:srgbClr val="000000"/>
              </a:solidFill>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solidFill>
                <a:srgbClr val="000000"/>
              </a:solidFill>
              <a:latin typeface="Arial"/>
            </a:endParaRPr>
          </a:p>
          <a:p>
            <a:pPr>
              <a:lnSpc>
                <a:spcPct val="90000"/>
              </a:lnSpc>
              <a:spcBef>
                <a:spcPts val="400"/>
              </a:spcBef>
            </a:pPr>
            <a:endParaRPr b="0" lang="en-US" sz="1500" spc="-1" strike="noStrike">
              <a:solidFill>
                <a:srgbClr val="000000"/>
              </a:solidFill>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Pr sz="1800"/>
            </a:br>
            <a:r>
              <a:rPr b="1" i="1" lang="en-IE" sz="1600" spc="-1" strike="noStrike">
                <a:solidFill>
                  <a:srgbClr val="000000"/>
                </a:solidFill>
                <a:latin typeface="Calibri"/>
                <a:ea typeface="Calibri"/>
              </a:rPr>
              <a:t>http://standards.ieee.org/about/sasb/patcom/materials.html</a:t>
            </a:r>
            <a:endParaRPr b="0" lang="en-US" sz="1600" spc="-1" strike="noStrike">
              <a:solidFill>
                <a:srgbClr val="000000"/>
              </a:solidFill>
              <a:latin typeface="Arial"/>
            </a:endParaRPr>
          </a:p>
          <a:p>
            <a:pPr>
              <a:lnSpc>
                <a:spcPct val="90000"/>
              </a:lnSpc>
            </a:pPr>
            <a:endParaRPr b="0" lang="en-US" sz="1600" spc="-1" strike="noStrike">
              <a:solidFill>
                <a:srgbClr val="000000"/>
              </a:solidFill>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2" name="CustomShape 1"/>
          <p:cNvSpPr/>
          <p:nvPr/>
        </p:nvSpPr>
        <p:spPr>
          <a:xfrm>
            <a:off x="324000" y="630360"/>
            <a:ext cx="8668800" cy="1125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Pr sz="1800"/>
            </a:br>
            <a:r>
              <a:rPr b="1" lang="en-IE" sz="2600" spc="-1" strike="noStrike" cap="all">
                <a:solidFill>
                  <a:srgbClr val="000000"/>
                </a:solidFill>
                <a:latin typeface="Montserrat ExtraBold"/>
                <a:ea typeface="MS PGothic"/>
              </a:rPr>
              <a:t>standards development activities</a:t>
            </a:r>
            <a:endParaRPr b="0" lang="en-US" sz="2600" spc="-1" strike="noStrike">
              <a:solidFill>
                <a:srgbClr val="000000"/>
              </a:solidFill>
              <a:latin typeface="Arial"/>
            </a:endParaRPr>
          </a:p>
        </p:txBody>
      </p:sp>
      <p:sp>
        <p:nvSpPr>
          <p:cNvPr id="343" name="CustomShape 2"/>
          <p:cNvSpPr/>
          <p:nvPr/>
        </p:nvSpPr>
        <p:spPr>
          <a:xfrm>
            <a:off x="609480" y="1773360"/>
            <a:ext cx="7746480" cy="444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solidFill>
                <a:srgbClr val="000000"/>
              </a:solidFill>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4" name="CustomShape 1"/>
          <p:cNvSpPr/>
          <p:nvPr/>
        </p:nvSpPr>
        <p:spPr>
          <a:xfrm>
            <a:off x="324000" y="630360"/>
            <a:ext cx="8668800" cy="1125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5" name="CustomShape 2"/>
          <p:cNvSpPr/>
          <p:nvPr/>
        </p:nvSpPr>
        <p:spPr>
          <a:xfrm>
            <a:off x="609480" y="1773360"/>
            <a:ext cx="7746480" cy="444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solidFill>
                <a:srgbClr val="000000"/>
              </a:solidFill>
              <a:latin typeface="Arial"/>
            </a:endParaRPr>
          </a:p>
          <a:p>
            <a:pPr>
              <a:lnSpc>
                <a:spcPct val="90000"/>
              </a:lnSpc>
            </a:pPr>
            <a:endParaRPr b="0" lang="en-US" sz="20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solidFill>
                <a:srgbClr val="000000"/>
              </a:solidFill>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46" name="CustomShape 1"/>
          <p:cNvSpPr/>
          <p:nvPr/>
        </p:nvSpPr>
        <p:spPr>
          <a:xfrm>
            <a:off x="324000" y="630360"/>
            <a:ext cx="8668800" cy="112500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solidFill>
                <a:srgbClr val="000000"/>
              </a:solidFill>
              <a:latin typeface="Arial"/>
            </a:endParaRPr>
          </a:p>
        </p:txBody>
      </p:sp>
      <p:sp>
        <p:nvSpPr>
          <p:cNvPr id="347" name="CustomShape 2"/>
          <p:cNvSpPr/>
          <p:nvPr/>
        </p:nvSpPr>
        <p:spPr>
          <a:xfrm>
            <a:off x="609480" y="1773360"/>
            <a:ext cx="8429400" cy="4449240"/>
          </a:xfrm>
          <a:prstGeom prst="rect">
            <a:avLst/>
          </a:prstGeom>
          <a:noFill/>
          <a:ln w="0">
            <a:noFill/>
          </a:ln>
        </p:spPr>
        <p:style>
          <a:lnRef idx="0"/>
          <a:fillRef idx="0"/>
          <a:effectRef idx="0"/>
          <a:fontRef idx="minor"/>
        </p:style>
        <p:txBody>
          <a:bodyPr lIns="90000" rIns="90000" tIns="45000" bIns="45000" anchor="t">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Pr sz="1800"/>
            </a:br>
            <a:r>
              <a:rPr b="0" lang="en-IE" sz="1500" spc="-1" strike="noStrike">
                <a:solidFill>
                  <a:srgbClr val="000000"/>
                </a:solidFill>
                <a:latin typeface="Calibri"/>
                <a:ea typeface="DejaVu Sans"/>
              </a:rPr>
              <a: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Pr sz="1800"/>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Pr sz="1800"/>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solidFill>
                <a:srgbClr val="000000"/>
              </a:solidFill>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solidFill>
                <a:srgbClr val="000000"/>
              </a:solidFill>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solidFill>
                <a:srgbClr val="000000"/>
              </a:solidFill>
              <a:latin typeface="Arial"/>
            </a:endParaRPr>
          </a:p>
          <a:p>
            <a:pPr>
              <a:lnSpc>
                <a:spcPct val="90000"/>
              </a:lnSpc>
              <a:spcBef>
                <a:spcPts val="564"/>
              </a:spcBef>
            </a:pPr>
            <a:endParaRPr b="0" lang="en-US" sz="1200" spc="-1" strike="noStrike">
              <a:solidFill>
                <a:srgbClr val="000000"/>
              </a:solidFill>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7.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6350" cap="flat" cmpd="sng" algn="ctr">
          <a:solidFill>
            <a:schemeClr val="phClr">
              <a:shade val="95000"/>
              <a:satMod val="105000"/>
            </a:schemeClr>
          </a:solidFill>
          <a:prstDash val="solid"/>
          <a:miter/>
        </a:ln>
        <a:ln w="12700" cap="flat" cmpd="sng" algn="ctr">
          <a:solidFill>
            <a:schemeClr val="phClr"/>
          </a:solidFill>
          <a:prstDash val="solid"/>
          <a:miter/>
        </a:ln>
        <a:ln w="19050" cap="flat" cmpd="sng" algn="ctr">
          <a:solidFill>
            <a:schemeClr val="phClr"/>
          </a:solidFill>
          <a:prstDash val="solid"/>
          <a:miter/>
        </a:ln>
      </a:lnStyleLst>
      <a:effectStyleLst>
        <a:effectStyle>
          <a:effectLst/>
        </a:effectStyle>
        <a:effectStyle>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12433</TotalTime>
  <Application>LibreOffice/7.4.7.2$Linux_X86_64 LibreOffice_project/40$Build-2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2024-07-18T15:09:11Z</dcterms:modified>
  <cp:revision>169</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