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7" r:id="rId13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P802.16 Report to LMSC on Unconditional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2024-08-28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301378565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 Godfrey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EPRI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tim.godfrey@ieee.org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000" cy="4494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to send IEEE P802.16t D4.0 to SA Ballot.</a:t>
            </a: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sending the draft to SA Ballot was approved with a 802.15 working group letter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b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allot motion closing on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25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Aug 2024.</a:t>
            </a:r>
          </a:p>
          <a:p>
            <a:pPr marL="458280" lvl="1">
              <a:spcBef>
                <a:spcPts val="601"/>
              </a:spcBef>
              <a:buClr>
                <a:srgbClr val="000000"/>
              </a:buClr>
            </a:pPr>
            <a:r>
              <a:rPr lang="en-US" sz="2000" b="0" strike="noStrike" spc="-1" dirty="0">
                <a:solidFill>
                  <a:srgbClr val="000000"/>
                </a:solidFill>
              </a:rPr>
              <a:t>Motion:</a:t>
            </a:r>
          </a:p>
          <a:p>
            <a:pPr marL="458280" lvl="1">
              <a:spcBef>
                <a:spcPts val="601"/>
              </a:spcBef>
              <a:buClr>
                <a:srgbClr val="000000"/>
              </a:buClr>
            </a:pPr>
            <a:r>
              <a:rPr lang="en-US" sz="2000" b="0" strike="noStrike" spc="-1" dirty="0">
                <a:solidFill>
                  <a:srgbClr val="000000"/>
                </a:solidFill>
              </a:rPr>
              <a:t>IEEE 802.15 WG has reviewed and approves the CSD: ec-19-0222-00-ACSD-p802-16t.docx; and requests unconditional approval from the LMSC to submit P802.16t_D4.0 to Standards Association ballot.</a:t>
            </a: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ea typeface="ＭＳ Ｐゴシック"/>
              </a:rPr>
              <a:t>Moved by: Phil Beecher</a:t>
            </a: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ea typeface="ＭＳ Ｐゴシック"/>
              </a:rPr>
              <a:t>Seconded by: Tim Godfrey</a:t>
            </a:r>
            <a:endParaRPr lang="en-US" sz="2000" b="0" strike="noStrike" spc="-1" dirty="0">
              <a:solidFill>
                <a:srgbClr val="000000"/>
              </a:solidFill>
              <a:ea typeface="ＭＳ Ｐゴシック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ea typeface="ＭＳ Ｐゴシック"/>
              </a:rPr>
              <a:t>Passed in the Working Group:  91 yes, 0 no, 4 abstain</a:t>
            </a:r>
            <a:endParaRPr lang="en-US" sz="2000" b="0" strike="noStrike" spc="-1" dirty="0">
              <a:solidFill>
                <a:srgbClr val="000000"/>
              </a:solidFill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TG16t Draft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has completed 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P802.16t/D2.0,  P802.16t/D3.0, and P802.16t/D4.0 achieved 100% approval rate (&gt; 75% needed for an approved draft)</a:t>
            </a: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214 comments received on draft P802.16t/D1.0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36 comments received on draft P802.16t/D2.0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39 comments received on draft P802.16t/D3.0</a:t>
            </a: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0 comments on draft P802.16t/D4.0</a:t>
            </a: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3437396208"/>
              </p:ext>
            </p:extLst>
          </p:nvPr>
        </p:nvGraphicFramePr>
        <p:xfrm>
          <a:off x="335520" y="1412640"/>
          <a:ext cx="11449080" cy="4914720"/>
        </p:xfrm>
        <a:graphic>
          <a:graphicData uri="http://schemas.openxmlformats.org/drawingml/2006/table">
            <a:tbl>
              <a:tblPr/>
              <a:tblGrid>
                <a:gridCol w="685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12-Aug-2024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P802.16t/D4.0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5.4%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1465158058"/>
              </p:ext>
            </p:extLst>
          </p:nvPr>
        </p:nvGraphicFramePr>
        <p:xfrm>
          <a:off x="1310040" y="1751040"/>
          <a:ext cx="9569160" cy="455796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194 (57 T, 137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35 (14 T, 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39 (1 T, 38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12-Aug-2024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P802.16t/D4.0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 (0 T, 0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268 (72 T, 196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65340" y="205650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on 8/2/24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Feedback:</a:t>
            </a:r>
          </a:p>
          <a:p>
            <a:pPr marL="801180" lvl="1" indent="-342900"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Copyright statement needs to be added to the first page prior to initial SA Ballot</a:t>
            </a:r>
          </a:p>
          <a:p>
            <a:pPr marL="801180" lvl="1" indent="-342900"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Front matter needs to be updated prior to last SA Ballot recirc</a:t>
            </a:r>
            <a:endParaRPr lang="en-US" sz="2400" b="1" strike="noStrike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LB208)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LB208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Estimated TG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16t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386623965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LMSC Motion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Motion: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Approve sending P802.16t D4.0 to Standards Association Ballot.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Confirm the CSD for P802.16t in ec-19-0222-00-ACSD.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Moved by: Clint Powell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Seconded by: Tim Godfrey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final WG15 package supporting this motion can be found at:</a:t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15-24-0367-04-016t</a:t>
            </a: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3837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19434</TotalTime>
  <Words>784</Words>
  <Application>Microsoft Office PowerPoint</Application>
  <PresentationFormat>Widescreen</PresentationFormat>
  <Paragraphs>208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Clint Powell2</cp:lastModifiedBy>
  <cp:revision>225</cp:revision>
  <cp:lastPrinted>1601-01-01T00:00:00Z</cp:lastPrinted>
  <dcterms:created xsi:type="dcterms:W3CDTF">2019-11-09T15:46:46Z</dcterms:created>
  <dcterms:modified xsi:type="dcterms:W3CDTF">2024-08-28T19:20:49Z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