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Willard" userId="e09423abe892c689" providerId="LiveId" clId="{22D2C65D-25F7-4C3F-A364-9A93BA73E4E3}"/>
    <pc:docChg chg="undo custSel delSld modSld">
      <pc:chgData name="Elizabeth Willard" userId="e09423abe892c689" providerId="LiveId" clId="{22D2C65D-25F7-4C3F-A364-9A93BA73E4E3}" dt="2024-08-03T22:07:17.035" v="148" actId="20577"/>
      <pc:docMkLst>
        <pc:docMk/>
      </pc:docMkLst>
      <pc:sldChg chg="modSp mod">
        <pc:chgData name="Elizabeth Willard" userId="e09423abe892c689" providerId="LiveId" clId="{22D2C65D-25F7-4C3F-A364-9A93BA73E4E3}" dt="2024-08-03T21:56:52.524" v="110" actId="20577"/>
        <pc:sldMkLst>
          <pc:docMk/>
          <pc:sldMk cId="0" sldId="256"/>
        </pc:sldMkLst>
        <pc:spChg chg="mod">
          <ac:chgData name="Elizabeth Willard" userId="e09423abe892c689" providerId="LiveId" clId="{22D2C65D-25F7-4C3F-A364-9A93BA73E4E3}" dt="2024-08-03T21:56:52.524" v="110" actId="20577"/>
          <ac:spMkLst>
            <pc:docMk/>
            <pc:sldMk cId="0" sldId="256"/>
            <ac:spMk id="175" creationId="{00000000-0000-0000-0000-000000000000}"/>
          </ac:spMkLst>
        </pc:spChg>
      </pc:sldChg>
      <pc:sldChg chg="modSp mod">
        <pc:chgData name="Elizabeth Willard" userId="e09423abe892c689" providerId="LiveId" clId="{22D2C65D-25F7-4C3F-A364-9A93BA73E4E3}" dt="2024-08-03T21:53:17.956" v="100" actId="20577"/>
        <pc:sldMkLst>
          <pc:docMk/>
          <pc:sldMk cId="0" sldId="258"/>
        </pc:sldMkLst>
        <pc:spChg chg="mod">
          <ac:chgData name="Elizabeth Willard" userId="e09423abe892c689" providerId="LiveId" clId="{22D2C65D-25F7-4C3F-A364-9A93BA73E4E3}" dt="2024-08-03T21:53:17.956" v="100" actId="20577"/>
          <ac:spMkLst>
            <pc:docMk/>
            <pc:sldMk cId="0" sldId="258"/>
            <ac:spMk id="187" creationId="{00000000-0000-0000-0000-000000000000}"/>
          </ac:spMkLst>
        </pc:spChg>
      </pc:sldChg>
      <pc:sldChg chg="modSp mod">
        <pc:chgData name="Elizabeth Willard" userId="e09423abe892c689" providerId="LiveId" clId="{22D2C65D-25F7-4C3F-A364-9A93BA73E4E3}" dt="2024-08-03T21:42:18.123" v="91" actId="20577"/>
        <pc:sldMkLst>
          <pc:docMk/>
          <pc:sldMk cId="0" sldId="259"/>
        </pc:sldMkLst>
        <pc:graphicFrameChg chg="modGraphic">
          <ac:chgData name="Elizabeth Willard" userId="e09423abe892c689" providerId="LiveId" clId="{22D2C65D-25F7-4C3F-A364-9A93BA73E4E3}" dt="2024-08-03T21:42:18.123" v="91" actId="20577"/>
          <ac:graphicFrameMkLst>
            <pc:docMk/>
            <pc:sldMk cId="0" sldId="259"/>
            <ac:graphicFrameMk id="195" creationId="{00000000-0000-0000-0000-000000000000}"/>
          </ac:graphicFrameMkLst>
        </pc:graphicFrameChg>
      </pc:sldChg>
      <pc:sldChg chg="modSp mod">
        <pc:chgData name="Elizabeth Willard" userId="e09423abe892c689" providerId="LiveId" clId="{22D2C65D-25F7-4C3F-A364-9A93BA73E4E3}" dt="2024-08-03T22:04:12.849" v="145" actId="20577"/>
        <pc:sldMkLst>
          <pc:docMk/>
          <pc:sldMk cId="0" sldId="260"/>
        </pc:sldMkLst>
        <pc:graphicFrameChg chg="modGraphic">
          <ac:chgData name="Elizabeth Willard" userId="e09423abe892c689" providerId="LiveId" clId="{22D2C65D-25F7-4C3F-A364-9A93BA73E4E3}" dt="2024-08-03T22:04:12.849" v="145" actId="20577"/>
          <ac:graphicFrameMkLst>
            <pc:docMk/>
            <pc:sldMk cId="0" sldId="260"/>
            <ac:graphicFrameMk id="200" creationId="{00000000-0000-0000-0000-000000000000}"/>
          </ac:graphicFrameMkLst>
        </pc:graphicFrameChg>
      </pc:sldChg>
      <pc:sldChg chg="modSp mod">
        <pc:chgData name="Elizabeth Willard" userId="e09423abe892c689" providerId="LiveId" clId="{22D2C65D-25F7-4C3F-A364-9A93BA73E4E3}" dt="2024-08-03T21:05:37.710" v="36" actId="20577"/>
        <pc:sldMkLst>
          <pc:docMk/>
          <pc:sldMk cId="0" sldId="261"/>
        </pc:sldMkLst>
        <pc:spChg chg="mod">
          <ac:chgData name="Elizabeth Willard" userId="e09423abe892c689" providerId="LiveId" clId="{22D2C65D-25F7-4C3F-A364-9A93BA73E4E3}" dt="2024-08-03T21:05:37.710" v="36" actId="20577"/>
          <ac:spMkLst>
            <pc:docMk/>
            <pc:sldMk cId="0" sldId="261"/>
            <ac:spMk id="202" creationId="{00000000-0000-0000-0000-000000000000}"/>
          </ac:spMkLst>
        </pc:spChg>
      </pc:sldChg>
      <pc:sldChg chg="del">
        <pc:chgData name="Elizabeth Willard" userId="e09423abe892c689" providerId="LiveId" clId="{22D2C65D-25F7-4C3F-A364-9A93BA73E4E3}" dt="2024-08-03T21:56:41.799" v="108" actId="47"/>
        <pc:sldMkLst>
          <pc:docMk/>
          <pc:sldMk cId="0" sldId="263"/>
        </pc:sldMkLst>
      </pc:sldChg>
      <pc:sldChg chg="modSp del mod">
        <pc:chgData name="Elizabeth Willard" userId="e09423abe892c689" providerId="LiveId" clId="{22D2C65D-25F7-4C3F-A364-9A93BA73E4E3}" dt="2024-08-03T21:56:41.799" v="108" actId="47"/>
        <pc:sldMkLst>
          <pc:docMk/>
          <pc:sldMk cId="0" sldId="264"/>
        </pc:sldMkLst>
        <pc:spChg chg="mod">
          <ac:chgData name="Elizabeth Willard" userId="e09423abe892c689" providerId="LiveId" clId="{22D2C65D-25F7-4C3F-A364-9A93BA73E4E3}" dt="2024-08-03T21:55:44.838" v="107" actId="313"/>
          <ac:spMkLst>
            <pc:docMk/>
            <pc:sldMk cId="0" sldId="264"/>
            <ac:spMk id="215" creationId="{00000000-0000-0000-0000-000000000000}"/>
          </ac:spMkLst>
        </pc:spChg>
      </pc:sldChg>
      <pc:sldChg chg="modSp mod">
        <pc:chgData name="Elizabeth Willard" userId="e09423abe892c689" providerId="LiveId" clId="{22D2C65D-25F7-4C3F-A364-9A93BA73E4E3}" dt="2024-08-03T22:07:17.035" v="148" actId="20577"/>
        <pc:sldMkLst>
          <pc:docMk/>
          <pc:sldMk cId="0" sldId="265"/>
        </pc:sldMkLst>
        <pc:graphicFrameChg chg="mod modGraphic">
          <ac:chgData name="Elizabeth Willard" userId="e09423abe892c689" providerId="LiveId" clId="{22D2C65D-25F7-4C3F-A364-9A93BA73E4E3}" dt="2024-08-03T22:07:17.035" v="148" actId="20577"/>
          <ac:graphicFrameMkLst>
            <pc:docMk/>
            <pc:sldMk cId="0" sldId="265"/>
            <ac:graphicFrameMk id="22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15-24-0367-02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15-24-0367-02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15-24-0367-02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15-24-0367-02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P802.16 Report to LMSC on 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2024-08-03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301378565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 Godfrey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EPRI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tim.godfrey@ieee.org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conditional approval to send IEEE P802.16t D4.0 to SA Ballot.</a:t>
            </a: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conditional approval was approved during the July session of the 802.15 working group on 18 July 2024.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32 yes, 0 no, 4 abstain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TG16t Draft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has completed 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3 WG Letter Ballots. Draft P802.16t/D2 and P802.16t/D3 achieved 100% approval rate (&gt; 75% needed for an approved draft)</a:t>
            </a: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214 comments received on draft P802.16t/D1.0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36 comments received on draft P802.16t/D2.0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39 comments received on draft P802.16t/D3.0</a:t>
            </a:r>
          </a:p>
          <a:p>
            <a:pPr marL="343080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The 3</a:t>
            </a:r>
            <a:r>
              <a:rPr lang="en-US" sz="2400" b="1" spc="-1" baseline="30000" dirty="0">
                <a:solidFill>
                  <a:srgbClr val="000000"/>
                </a:solidFill>
                <a:latin typeface="Times New Roman"/>
                <a:ea typeface="MS Gothic"/>
              </a:rPr>
              <a:t>rd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 Letter Ballot Recirc. (LB208 of D4.0), is set to close on 8/12/24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178136140"/>
              </p:ext>
            </p:extLst>
          </p:nvPr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8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Current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819935366"/>
              </p:ext>
            </p:extLst>
          </p:nvPr>
        </p:nvGraphicFramePr>
        <p:xfrm>
          <a:off x="1310040" y="1751040"/>
          <a:ext cx="9569160" cy="455796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194 (57 T, 137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35 (14 T, 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39 (1 T, 38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268 (72 T, 196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65340" y="205650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on 8/2/24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Feedback: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Copyright statement needs to be added to the first page prior to initial SA Ballot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Front matter needs to be updated prior to last SA Ballot recirc</a:t>
            </a:r>
            <a:endParaRPr lang="en-US" sz="2400" b="1" strike="noStrike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LB205)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LB205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16t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86623965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19285</TotalTime>
  <Words>648</Words>
  <Application>Microsoft Office PowerPoint</Application>
  <PresentationFormat>Widescreen</PresentationFormat>
  <Paragraphs>174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Elizabeth Willard</cp:lastModifiedBy>
  <cp:revision>198</cp:revision>
  <cp:lastPrinted>1601-01-01T00:00:00Z</cp:lastPrinted>
  <dcterms:created xsi:type="dcterms:W3CDTF">2019-11-09T15:46:46Z</dcterms:created>
  <dcterms:modified xsi:type="dcterms:W3CDTF">2024-08-03T22:07:23Z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