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61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15-24-0367-01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P802.16 Report to LMSC on Unconditional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2024-07-16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301378565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 Godfrey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EPRI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tim.godfrey@ieee.org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16t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572448739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July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P802.16t D3.0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18 July 2024.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TG16t Draft went through 3 WG Letter Ballots. Draft P802.16t/D3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214 comments received on drafts P802.16t/D1.0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36 comments received on drafts P802.16t/D2.0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P802.16t/D3.0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4274008041"/>
              </p:ext>
            </p:extLst>
          </p:nvPr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8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1008552629"/>
              </p:ext>
            </p:extLst>
          </p:nvPr>
        </p:nvGraphicFramePr>
        <p:xfrm>
          <a:off x="1310040" y="1751040"/>
          <a:ext cx="9569160" cy="455796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214 (57 T, 137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36 (14 T, 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 (0 T, 0 E)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250 (71 T, 158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</a:t>
            </a: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MEC Review will be initiated concurrent with the first SA ballot.</a:t>
            </a: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LB205)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LB205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454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LB205)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LB205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LB205)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No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votes in LB2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05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7323</TotalTime>
  <Words>693</Words>
  <Application>Microsoft Office PowerPoint</Application>
  <PresentationFormat>Widescreen</PresentationFormat>
  <Paragraphs>184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Godfrey, Tim</cp:lastModifiedBy>
  <cp:revision>191</cp:revision>
  <cp:lastPrinted>1601-01-01T00:00:00Z</cp:lastPrinted>
  <dcterms:created xsi:type="dcterms:W3CDTF">2019-11-09T15:46:46Z</dcterms:created>
  <dcterms:modified xsi:type="dcterms:W3CDTF">2024-07-16T15:32:22Z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