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81" r:id="rId8"/>
    <p:sldId id="459" r:id="rId9"/>
    <p:sldId id="477" r:id="rId10"/>
    <p:sldId id="479"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1348" autoAdjust="0"/>
    <p:restoredTop sz="86395" autoAdjust="0"/>
  </p:normalViewPr>
  <p:slideViewPr>
    <p:cSldViewPr>
      <p:cViewPr varScale="1">
        <p:scale>
          <a:sx n="110" d="100"/>
          <a:sy n="110" d="100"/>
        </p:scale>
        <p:origin x="1216"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15-24-0359-06-04me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2-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2-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[18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021377705"/>
              </p:ext>
            </p:extLst>
          </p:nvPr>
        </p:nvGraphicFramePr>
        <p:xfrm>
          <a:off x="400050" y="1150420"/>
          <a:ext cx="8420100" cy="278893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Request Conditional approval from LMSC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When 4</a:t>
                      </a:r>
                      <a:r>
                        <a:rPr kumimoji="0" lang="en-US" sz="1600" b="0" i="0" u="none" strike="noStrike" kern="1200" cap="none" normalizeH="0" baseline="30000" dirty="0">
                          <a:ln>
                            <a:noFill/>
                          </a:ln>
                          <a:solidFill>
                            <a:schemeClr val="tx1"/>
                          </a:solidFill>
                          <a:effectLst/>
                          <a:latin typeface="Arial" charset="0"/>
                          <a:ea typeface="+mn-ea"/>
                          <a:cs typeface="+mn-cs"/>
                        </a:rPr>
                        <a:t>th</a:t>
                      </a:r>
                      <a:r>
                        <a:rPr kumimoji="0" lang="en-US" sz="1600" b="0" i="0" u="none" strike="noStrike" kern="1200" cap="none" normalizeH="0" baseline="0" dirty="0">
                          <a:ln>
                            <a:noFill/>
                          </a:ln>
                          <a:solidFill>
                            <a:schemeClr val="tx1"/>
                          </a:solidFill>
                          <a:effectLst/>
                          <a:latin typeface="Arial" charset="0"/>
                          <a:ea typeface="+mn-ea"/>
                          <a:cs typeface="+mn-cs"/>
                        </a:rPr>
                        <a:t> Recirculation closes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16595193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Conditionally approve sending P802.15.4.D07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DCN15.24.359.06.04me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16, 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conditional approval to send 802.15.4-D07 to RevCom.</a:t>
            </a:r>
          </a:p>
          <a:p>
            <a:r>
              <a:rPr lang="en-GB" sz="1800" dirty="0">
                <a:ea typeface="ＭＳ Ｐゴシック" pitchFamily="34" charset="-128"/>
              </a:rPr>
              <a:t>The 802 LMSC Motion is on 11.</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34459046"/>
              </p:ext>
            </p:extLst>
          </p:nvPr>
        </p:nvGraphicFramePr>
        <p:xfrm>
          <a:off x="1066800" y="1737361"/>
          <a:ext cx="7162800" cy="42214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July 27,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138</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28455007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12109115"/>
              </p:ext>
            </p:extLst>
          </p:nvPr>
        </p:nvGraphicFramePr>
        <p:xfrm>
          <a:off x="1293091" y="1676400"/>
          <a:ext cx="6631708" cy="408644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3 (2 T, 1 E)</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27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a:t>
                      </a:r>
                    </a:p>
                  </a:txBody>
                  <a:tcPr/>
                </a:tc>
                <a:extLst>
                  <a:ext uri="{0D108BD9-81ED-4DB2-BD59-A6C34878D82A}">
                    <a16:rowId xmlns:a16="http://schemas.microsoft.com/office/drawing/2014/main" val="4245893333"/>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5380545"/>
              </p:ext>
            </p:extLst>
          </p:nvPr>
        </p:nvGraphicFramePr>
        <p:xfrm>
          <a:off x="457200" y="1219200"/>
          <a:ext cx="8618864" cy="478926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294389">
                  <a:extLst>
                    <a:ext uri="{9D8B030D-6E8A-4147-A177-3AD203B41FA5}">
                      <a16:colId xmlns:a16="http://schemas.microsoft.com/office/drawing/2014/main" val="20001"/>
                    </a:ext>
                  </a:extLst>
                </a:gridCol>
                <a:gridCol w="412145">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888884344"/>
              </p:ext>
            </p:extLst>
          </p:nvPr>
        </p:nvGraphicFramePr>
        <p:xfrm>
          <a:off x="457200" y="1219200"/>
          <a:ext cx="8618864" cy="2788920"/>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COMMENT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453763012"/>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June 9,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Comments received from RAC member satisfied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366444183"/>
              </p:ext>
            </p:extLst>
          </p:nvPr>
        </p:nvGraphicFramePr>
        <p:xfrm>
          <a:off x="361950" y="1076515"/>
          <a:ext cx="8420100" cy="5520832"/>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D07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17-July 27,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09475079"/>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 </a:t>
                      </a:r>
                    </a:p>
                    <a:p>
                      <a:pPr marL="342900" marR="0" lvl="0" indent="-342900" algn="l" defTabSz="914400" rtl="0" eaLnBrk="0" fontAlgn="b" latinLnBrk="0" hangingPunct="0">
                        <a:lnSpc>
                          <a:spcPct val="100000"/>
                        </a:lnSpc>
                        <a:spcBef>
                          <a:spcPct val="0"/>
                        </a:spcBef>
                        <a:spcAft>
                          <a:spcPct val="0"/>
                        </a:spcAft>
                        <a:buClrTx/>
                        <a:buSzTx/>
                        <a:buFontTx/>
                        <a:buNone/>
                        <a:tabLst/>
                        <a:defRPr/>
                      </a:pPr>
                      <a:endParaRPr kumimoji="0" lang="en-US" sz="1600" b="0" i="0" u="none" strike="noStrike" kern="1200" cap="none" normalizeH="0" baseline="0" dirty="0">
                        <a:ln>
                          <a:noFill/>
                        </a:ln>
                        <a:solidFill>
                          <a:schemeClr val="tx1"/>
                        </a:solidFill>
                        <a:effectLst/>
                        <a:latin typeface="Arial" charset="0"/>
                        <a:ea typeface="+mn-ea"/>
                        <a:cs typeface="+mn-cs"/>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Aug 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635569847"/>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119972</TotalTime>
  <Words>1289</Words>
  <Application>Microsoft Macintosh PowerPoint</Application>
  <PresentationFormat>On-screen Show (4:3)</PresentationFormat>
  <Paragraphs>287</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Mandatory Coordination</vt:lpstr>
      <vt:lpstr>IEEE 802.15.4me Timeline</vt:lpstr>
      <vt:lpstr>IEEE 802.15.4me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3008</cp:revision>
  <cp:lastPrinted>1998-02-10T13:28:06Z</cp:lastPrinted>
  <dcterms:created xsi:type="dcterms:W3CDTF">2007-04-17T18:10:23Z</dcterms:created>
  <dcterms:modified xsi:type="dcterms:W3CDTF">2024-07-18T19:23:57Z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