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5" r:id="rId17"/>
    <p:sldId id="1060" r:id="rId18"/>
    <p:sldId id="1061" r:id="rId19"/>
    <p:sldId id="1067" r:id="rId20"/>
    <p:sldId id="1066"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51" d="100"/>
          <a:sy n="151" d="100"/>
        </p:scale>
        <p:origin x="180" y="103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2024-06-14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LB205 Third Letter Ballot (2</a:t>
            </a:r>
            <a:r>
              <a:rPr lang="en-US" baseline="30000" dirty="0"/>
              <a:t>nd</a:t>
            </a:r>
            <a:r>
              <a:rPr lang="en-US" dirty="0"/>
              <a:t> Recirculation)</a:t>
            </a:r>
          </a:p>
          <a:p>
            <a:pPr lvl="1"/>
            <a:r>
              <a:rPr lang="en-US" dirty="0"/>
              <a:t>Comments received resolved on CRG Teleconference </a:t>
            </a:r>
            <a:r>
              <a:rPr lang="fr-FR" dirty="0"/>
              <a:t>2024-06-11</a:t>
            </a:r>
          </a:p>
          <a:p>
            <a:pPr marL="457200" lvl="1" indent="0">
              <a:buNone/>
            </a:pPr>
            <a:endParaRPr lang="en-US" dirty="0"/>
          </a:p>
          <a:p>
            <a:r>
              <a:rPr lang="en-US" dirty="0"/>
              <a:t>Comment Resolution Spreadsheet:</a:t>
            </a:r>
          </a:p>
          <a:p>
            <a:pPr lvl="1"/>
            <a:r>
              <a:rPr lang="en-US" dirty="0"/>
              <a:t>15-24-0340-00-016t-tg16t-lb205-comments-and-resolutions.xlsx</a:t>
            </a:r>
          </a:p>
          <a:p>
            <a:pPr lvl="1"/>
            <a:r>
              <a:rPr lang="en-US" dirty="0"/>
              <a:t>CRG Teleconference minutes </a:t>
            </a:r>
            <a:r>
              <a:rPr lang="fr-FR" dirty="0"/>
              <a:t>15-24-0339-00-016t-minutes-of-tg16t-LB205-crg-teleconference-2024-06-11.docx</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r>
              <a:rPr lang="en-US" dirty="0"/>
              <a:t>Initial SA ballot must be unchanged from last WG Recirculation</a:t>
            </a:r>
          </a:p>
          <a:p>
            <a:r>
              <a:rPr lang="en-US" dirty="0"/>
              <a:t>Process recommended by WG Chair, Clint: </a:t>
            </a:r>
          </a:p>
          <a:p>
            <a:pPr lvl="1"/>
            <a:r>
              <a:rPr lang="en-US" dirty="0"/>
              <a:t>Ask commenters on LB205 D3.0 to withdraw comment  (Only commenter is Tero)</a:t>
            </a:r>
          </a:p>
          <a:p>
            <a:pPr lvl="1"/>
            <a:r>
              <a:rPr lang="en-US" dirty="0"/>
              <a:t>Go to unconditional SA ballot with D3.0. </a:t>
            </a:r>
          </a:p>
          <a:p>
            <a:pPr lvl="1"/>
            <a:r>
              <a:rPr lang="en-US" dirty="0"/>
              <a:t>Tero will re-submit comments on first SA ballot. </a:t>
            </a:r>
          </a:p>
          <a:p>
            <a:r>
              <a:rPr lang="en-US" dirty="0"/>
              <a:t>Notes</a:t>
            </a:r>
          </a:p>
          <a:p>
            <a:pPr lvl="1"/>
            <a:r>
              <a:rPr lang="en-US" dirty="0"/>
              <a:t>Use current draft 4.0 as starting point with </a:t>
            </a:r>
            <a:r>
              <a:rPr lang="en-US" dirty="0" err="1"/>
              <a:t>Tero’s</a:t>
            </a:r>
            <a:r>
              <a:rPr lang="en-US" dirty="0"/>
              <a:t> comments, then add additional resolutions for other comments.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a:bodyPr>
          <a:lstStyle/>
          <a:p>
            <a:pPr lvl="1"/>
            <a:endParaRPr lang="en-US" dirty="0"/>
          </a:p>
          <a:p>
            <a:r>
              <a:rPr lang="en-US" dirty="0"/>
              <a:t>TG Motion to send P802.16t_D3.0 to SA Ballot </a:t>
            </a:r>
          </a:p>
          <a:p>
            <a:endParaRPr lang="en-US" dirty="0"/>
          </a:p>
          <a:p>
            <a:r>
              <a:rPr lang="en-US" dirty="0"/>
              <a:t>Motion text for WG:</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Ballot Pool formation was open through June 14</a:t>
            </a:r>
            <a:r>
              <a:rPr lang="en-US" baseline="30000" dirty="0"/>
              <a:t>th</a:t>
            </a:r>
            <a:r>
              <a:rPr lang="en-US" dirty="0"/>
              <a:t>.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Preparation to forward P802.16t-D3.0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48002</TotalTime>
  <Words>2102</Words>
  <Application>Microsoft Office PowerPoint</Application>
  <PresentationFormat>Widescreen</PresentationFormat>
  <Paragraphs>268</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Comment Resolution Review</vt:lpstr>
      <vt:lpstr>Motions</vt:lpstr>
      <vt:lpstr>Formation of Comment Resolution Group</vt:lpstr>
      <vt:lpstr>Teleconference / CRG Meeting</vt:lpstr>
      <vt:lpstr>Plan to form SA Ballot pool, and start SA Ballot</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832</cp:revision>
  <cp:lastPrinted>1998-02-10T13:28:06Z</cp:lastPrinted>
  <dcterms:created xsi:type="dcterms:W3CDTF">2020-01-06T16:34:14Z</dcterms:created>
  <dcterms:modified xsi:type="dcterms:W3CDTF">2024-07-15T15:06:56Z</dcterms:modified>
</cp:coreProperties>
</file>