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62" r:id="rId17"/>
    <p:sldId id="1065" r:id="rId18"/>
    <p:sldId id="1060" r:id="rId19"/>
    <p:sldId id="1061" r:id="rId20"/>
    <p:sldId id="1067" r:id="rId21"/>
    <p:sldId id="1066"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41" d="100"/>
          <a:sy n="141" d="100"/>
        </p:scale>
        <p:origin x="150" y="77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doc.:IEEE802.15-24-0343r0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2024-06-14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LB205 Third Letter Ballot (2</a:t>
            </a:r>
            <a:r>
              <a:rPr lang="en-US" baseline="30000" dirty="0"/>
              <a:t>nd</a:t>
            </a:r>
            <a:r>
              <a:rPr lang="en-US" dirty="0"/>
              <a:t> Recirculation)</a:t>
            </a:r>
          </a:p>
          <a:p>
            <a:pPr lvl="1"/>
            <a:r>
              <a:rPr lang="en-US" dirty="0"/>
              <a:t>Comments received resolved on CRG Teleconference </a:t>
            </a:r>
            <a:r>
              <a:rPr lang="fr-FR" dirty="0"/>
              <a:t>2024-06-11</a:t>
            </a:r>
          </a:p>
          <a:p>
            <a:pPr marL="457200" lvl="1" indent="0">
              <a:buNone/>
            </a:pPr>
            <a:endParaRPr lang="en-US" dirty="0"/>
          </a:p>
          <a:p>
            <a:r>
              <a:rPr lang="en-US" dirty="0"/>
              <a:t>Comment Resolution Spreadsheet:</a:t>
            </a:r>
          </a:p>
          <a:p>
            <a:pPr lvl="1"/>
            <a:r>
              <a:rPr lang="en-US" dirty="0"/>
              <a:t>15-24-0340-00-016t-tg16t-lb205-comments-and-resolutions.xlsx</a:t>
            </a:r>
          </a:p>
          <a:p>
            <a:pPr lvl="1"/>
            <a:r>
              <a:rPr lang="en-US" dirty="0"/>
              <a:t>CRG Teleconference minutes </a:t>
            </a:r>
            <a:r>
              <a:rPr lang="fr-FR" dirty="0"/>
              <a:t>15-24-0339-00-016t-minutes-of-tg16t-LB205-crg-teleconference-2024-06-11.docx</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2024</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a:bodyPr>
          <a:lstStyle/>
          <a:p>
            <a:r>
              <a:rPr lang="en-US" dirty="0"/>
              <a:t>TG Motion to approve LB204 comment resolutions in &lt;&gt;</a:t>
            </a:r>
          </a:p>
          <a:p>
            <a:pPr lvl="1"/>
            <a:endParaRPr lang="en-US" dirty="0"/>
          </a:p>
          <a:p>
            <a:r>
              <a:rPr lang="en-US" dirty="0"/>
              <a:t>TG Motion to start SA Ballot</a:t>
            </a:r>
          </a:p>
          <a:p>
            <a:endParaRPr lang="en-US" dirty="0"/>
          </a:p>
          <a:p>
            <a:r>
              <a:rPr lang="en-US" dirty="0"/>
              <a:t>Motion text for WG:</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Ballot Pool formation was open through June 14</a:t>
            </a:r>
            <a:r>
              <a:rPr lang="en-US" baseline="30000" dirty="0"/>
              <a:t>th</a:t>
            </a:r>
            <a:r>
              <a:rPr lang="en-US" dirty="0"/>
              <a:t>.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to be submitted in July.  48 hour rule, no CSD.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6988495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LB205 on P802.16t_D3.0 </a:t>
            </a:r>
            <a:br>
              <a:rPr lang="en-US" dirty="0"/>
            </a:br>
            <a:r>
              <a:rPr lang="en-US" dirty="0"/>
              <a:t>TG16t Draft 3.0</a:t>
            </a:r>
          </a:p>
          <a:p>
            <a:r>
              <a:rPr lang="en-US" dirty="0"/>
              <a:t>Preparation for D4.0 and forward to SA Ballot</a:t>
            </a:r>
          </a:p>
          <a:p>
            <a:r>
              <a:rPr lang="en-US" dirty="0"/>
              <a:t>Prepare and submit 802.16 revision PAR under 48 hour rule</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47919</TotalTime>
  <Words>2057</Words>
  <Application>Microsoft Office PowerPoint</Application>
  <PresentationFormat>Widescreen</PresentationFormat>
  <Paragraphs>264</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Contributions for July 2024</vt:lpstr>
      <vt:lpstr>Comment Resolution Review</vt:lpstr>
      <vt:lpstr>Motions</vt:lpstr>
      <vt:lpstr>Formation of Comment Resolution Group</vt:lpstr>
      <vt:lpstr>Teleconference / CRG Meeting</vt:lpstr>
      <vt:lpstr>Plan to form SA Ballot pool, and start SA Ballot</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829</cp:revision>
  <cp:lastPrinted>1998-02-10T13:28:06Z</cp:lastPrinted>
  <dcterms:created xsi:type="dcterms:W3CDTF">2020-01-06T16:34:14Z</dcterms:created>
  <dcterms:modified xsi:type="dcterms:W3CDTF">2024-06-14T13:57:17Z</dcterms:modified>
</cp:coreProperties>
</file>