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509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914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852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887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802.15-24/0338r0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4/18-24-0065-04-0000-proposed-response-to-acma-consultation-on-planning-options-in-the-upper-6ghz-band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056-06-0000-proposed-response-to-qatar-cra-s-consultation-on-short-range-devices.pdf" TargetMode="External"/><Relationship Id="rId5" Type="http://schemas.openxmlformats.org/officeDocument/2006/relationships/hyperlink" Target="https://mentor.ieee.org/802.18/dcn/24/18-24-0055-08-0000-proposed-response-to-cayman-islands-ofreg-s-consultation-on-proposed-short-range-device-regulation.pdf" TargetMode="External"/><Relationship Id="rId4" Type="http://schemas.openxmlformats.org/officeDocument/2006/relationships/hyperlink" Target="https://mentor.ieee.org/802.18/dcn/24/18-24-0054-04-0000-proposed-response-to-south-africa-icasa-s-consultation-on-draft-radio-frequency-migration-plan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ept.org/files/9522/Draft-revision-of-ERC-Report-25-ECA-Table-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radio-spectrum-policy-group.ec.europa.eu/document/download/c87dc40a-3221-4842-98af-eb625d3557d2_en?filename=Questionnaire_U6GHz-2024.pdf" TargetMode="External"/><Relationship Id="rId4" Type="http://schemas.openxmlformats.org/officeDocument/2006/relationships/hyperlink" Target="https://www.rabc-cccr.ca/ised-radio-standards-specification-rss-248-issue-3-june-2024-radio-local-area-network-rlan-devices-operating-in-the-5925-7125-mhz-band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to 802.15 Liaison Report</a:t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July 2024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 </a:t>
            </a:r>
            <a:r>
              <a:rPr lang="en-GB" sz="2000" b="0" smtClean="0"/>
              <a:t>17 </a:t>
            </a:r>
            <a:r>
              <a:rPr lang="en-GB" sz="2000" b="0" dirty="0" smtClean="0"/>
              <a:t>July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27 May 2024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57 </a:t>
            </a:r>
            <a:r>
              <a:rPr lang="en-US" altLang="en-US" sz="1800" dirty="0"/>
              <a:t>voters (including </a:t>
            </a:r>
            <a:r>
              <a:rPr lang="en-US" altLang="en-US" sz="1800" dirty="0" smtClean="0"/>
              <a:t>10 </a:t>
            </a:r>
            <a:r>
              <a:rPr lang="en-US" altLang="en-US" sz="1800" dirty="0"/>
              <a:t>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10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12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</a:t>
            </a:r>
            <a:r>
              <a:rPr lang="en-US" altLang="en-US" sz="1800" dirty="0" smtClean="0"/>
              <a:t>Gaurav </a:t>
            </a:r>
            <a:r>
              <a:rPr lang="en-US" altLang="en-US" sz="1800" dirty="0" err="1" smtClean="0"/>
              <a:t>Patwardhan</a:t>
            </a:r>
            <a:r>
              <a:rPr lang="en-US" altLang="en-US" sz="1800" dirty="0" smtClean="0"/>
              <a:t> (Hewlett Packard Enterprise)</a:t>
            </a:r>
            <a:endParaRPr lang="en-US" altLang="en-US" sz="18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IEEE 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60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2024 May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endParaRPr lang="en-US" altLang="en-US" sz="2200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South Africa ICASA:  </a:t>
            </a:r>
            <a:r>
              <a:rPr lang="en-US" sz="1800" dirty="0" smtClean="0">
                <a:hlinkClick r:id="rId4"/>
              </a:rPr>
              <a:t>Draft </a:t>
            </a:r>
            <a:r>
              <a:rPr lang="en-US" sz="1800" dirty="0">
                <a:hlinkClick r:id="rId4"/>
              </a:rPr>
              <a:t>Radio Frequency Migration </a:t>
            </a:r>
            <a:r>
              <a:rPr lang="en-US" sz="1800" dirty="0" smtClean="0">
                <a:hlinkClick r:id="rId4"/>
              </a:rPr>
              <a:t>Plan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Cayman Islands </a:t>
            </a:r>
            <a:r>
              <a:rPr lang="en-US" sz="1800" dirty="0" err="1" smtClean="0"/>
              <a:t>OfReg</a:t>
            </a:r>
            <a:r>
              <a:rPr lang="en-US" sz="1800" dirty="0" smtClean="0"/>
              <a:t>:  </a:t>
            </a:r>
            <a:r>
              <a:rPr lang="en-US" sz="1800" dirty="0" smtClean="0">
                <a:hlinkClick r:id="rId5"/>
              </a:rPr>
              <a:t>ICT </a:t>
            </a:r>
            <a:r>
              <a:rPr lang="en-US" sz="1800" dirty="0">
                <a:hlinkClick r:id="rId5"/>
              </a:rPr>
              <a:t>2024 – 1 – Consultation Short Range </a:t>
            </a:r>
            <a:r>
              <a:rPr lang="en-US" sz="1800" dirty="0" err="1">
                <a:hlinkClick r:id="rId5"/>
              </a:rPr>
              <a:t>Licence</a:t>
            </a:r>
            <a:r>
              <a:rPr lang="en-US" sz="1800" dirty="0">
                <a:hlinkClick r:id="rId5"/>
              </a:rPr>
              <a:t> Exempt </a:t>
            </a:r>
            <a:r>
              <a:rPr lang="en-US" sz="1800" dirty="0" smtClean="0">
                <a:hlinkClick r:id="rId5"/>
              </a:rPr>
              <a:t>Devices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Qatar CRA:  </a:t>
            </a:r>
            <a:r>
              <a:rPr lang="en-US" sz="1800" dirty="0">
                <a:hlinkClick r:id="rId6"/>
              </a:rPr>
              <a:t>Public Consultation on the updated Version of the Class License for Short Range </a:t>
            </a:r>
            <a:r>
              <a:rPr lang="en-US" sz="1800" dirty="0" smtClean="0">
                <a:hlinkClick r:id="rId6"/>
              </a:rPr>
              <a:t>Devices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Australia ACMA:  </a:t>
            </a:r>
            <a:r>
              <a:rPr lang="en-US" sz="1800" dirty="0">
                <a:hlinkClick r:id="rId7"/>
              </a:rPr>
              <a:t>Planning options in the upper 6 GHz </a:t>
            </a:r>
            <a:r>
              <a:rPr lang="en-US" sz="1800" dirty="0" smtClean="0">
                <a:hlinkClick r:id="rId7"/>
              </a:rPr>
              <a:t>band</a:t>
            </a:r>
            <a:endParaRPr lang="en-US" sz="1800" dirty="0" smtClean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40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the following consultation, petition for rulemaking, and liaison statement: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CEPT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ECC:  </a:t>
            </a:r>
            <a:r>
              <a:rPr lang="en-GB" sz="1800" u="sng" dirty="0">
                <a:hlinkClick r:id="rId3"/>
              </a:rPr>
              <a:t>Draft revision of ERC Report 25 ECA Table (European Table of Frequency Allocations and Applications in the frequency range 8.3 kHz to 3000 GHz</a:t>
            </a:r>
            <a:r>
              <a:rPr lang="en-GB" sz="1800" u="sng" dirty="0" smtClean="0">
                <a:hlinkClick r:id="rId3"/>
              </a:rPr>
              <a:t>)</a:t>
            </a:r>
            <a:endParaRPr lang="en-GB" sz="1800" u="sng" dirty="0" smtClean="0"/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800" dirty="0">
                <a:hlinkClick r:id="rId4"/>
              </a:rPr>
              <a:t>RSS-248, issue 3, “Radio Local Area Network (RLAN) Devices Operating in the 5925-7125 MHz Band</a:t>
            </a:r>
            <a:r>
              <a:rPr lang="en-US" sz="1800" dirty="0" smtClean="0">
                <a:hlinkClick r:id="rId4"/>
              </a:rPr>
              <a:t>”</a:t>
            </a:r>
            <a:endParaRPr lang="en-US" sz="1800" dirty="0" smtClean="0"/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EU RSPG:  </a:t>
            </a:r>
            <a:r>
              <a:rPr lang="en-US" sz="1800" dirty="0">
                <a:hlinkClick r:id="rId5"/>
              </a:rPr>
              <a:t>Questionnaire on long-term vision for the upper 6 GHz </a:t>
            </a:r>
            <a:r>
              <a:rPr lang="en-US" sz="1800" dirty="0" smtClean="0">
                <a:hlinkClick r:id="rId5"/>
              </a:rPr>
              <a:t>band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and Asia </a:t>
            </a:r>
            <a:r>
              <a:rPr lang="en-US" altLang="en-US" sz="2200" dirty="0" smtClean="0">
                <a:cs typeface="Arial" panose="020B0604020202020204" pitchFamily="34" charset="0"/>
              </a:rPr>
              <a:t>Pacific</a:t>
            </a: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01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(2)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80010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Invited presentation (bimonthly member enrichment activities)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b="0" dirty="0" smtClean="0"/>
              <a:t>Topic:  Hybrid sharing on the upper 6 GHz band</a:t>
            </a:r>
            <a:endParaRPr lang="en-US" sz="1600" b="0" dirty="0"/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b="0" dirty="0"/>
              <a:t>Author</a:t>
            </a:r>
            <a:r>
              <a:rPr lang="en-US" sz="1600" b="0" dirty="0" smtClean="0"/>
              <a:t>:  Dr. </a:t>
            </a:r>
            <a:r>
              <a:rPr lang="en-US" sz="1600" dirty="0" smtClean="0"/>
              <a:t>Steve Leach (Principal, </a:t>
            </a:r>
            <a:r>
              <a:rPr lang="en-GB" sz="1600" dirty="0"/>
              <a:t>Spectrum Engineering </a:t>
            </a:r>
            <a:r>
              <a:rPr lang="en-GB" sz="1600" dirty="0" smtClean="0"/>
              <a:t>team, </a:t>
            </a:r>
            <a:r>
              <a:rPr lang="en-US" sz="1600" dirty="0" err="1" smtClean="0"/>
              <a:t>Ofcom</a:t>
            </a:r>
            <a:r>
              <a:rPr lang="en-US" sz="1600" dirty="0" smtClean="0"/>
              <a:t>)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12" name="Picture 11" descr="A person smiling for the camera&#10;&#10;Description automatically generated with medium confidence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800" y="1600200"/>
            <a:ext cx="2514600" cy="2815907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9746412" y="4416107"/>
            <a:ext cx="15311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  Source</a:t>
            </a:r>
            <a:r>
              <a:rPr lang="en-US" sz="1200" dirty="0">
                <a:solidFill>
                  <a:schemeClr val="tx1"/>
                </a:solidFill>
              </a:rPr>
              <a:t>: </a:t>
            </a:r>
            <a:r>
              <a:rPr lang="en-US" sz="1200" dirty="0" smtClean="0">
                <a:solidFill>
                  <a:schemeClr val="tx1"/>
                </a:solidFill>
              </a:rPr>
              <a:t>Steve Leach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80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69356</TotalTime>
  <Words>396</Words>
  <Application>Microsoft Office PowerPoint</Application>
  <PresentationFormat>Widescreen</PresentationFormat>
  <Paragraphs>70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to 802.15 Liaison Report July 2024</vt:lpstr>
      <vt:lpstr>RR-TAG at a glance</vt:lpstr>
      <vt:lpstr>Progress since the 2024 May interim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15-24/0338r0</dc:title>
  <dc:creator>Edward Au</dc:creator>
  <cp:keywords>802.18 to 802.15 liaison</cp:keywords>
  <cp:lastModifiedBy>Edward Au</cp:lastModifiedBy>
  <cp:revision>5019</cp:revision>
  <cp:lastPrinted>1601-01-01T00:00:00Z</cp:lastPrinted>
  <dcterms:created xsi:type="dcterms:W3CDTF">2016-03-03T14:54:45Z</dcterms:created>
  <dcterms:modified xsi:type="dcterms:W3CDTF">2024-07-14T13:58:10Z</dcterms:modified>
  <cp:category>2024 July plenary</cp:category>
</cp:coreProperties>
</file>