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1"/>
  </p:notesMasterIdLst>
  <p:handoutMasterIdLst>
    <p:handoutMasterId r:id="rId32"/>
  </p:handoutMasterIdLst>
  <p:sldIdLst>
    <p:sldId id="359" r:id="rId2"/>
    <p:sldId id="357" r:id="rId3"/>
    <p:sldId id="340" r:id="rId4"/>
    <p:sldId id="342" r:id="rId5"/>
    <p:sldId id="2049" r:id="rId6"/>
    <p:sldId id="2028" r:id="rId7"/>
    <p:sldId id="550" r:id="rId8"/>
    <p:sldId id="2027" r:id="rId9"/>
    <p:sldId id="349" r:id="rId10"/>
    <p:sldId id="2031" r:id="rId11"/>
    <p:sldId id="2045" r:id="rId12"/>
    <p:sldId id="2037" r:id="rId13"/>
    <p:sldId id="2032" r:id="rId14"/>
    <p:sldId id="2033" r:id="rId15"/>
    <p:sldId id="2041" r:id="rId16"/>
    <p:sldId id="2034" r:id="rId17"/>
    <p:sldId id="2035" r:id="rId18"/>
    <p:sldId id="2036" r:id="rId19"/>
    <p:sldId id="2048" r:id="rId20"/>
    <p:sldId id="2046" r:id="rId21"/>
    <p:sldId id="2042" r:id="rId22"/>
    <p:sldId id="2044" r:id="rId23"/>
    <p:sldId id="2038" r:id="rId24"/>
    <p:sldId id="2039" r:id="rId25"/>
    <p:sldId id="2040" r:id="rId26"/>
    <p:sldId id="350" r:id="rId27"/>
    <p:sldId id="351" r:id="rId28"/>
    <p:sldId id="2047" r:id="rId29"/>
    <p:sldId id="356" r:id="rId30"/>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57" d="100"/>
          <a:sy n="57" d="100"/>
        </p:scale>
        <p:origin x="91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7</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802.15-24-0336-03</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July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a:t>151</a:t>
            </a:r>
            <a:r>
              <a:rPr lang="en-US" baseline="30000"/>
              <a:t>st</a:t>
            </a:r>
            <a:r>
              <a:rPr lang="en-US"/>
              <a:t> Session </a:t>
            </a:r>
            <a:r>
              <a:rPr lang="en-US" dirty="0"/>
              <a:t>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July 14-19, 2024</a:t>
            </a:r>
          </a:p>
          <a:p>
            <a:pPr>
              <a:lnSpc>
                <a:spcPct val="70000"/>
              </a:lnSpc>
              <a:defRPr/>
            </a:pPr>
            <a:endParaRPr lang="en-US" sz="2400" b="1" dirty="0">
              <a:latin typeface="Times New Roman" charset="0"/>
            </a:endParaRPr>
          </a:p>
          <a:p>
            <a:pPr eaLnBrk="1" fontAlgn="b" hangingPunct="1">
              <a:spcBef>
                <a:spcPts val="0"/>
              </a:spcBef>
              <a:defRPr/>
            </a:pPr>
            <a:r>
              <a:rPr lang="en-US" b="1" dirty="0"/>
              <a:t>Held in Montreal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Tree>
    <p:extLst>
      <p:ext uri="{BB962C8B-B14F-4D97-AF65-F5344CB8AC3E}">
        <p14:creationId xmlns:p14="http://schemas.microsoft.com/office/powerpoint/2010/main" val="1805168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5059F67D-D293-8681-9275-6A6292006DC9}"/>
              </a:ext>
            </a:extLst>
          </p:cNvPr>
          <p:cNvPicPr>
            <a:picLocks noChangeAspect="1"/>
          </p:cNvPicPr>
          <p:nvPr/>
        </p:nvPicPr>
        <p:blipFill>
          <a:blip r:embed="rId2"/>
          <a:stretch>
            <a:fillRect/>
          </a:stretch>
        </p:blipFill>
        <p:spPr>
          <a:xfrm>
            <a:off x="191386" y="1600200"/>
            <a:ext cx="8761228" cy="4438858"/>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including use of ascon for 802.15.4 and amending 802.15.9 to add IETF EDHOC to 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Crypto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Crypto related activities</a:t>
            </a:r>
          </a:p>
        </p:txBody>
      </p:sp>
    </p:spTree>
    <p:extLst>
      <p:ext uri="{BB962C8B-B14F-4D97-AF65-F5344CB8AC3E}">
        <p14:creationId xmlns:p14="http://schemas.microsoft.com/office/powerpoint/2010/main" val="1577731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0" indent="-17145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3</a:t>
            </a:r>
            <a:r>
              <a:rPr lang="en-US" sz="2000" baseline="30000" dirty="0">
                <a:solidFill>
                  <a:srgbClr val="000000"/>
                </a:solidFill>
                <a:latin typeface="Arial Rounded MT Bold" pitchFamily="34" charset="0"/>
                <a:cs typeface="Arial" pitchFamily="34" charset="0"/>
              </a:rPr>
              <a:t>rd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27</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on informal feedback of draft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SA Ballot Recirc.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submit PAR extension to WG for approval</a:t>
            </a: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Conclude comment resolution for the 2</a:t>
            </a:r>
            <a:r>
              <a:rPr lang="en-US" sz="2000" baseline="30000" dirty="0">
                <a:solidFill>
                  <a:srgbClr val="000000"/>
                </a:solidFill>
                <a:latin typeface="Arial Rounded MT Bold" pitchFamily="34" charset="0"/>
                <a:cs typeface="Arial" pitchFamily="34" charset="0"/>
              </a:rPr>
              <a:t>nd</a:t>
            </a:r>
            <a:r>
              <a:rPr lang="en-US" sz="2000" dirty="0">
                <a:solidFill>
                  <a:srgbClr val="000000"/>
                </a:solidFill>
                <a:latin typeface="Arial Rounded MT Bold" pitchFamily="34" charset="0"/>
                <a:cs typeface="Arial" pitchFamily="34" charset="0"/>
              </a:rPr>
              <a:t> Letter Ballot Recirc.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Complete package associated with requesting LMSC approval to move to SA Ballot</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 on Tues. eve. (prep. in SC MAIN mtg. prior to this)</a:t>
            </a: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First meeting to discuss interest in potential projects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Crypto</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Respond to comments submitted on 2 PARs/CSDs sent out for review to all WG’s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Prepare motion to approve PARs/CSDs during LMSC Closing</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and provide feedback on PARs submitted by other WG’s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C1901C-E8A9-13B8-39D2-3745716DD616}"/>
              </a:ext>
            </a:extLst>
          </p:cNvPr>
          <p:cNvPicPr>
            <a:picLocks noChangeAspect="1"/>
          </p:cNvPicPr>
          <p:nvPr/>
        </p:nvPicPr>
        <p:blipFill>
          <a:blip r:embed="rId2"/>
          <a:stretch>
            <a:fillRect/>
          </a:stretch>
        </p:blipFill>
        <p:spPr>
          <a:xfrm>
            <a:off x="228600" y="931902"/>
            <a:ext cx="8686800" cy="5543511"/>
          </a:xfrm>
          <a:prstGeom prst="rect">
            <a:avLst/>
          </a:prstGeom>
        </p:spPr>
      </p:pic>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132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20</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6</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8</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47889</TotalTime>
  <Words>2939</Words>
  <Application>Microsoft Office PowerPoint</Application>
  <PresentationFormat>On-screen Show (4:3)</PresentationFormat>
  <Paragraphs>453</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Arial Rounded MT Bold</vt:lpstr>
      <vt:lpstr>Times New Roman</vt:lpstr>
      <vt:lpstr>IEEE-802_15</vt:lpstr>
      <vt:lpstr> 151st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1389</cp:revision>
  <cp:lastPrinted>2000-07-07T01:25:49Z</cp:lastPrinted>
  <dcterms:created xsi:type="dcterms:W3CDTF">1999-06-22T06:24:01Z</dcterms:created>
  <dcterms:modified xsi:type="dcterms:W3CDTF">2024-07-16T22:24:46Z</dcterms:modified>
  <cp:category/>
</cp:coreProperties>
</file>