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0" r:id="rId15"/>
    <p:sldId id="383" r:id="rId16"/>
    <p:sldId id="408" r:id="rId17"/>
    <p:sldId id="393" r:id="rId18"/>
    <p:sldId id="409" r:id="rId1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1" d="100"/>
          <a:sy n="81" d="100"/>
        </p:scale>
        <p:origin x="87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802.15-24-0327-05</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May 28 through July 11,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p:txBody>
          <a:bodyPr/>
          <a:lstStyle/>
          <a:p>
            <a:r>
              <a:rPr lang="en-US" dirty="0"/>
              <a:t>Overview of Comments (incomplete)</a:t>
            </a:r>
          </a:p>
        </p:txBody>
      </p:sp>
      <p:sp>
        <p:nvSpPr>
          <p:cNvPr id="3" name="Text Placeholder 2">
            <a:extLst>
              <a:ext uri="{FF2B5EF4-FFF2-40B4-BE49-F238E27FC236}">
                <a16:creationId xmlns:a16="http://schemas.microsoft.com/office/drawing/2014/main" id="{3DE40CD3-608A-EB03-11DB-E30A14FAD28C}"/>
              </a:ext>
            </a:extLst>
          </p:cNvPr>
          <p:cNvSpPr>
            <a:spLocks noGrp="1"/>
          </p:cNvSpPr>
          <p:nvPr>
            <p:ph type="body" sz="half" idx="1"/>
          </p:nvPr>
        </p:nvSpPr>
        <p:spPr/>
        <p:txBody>
          <a:bodyPr/>
          <a:lstStyle/>
          <a:p>
            <a:r>
              <a:rPr lang="en-US" dirty="0"/>
              <a:t>Note: Ballot closes 18:00 ET July 11</a:t>
            </a:r>
            <a:r>
              <a:rPr lang="en-US" baseline="30000" dirty="0"/>
              <a:t>th</a:t>
            </a:r>
            <a:r>
              <a:rPr lang="en-US" dirty="0"/>
              <a:t> (Today)</a:t>
            </a:r>
          </a:p>
          <a:p>
            <a:pPr lvl="1"/>
            <a:r>
              <a:rPr lang="en-US" dirty="0"/>
              <a:t>Thus we’ve not got all the comments yet</a:t>
            </a:r>
          </a:p>
          <a:p>
            <a:r>
              <a:rPr lang="en-US" dirty="0"/>
              <a:t>Received comments from 802.19 on the CAD</a:t>
            </a:r>
          </a:p>
          <a:p>
            <a:pPr lvl="1"/>
            <a:r>
              <a:rPr lang="en-US" dirty="0"/>
              <a:t>Some editorial comments </a:t>
            </a:r>
          </a:p>
          <a:p>
            <a:pPr lvl="1"/>
            <a:r>
              <a:rPr lang="en-US" dirty="0"/>
              <a:t>Some technical comments</a:t>
            </a:r>
          </a:p>
          <a:p>
            <a:pPr lvl="1"/>
            <a:r>
              <a:rPr lang="en-US" dirty="0"/>
              <a:t>Some odd technical comment</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914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58291"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3360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 Ending July 11th</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7229274" y="3115236"/>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8877158" y="2683857"/>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Now</a:t>
            </a:r>
          </a:p>
        </p:txBody>
      </p:sp>
      <p:sp>
        <p:nvSpPr>
          <p:cNvPr id="28" name="Oval 27">
            <a:extLst>
              <a:ext uri="{FF2B5EF4-FFF2-40B4-BE49-F238E27FC236}">
                <a16:creationId xmlns:a16="http://schemas.microsoft.com/office/drawing/2014/main" id="{A1CF34AB-E958-6A02-897A-528491AB9A83}"/>
              </a:ext>
            </a:extLst>
          </p:cNvPr>
          <p:cNvSpPr/>
          <p:nvPr/>
        </p:nvSpPr>
        <p:spPr bwMode="auto">
          <a:xfrm>
            <a:off x="9829800" y="2438400"/>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0" name="Straight Connector 29">
            <a:extLst>
              <a:ext uri="{FF2B5EF4-FFF2-40B4-BE49-F238E27FC236}">
                <a16:creationId xmlns:a16="http://schemas.microsoft.com/office/drawing/2014/main" id="{F6F5784C-8B1F-9765-673A-A6226DFFD871}"/>
              </a:ext>
            </a:extLst>
          </p:cNvPr>
          <p:cNvCxnSpPr/>
          <p:nvPr/>
        </p:nvCxnSpPr>
        <p:spPr bwMode="auto">
          <a:xfrm>
            <a:off x="9829800" y="2405443"/>
            <a:ext cx="282070" cy="33775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7B46145-E626-F23D-5A7F-04E7AC19442B}"/>
              </a:ext>
            </a:extLst>
          </p:cNvPr>
          <p:cNvCxnSpPr>
            <a:stCxn id="13" idx="1"/>
            <a:endCxn id="13" idx="5"/>
          </p:cNvCxnSpPr>
          <p:nvPr/>
        </p:nvCxnSpPr>
        <p:spPr bwMode="auto">
          <a:xfrm>
            <a:off x="2178237" y="3664807"/>
            <a:ext cx="215526" cy="22685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18</a:t>
            </a:fld>
            <a:endParaRPr lang="en-US" dirty="0"/>
          </a:p>
        </p:txBody>
      </p:sp>
    </p:spTree>
    <p:extLst>
      <p:ext uri="{BB962C8B-B14F-4D97-AF65-F5344CB8AC3E}">
        <p14:creationId xmlns:p14="http://schemas.microsoft.com/office/powerpoint/2010/main" val="10652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pic>
        <p:nvPicPr>
          <p:cNvPr id="3074" name="Picture 2" descr="L79 casting numbers">
            <a:extLst>
              <a:ext uri="{FF2B5EF4-FFF2-40B4-BE49-F238E27FC236}">
                <a16:creationId xmlns:a16="http://schemas.microsoft.com/office/drawing/2014/main" id="{0CB67827-30C4-7C20-ABE8-140BB0366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3114675" cy="14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https://mentor.ieee.org/802.15/dcn/24/15-24-0328-06-04ab-tg4ab-agenda-may-july-2024.xlsx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70855</TotalTime>
  <Words>1324</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Overview of Comments (incomplete)</vt:lpstr>
      <vt:lpstr>Next Steps</vt:lpstr>
      <vt:lpstr>Call schedule, March thru May</vt:lpstr>
      <vt:lpstr>Recess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1336</cp:revision>
  <cp:lastPrinted>2000-07-07T01:25:49Z</cp:lastPrinted>
  <dcterms:created xsi:type="dcterms:W3CDTF">1999-06-22T06:24:01Z</dcterms:created>
  <dcterms:modified xsi:type="dcterms:W3CDTF">2024-07-11T03:10:40Z</dcterms:modified>
  <cp:category/>
</cp:coreProperties>
</file>