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3"/>
  </p:notesMasterIdLst>
  <p:handoutMasterIdLst>
    <p:handoutMasterId r:id="rId24"/>
  </p:handoutMasterIdLst>
  <p:sldIdLst>
    <p:sldId id="269" r:id="rId2"/>
    <p:sldId id="304" r:id="rId3"/>
    <p:sldId id="369" r:id="rId4"/>
    <p:sldId id="370" r:id="rId5"/>
    <p:sldId id="371" r:id="rId6"/>
    <p:sldId id="2422" r:id="rId7"/>
    <p:sldId id="2423" r:id="rId8"/>
    <p:sldId id="2424" r:id="rId9"/>
    <p:sldId id="401" r:id="rId10"/>
    <p:sldId id="402" r:id="rId11"/>
    <p:sldId id="261" r:id="rId12"/>
    <p:sldId id="289" r:id="rId13"/>
    <p:sldId id="265" r:id="rId14"/>
    <p:sldId id="273" r:id="rId15"/>
    <p:sldId id="293" r:id="rId16"/>
    <p:sldId id="299" r:id="rId17"/>
    <p:sldId id="300" r:id="rId18"/>
    <p:sldId id="291" r:id="rId19"/>
    <p:sldId id="301" r:id="rId20"/>
    <p:sldId id="302" r:id="rId21"/>
    <p:sldId id="292" r:id="rId22"/>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909"/>
    <p:restoredTop sz="86599"/>
  </p:normalViewPr>
  <p:slideViewPr>
    <p:cSldViewPr>
      <p:cViewPr varScale="1">
        <p:scale>
          <a:sx n="110" d="100"/>
          <a:sy n="110" d="100"/>
        </p:scale>
        <p:origin x="2520" y="17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notesViewPr>
    <p:cSldViewPr>
      <p:cViewPr varScale="1">
        <p:scale>
          <a:sx n="62" d="100"/>
          <a:sy n="62" d="100"/>
        </p:scale>
        <p:origin x="3784" y="20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E6089188-99A8-504F-B50D-FF935099598D}"/>
              </a:ext>
            </a:extLst>
          </p:cNvPr>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3075" name="Rectangle 3">
            <a:extLst>
              <a:ext uri="{FF2B5EF4-FFF2-40B4-BE49-F238E27FC236}">
                <a16:creationId xmlns:a16="http://schemas.microsoft.com/office/drawing/2014/main" id="{A2371BEA-F8C2-5C45-BAF5-2B6AD008B910}"/>
              </a:ext>
            </a:extLst>
          </p:cNvPr>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a:extLst>
              <a:ext uri="{FF2B5EF4-FFF2-40B4-BE49-F238E27FC236}">
                <a16:creationId xmlns:a16="http://schemas.microsoft.com/office/drawing/2014/main" id="{2EC2BC39-10DF-3343-A4AC-0E2C308847FA}"/>
              </a:ext>
            </a:extLst>
          </p:cNvPr>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a:extLst>
              <a:ext uri="{FF2B5EF4-FFF2-40B4-BE49-F238E27FC236}">
                <a16:creationId xmlns:a16="http://schemas.microsoft.com/office/drawing/2014/main" id="{0C5E3E35-2AB0-864C-8244-D60FF019D77A}"/>
              </a:ext>
            </a:extLst>
          </p:cNvPr>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2FCE77A1-BB50-3743-A967-75D4513A033F}" type="slidenum">
              <a:rPr lang="en-US" altLang="en-US"/>
              <a:pPr/>
              <a:t>‹#›</a:t>
            </a:fld>
            <a:endParaRPr lang="en-US" altLang="en-US"/>
          </a:p>
        </p:txBody>
      </p:sp>
      <p:sp>
        <p:nvSpPr>
          <p:cNvPr id="3078" name="Line 6">
            <a:extLst>
              <a:ext uri="{FF2B5EF4-FFF2-40B4-BE49-F238E27FC236}">
                <a16:creationId xmlns:a16="http://schemas.microsoft.com/office/drawing/2014/main" id="{85850B30-14D1-9E4A-BFB1-9D832CBABB47}"/>
              </a:ext>
            </a:extLst>
          </p:cNvPr>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a:extLst>
              <a:ext uri="{FF2B5EF4-FFF2-40B4-BE49-F238E27FC236}">
                <a16:creationId xmlns:a16="http://schemas.microsoft.com/office/drawing/2014/main" id="{26707AE2-84D7-D14A-8B44-78E77B577C47}"/>
              </a:ext>
            </a:extLst>
          </p:cNvPr>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Submission</a:t>
            </a:r>
          </a:p>
        </p:txBody>
      </p:sp>
      <p:sp>
        <p:nvSpPr>
          <p:cNvPr id="3080" name="Line 8">
            <a:extLst>
              <a:ext uri="{FF2B5EF4-FFF2-40B4-BE49-F238E27FC236}">
                <a16:creationId xmlns:a16="http://schemas.microsoft.com/office/drawing/2014/main" id="{FB95408B-05ED-0F41-B46D-1080D202E2E7}"/>
              </a:ext>
            </a:extLst>
          </p:cNvPr>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5E3A4812-B704-B442-86DC-692B3BCC5BC8}"/>
              </a:ext>
            </a:extLst>
          </p:cNvPr>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2051" name="Rectangle 3">
            <a:extLst>
              <a:ext uri="{FF2B5EF4-FFF2-40B4-BE49-F238E27FC236}">
                <a16:creationId xmlns:a16="http://schemas.microsoft.com/office/drawing/2014/main" id="{6E9DF1A7-24B2-6740-B187-3E0B2D7FE656}"/>
              </a:ext>
            </a:extLst>
          </p:cNvPr>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a:extLst>
              <a:ext uri="{FF2B5EF4-FFF2-40B4-BE49-F238E27FC236}">
                <a16:creationId xmlns:a16="http://schemas.microsoft.com/office/drawing/2014/main" id="{3DA68783-C30F-9F4B-9148-A1C35B5FE312}"/>
              </a:ext>
            </a:extLst>
          </p:cNvPr>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a:extLst>
              <a:ext uri="{FF2B5EF4-FFF2-40B4-BE49-F238E27FC236}">
                <a16:creationId xmlns:a16="http://schemas.microsoft.com/office/drawing/2014/main" id="{41C5AC17-0EBC-7947-817F-836ECD04CE94}"/>
              </a:ext>
            </a:extLst>
          </p:cNvPr>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a:extLst>
              <a:ext uri="{FF2B5EF4-FFF2-40B4-BE49-F238E27FC236}">
                <a16:creationId xmlns:a16="http://schemas.microsoft.com/office/drawing/2014/main" id="{49690306-2497-7849-BAE0-0F8C12086E69}"/>
              </a:ext>
            </a:extLst>
          </p:cNvPr>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a:extLst>
              <a:ext uri="{FF2B5EF4-FFF2-40B4-BE49-F238E27FC236}">
                <a16:creationId xmlns:a16="http://schemas.microsoft.com/office/drawing/2014/main" id="{4D907FD2-6577-D249-B75A-EBBA47B7A6B7}"/>
              </a:ext>
            </a:extLst>
          </p:cNvPr>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B1EB6004-2EA8-964D-9FCC-15BC30CA0DC0}" type="slidenum">
              <a:rPr lang="en-US" altLang="en-US"/>
              <a:pPr/>
              <a:t>‹#›</a:t>
            </a:fld>
            <a:endParaRPr lang="en-US" altLang="en-US"/>
          </a:p>
        </p:txBody>
      </p:sp>
      <p:sp>
        <p:nvSpPr>
          <p:cNvPr id="2056" name="Rectangle 8">
            <a:extLst>
              <a:ext uri="{FF2B5EF4-FFF2-40B4-BE49-F238E27FC236}">
                <a16:creationId xmlns:a16="http://schemas.microsoft.com/office/drawing/2014/main" id="{61F4DD4E-8C4E-1840-B6E9-0D208FFD56C5}"/>
              </a:ext>
            </a:extLst>
          </p:cNvPr>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a:extLst>
              <a:ext uri="{FF2B5EF4-FFF2-40B4-BE49-F238E27FC236}">
                <a16:creationId xmlns:a16="http://schemas.microsoft.com/office/drawing/2014/main" id="{2F2E3FD4-F6DB-F341-848B-E815643AB32D}"/>
              </a:ext>
            </a:extLst>
          </p:cNvPr>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a:extLst>
              <a:ext uri="{FF2B5EF4-FFF2-40B4-BE49-F238E27FC236}">
                <a16:creationId xmlns:a16="http://schemas.microsoft.com/office/drawing/2014/main" id="{2B0748B0-D2C6-734B-B79A-F54FD4908E1F}"/>
              </a:ext>
            </a:extLst>
          </p:cNvPr>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altLang="en-US"/>
              <a:t>doc.: IEEE 802.15-&lt;doc#&gt;</a:t>
            </a:r>
          </a:p>
        </p:txBody>
      </p:sp>
      <p:sp>
        <p:nvSpPr>
          <p:cNvPr id="5" name="Date Placeholder 4"/>
          <p:cNvSpPr>
            <a:spLocks noGrp="1"/>
          </p:cNvSpPr>
          <p:nvPr>
            <p:ph type="dt" idx="11"/>
          </p:nvPr>
        </p:nvSpPr>
        <p:spPr/>
        <p:txBody>
          <a:bodyPr/>
          <a:lstStyle/>
          <a:p>
            <a:r>
              <a:rPr lang="en-US" altLang="en-US"/>
              <a:t>&lt;month year&gt;</a:t>
            </a:r>
          </a:p>
        </p:txBody>
      </p:sp>
      <p:sp>
        <p:nvSpPr>
          <p:cNvPr id="6" name="Footer Placeholder 5"/>
          <p:cNvSpPr>
            <a:spLocks noGrp="1"/>
          </p:cNvSpPr>
          <p:nvPr>
            <p:ph type="ftr" sz="quarter" idx="12"/>
          </p:nvPr>
        </p:nvSpPr>
        <p:spPr/>
        <p:txBody>
          <a:bodyPr/>
          <a:lstStyle/>
          <a:p>
            <a:pPr lvl="4"/>
            <a:r>
              <a:rPr lang="en-US" altLang="en-US"/>
              <a:t>&lt;author&gt;, &lt;company&gt;</a:t>
            </a:r>
          </a:p>
        </p:txBody>
      </p:sp>
      <p:sp>
        <p:nvSpPr>
          <p:cNvPr id="7" name="Slide Number Placeholder 6"/>
          <p:cNvSpPr>
            <a:spLocks noGrp="1"/>
          </p:cNvSpPr>
          <p:nvPr>
            <p:ph type="sldNum" sz="quarter" idx="13"/>
          </p:nvPr>
        </p:nvSpPr>
        <p:spPr/>
        <p:txBody>
          <a:bodyPr/>
          <a:lstStyle/>
          <a:p>
            <a:r>
              <a:rPr lang="en-US" altLang="en-US"/>
              <a:t>Page </a:t>
            </a:r>
            <a:fld id="{B1EB6004-2EA8-964D-9FCC-15BC30CA0DC0}" type="slidenum">
              <a:rPr lang="en-US" altLang="en-US" smtClean="0"/>
              <a:pPr/>
              <a:t>1</a:t>
            </a:fld>
            <a:endParaRPr lang="en-US" altLang="en-US"/>
          </a:p>
        </p:txBody>
      </p:sp>
    </p:spTree>
    <p:extLst>
      <p:ext uri="{BB962C8B-B14F-4D97-AF65-F5344CB8AC3E}">
        <p14:creationId xmlns:p14="http://schemas.microsoft.com/office/powerpoint/2010/main" val="27810379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r>
              <a:rPr lang="en-US" altLang="en-US"/>
              <a:t>doc.: IEEE 802.15-&lt;doc#&gt;</a:t>
            </a:r>
          </a:p>
        </p:txBody>
      </p:sp>
      <p:sp>
        <p:nvSpPr>
          <p:cNvPr id="5" name="Date Placeholder 4"/>
          <p:cNvSpPr>
            <a:spLocks noGrp="1"/>
          </p:cNvSpPr>
          <p:nvPr>
            <p:ph type="dt" idx="1"/>
          </p:nvPr>
        </p:nvSpPr>
        <p:spPr/>
        <p:txBody>
          <a:bodyPr/>
          <a:lstStyle/>
          <a:p>
            <a:r>
              <a:rPr lang="en-US" altLang="en-US"/>
              <a:t>&lt;month year&gt;</a:t>
            </a:r>
          </a:p>
        </p:txBody>
      </p:sp>
      <p:sp>
        <p:nvSpPr>
          <p:cNvPr id="6" name="Footer Placeholder 5"/>
          <p:cNvSpPr>
            <a:spLocks noGrp="1"/>
          </p:cNvSpPr>
          <p:nvPr>
            <p:ph type="ftr" sz="quarter" idx="4"/>
          </p:nvPr>
        </p:nvSpPr>
        <p:spPr/>
        <p:txBody>
          <a:bodyPr/>
          <a:lstStyle/>
          <a:p>
            <a:pPr lvl="4"/>
            <a:r>
              <a:rPr lang="en-US" altLang="en-US"/>
              <a:t>&lt;author&gt;, &lt;company&gt;</a:t>
            </a:r>
          </a:p>
        </p:txBody>
      </p:sp>
      <p:sp>
        <p:nvSpPr>
          <p:cNvPr id="7" name="Slide Number Placeholder 6"/>
          <p:cNvSpPr>
            <a:spLocks noGrp="1"/>
          </p:cNvSpPr>
          <p:nvPr>
            <p:ph type="sldNum" sz="quarter" idx="5"/>
          </p:nvPr>
        </p:nvSpPr>
        <p:spPr/>
        <p:txBody>
          <a:bodyPr/>
          <a:lstStyle/>
          <a:p>
            <a:r>
              <a:rPr lang="en-US" altLang="en-US"/>
              <a:t>Page </a:t>
            </a:r>
            <a:fld id="{B1EB6004-2EA8-964D-9FCC-15BC30CA0DC0}" type="slidenum">
              <a:rPr lang="en-US" altLang="en-US" smtClean="0"/>
              <a:pPr/>
              <a:t>13</a:t>
            </a:fld>
            <a:endParaRPr lang="en-US" altLang="en-US"/>
          </a:p>
        </p:txBody>
      </p:sp>
    </p:spTree>
    <p:extLst>
      <p:ext uri="{BB962C8B-B14F-4D97-AF65-F5344CB8AC3E}">
        <p14:creationId xmlns:p14="http://schemas.microsoft.com/office/powerpoint/2010/main" val="5949381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r>
              <a:rPr lang="en-US" altLang="en-US"/>
              <a:t>doc.: IEEE 802.15-&lt;doc#&gt;</a:t>
            </a:r>
          </a:p>
        </p:txBody>
      </p:sp>
      <p:sp>
        <p:nvSpPr>
          <p:cNvPr id="5" name="Date Placeholder 4"/>
          <p:cNvSpPr>
            <a:spLocks noGrp="1"/>
          </p:cNvSpPr>
          <p:nvPr>
            <p:ph type="dt" idx="1"/>
          </p:nvPr>
        </p:nvSpPr>
        <p:spPr/>
        <p:txBody>
          <a:bodyPr/>
          <a:lstStyle/>
          <a:p>
            <a:r>
              <a:rPr lang="en-US" altLang="en-US"/>
              <a:t>&lt;month year&gt;</a:t>
            </a:r>
          </a:p>
        </p:txBody>
      </p:sp>
      <p:sp>
        <p:nvSpPr>
          <p:cNvPr id="6" name="Footer Placeholder 5"/>
          <p:cNvSpPr>
            <a:spLocks noGrp="1"/>
          </p:cNvSpPr>
          <p:nvPr>
            <p:ph type="ftr" sz="quarter" idx="4"/>
          </p:nvPr>
        </p:nvSpPr>
        <p:spPr/>
        <p:txBody>
          <a:bodyPr/>
          <a:lstStyle/>
          <a:p>
            <a:pPr lvl="4"/>
            <a:r>
              <a:rPr lang="en-US" altLang="en-US"/>
              <a:t>&lt;author&gt;, &lt;company&gt;</a:t>
            </a:r>
          </a:p>
        </p:txBody>
      </p:sp>
      <p:sp>
        <p:nvSpPr>
          <p:cNvPr id="7" name="Slide Number Placeholder 6"/>
          <p:cNvSpPr>
            <a:spLocks noGrp="1"/>
          </p:cNvSpPr>
          <p:nvPr>
            <p:ph type="sldNum" sz="quarter" idx="5"/>
          </p:nvPr>
        </p:nvSpPr>
        <p:spPr/>
        <p:txBody>
          <a:bodyPr/>
          <a:lstStyle/>
          <a:p>
            <a:r>
              <a:rPr lang="en-US" altLang="en-US"/>
              <a:t>Page </a:t>
            </a:r>
            <a:fld id="{B1EB6004-2EA8-964D-9FCC-15BC30CA0DC0}" type="slidenum">
              <a:rPr lang="en-US" altLang="en-US" smtClean="0"/>
              <a:pPr/>
              <a:t>14</a:t>
            </a:fld>
            <a:endParaRPr lang="en-US" altLang="en-US"/>
          </a:p>
        </p:txBody>
      </p:sp>
    </p:spTree>
    <p:extLst>
      <p:ext uri="{BB962C8B-B14F-4D97-AF65-F5344CB8AC3E}">
        <p14:creationId xmlns:p14="http://schemas.microsoft.com/office/powerpoint/2010/main" val="345243014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r>
              <a:rPr lang="en-US" altLang="en-US"/>
              <a:t>doc.: IEEE 802.15-&lt;doc#&gt;</a:t>
            </a:r>
          </a:p>
        </p:txBody>
      </p:sp>
      <p:sp>
        <p:nvSpPr>
          <p:cNvPr id="5" name="Date Placeholder 4"/>
          <p:cNvSpPr>
            <a:spLocks noGrp="1"/>
          </p:cNvSpPr>
          <p:nvPr>
            <p:ph type="dt" idx="1"/>
          </p:nvPr>
        </p:nvSpPr>
        <p:spPr/>
        <p:txBody>
          <a:bodyPr/>
          <a:lstStyle/>
          <a:p>
            <a:r>
              <a:rPr lang="en-US" altLang="en-US"/>
              <a:t>&lt;month year&gt;</a:t>
            </a:r>
          </a:p>
        </p:txBody>
      </p:sp>
      <p:sp>
        <p:nvSpPr>
          <p:cNvPr id="6" name="Footer Placeholder 5"/>
          <p:cNvSpPr>
            <a:spLocks noGrp="1"/>
          </p:cNvSpPr>
          <p:nvPr>
            <p:ph type="ftr" sz="quarter" idx="4"/>
          </p:nvPr>
        </p:nvSpPr>
        <p:spPr/>
        <p:txBody>
          <a:bodyPr/>
          <a:lstStyle/>
          <a:p>
            <a:pPr lvl="4"/>
            <a:r>
              <a:rPr lang="en-US" altLang="en-US"/>
              <a:t>&lt;author&gt;, &lt;company&gt;</a:t>
            </a:r>
          </a:p>
        </p:txBody>
      </p:sp>
      <p:sp>
        <p:nvSpPr>
          <p:cNvPr id="7" name="Slide Number Placeholder 6"/>
          <p:cNvSpPr>
            <a:spLocks noGrp="1"/>
          </p:cNvSpPr>
          <p:nvPr>
            <p:ph type="sldNum" sz="quarter" idx="5"/>
          </p:nvPr>
        </p:nvSpPr>
        <p:spPr/>
        <p:txBody>
          <a:bodyPr/>
          <a:lstStyle/>
          <a:p>
            <a:r>
              <a:rPr lang="en-US" altLang="en-US"/>
              <a:t>Page </a:t>
            </a:r>
            <a:fld id="{B1EB6004-2EA8-964D-9FCC-15BC30CA0DC0}" type="slidenum">
              <a:rPr lang="en-US" altLang="en-US" smtClean="0"/>
              <a:pPr/>
              <a:t>15</a:t>
            </a:fld>
            <a:endParaRPr lang="en-US" altLang="en-US"/>
          </a:p>
        </p:txBody>
      </p:sp>
    </p:spTree>
    <p:extLst>
      <p:ext uri="{BB962C8B-B14F-4D97-AF65-F5344CB8AC3E}">
        <p14:creationId xmlns:p14="http://schemas.microsoft.com/office/powerpoint/2010/main" val="42236437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r>
              <a:rPr lang="en-US" altLang="en-US"/>
              <a:t>doc.: IEEE 802.15-&lt;doc#&gt;</a:t>
            </a:r>
          </a:p>
        </p:txBody>
      </p:sp>
      <p:sp>
        <p:nvSpPr>
          <p:cNvPr id="5" name="Date Placeholder 4"/>
          <p:cNvSpPr>
            <a:spLocks noGrp="1"/>
          </p:cNvSpPr>
          <p:nvPr>
            <p:ph type="dt" idx="1"/>
          </p:nvPr>
        </p:nvSpPr>
        <p:spPr/>
        <p:txBody>
          <a:bodyPr/>
          <a:lstStyle/>
          <a:p>
            <a:r>
              <a:rPr lang="en-US" altLang="en-US"/>
              <a:t>&lt;month year&gt;</a:t>
            </a:r>
          </a:p>
        </p:txBody>
      </p:sp>
      <p:sp>
        <p:nvSpPr>
          <p:cNvPr id="6" name="Footer Placeholder 5"/>
          <p:cNvSpPr>
            <a:spLocks noGrp="1"/>
          </p:cNvSpPr>
          <p:nvPr>
            <p:ph type="ftr" sz="quarter" idx="4"/>
          </p:nvPr>
        </p:nvSpPr>
        <p:spPr/>
        <p:txBody>
          <a:bodyPr/>
          <a:lstStyle/>
          <a:p>
            <a:pPr lvl="4"/>
            <a:r>
              <a:rPr lang="en-US" altLang="en-US"/>
              <a:t>&lt;author&gt;, &lt;company&gt;</a:t>
            </a:r>
          </a:p>
        </p:txBody>
      </p:sp>
      <p:sp>
        <p:nvSpPr>
          <p:cNvPr id="7" name="Slide Number Placeholder 6"/>
          <p:cNvSpPr>
            <a:spLocks noGrp="1"/>
          </p:cNvSpPr>
          <p:nvPr>
            <p:ph type="sldNum" sz="quarter" idx="5"/>
          </p:nvPr>
        </p:nvSpPr>
        <p:spPr/>
        <p:txBody>
          <a:bodyPr/>
          <a:lstStyle/>
          <a:p>
            <a:r>
              <a:rPr lang="en-US" altLang="en-US"/>
              <a:t>Page </a:t>
            </a:r>
            <a:fld id="{B1EB6004-2EA8-964D-9FCC-15BC30CA0DC0}" type="slidenum">
              <a:rPr lang="en-US" altLang="en-US" smtClean="0"/>
              <a:pPr/>
              <a:t>21</a:t>
            </a:fld>
            <a:endParaRPr lang="en-US" altLang="en-US"/>
          </a:p>
        </p:txBody>
      </p:sp>
    </p:spTree>
    <p:extLst>
      <p:ext uri="{BB962C8B-B14F-4D97-AF65-F5344CB8AC3E}">
        <p14:creationId xmlns:p14="http://schemas.microsoft.com/office/powerpoint/2010/main" val="14700098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8CD78C-9952-EE4C-AD1A-D220E6C8F860}"/>
              </a:ext>
            </a:extLst>
          </p:cNvPr>
          <p:cNvSpPr>
            <a:spLocks noGrp="1"/>
          </p:cNvSpPr>
          <p:nvPr>
            <p:ph type="ctrTitle"/>
          </p:nvPr>
        </p:nvSpPr>
        <p:spPr>
          <a:xfrm>
            <a:off x="1143000" y="1122363"/>
            <a:ext cx="6858000" cy="2387600"/>
          </a:xfrm>
        </p:spPr>
        <p:txBody>
          <a:bodyPr anchor="b"/>
          <a:lstStyle>
            <a:lvl1pPr algn="ctr">
              <a:defRPr sz="6000"/>
            </a:lvl1pPr>
          </a:lstStyle>
          <a:p>
            <a:r>
              <a:rPr lang="en-US" dirty="0"/>
              <a:t>Click to edit Master title style</a:t>
            </a:r>
          </a:p>
        </p:txBody>
      </p:sp>
      <p:sp>
        <p:nvSpPr>
          <p:cNvPr id="3" name="Subtitle 2">
            <a:extLst>
              <a:ext uri="{FF2B5EF4-FFF2-40B4-BE49-F238E27FC236}">
                <a16:creationId xmlns:a16="http://schemas.microsoft.com/office/drawing/2014/main" id="{D993CF63-21EB-E14D-9D7D-C7C245544742}"/>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5" name="Footer Placeholder 4">
            <a:extLst>
              <a:ext uri="{FF2B5EF4-FFF2-40B4-BE49-F238E27FC236}">
                <a16:creationId xmlns:a16="http://schemas.microsoft.com/office/drawing/2014/main" id="{41144644-DB57-C340-8F0A-34553F710C10}"/>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496E689F-A761-454B-9B65-794BE04C89A9}"/>
              </a:ext>
            </a:extLst>
          </p:cNvPr>
          <p:cNvSpPr>
            <a:spLocks noGrp="1"/>
          </p:cNvSpPr>
          <p:nvPr>
            <p:ph type="sldNum" sz="quarter" idx="12"/>
          </p:nvPr>
        </p:nvSpPr>
        <p:spPr/>
        <p:txBody>
          <a:bodyPr/>
          <a:lstStyle>
            <a:lvl1pPr>
              <a:defRPr/>
            </a:lvl1pPr>
          </a:lstStyle>
          <a:p>
            <a:r>
              <a:rPr lang="en-US" altLang="en-US"/>
              <a:t>Slide </a:t>
            </a:r>
            <a:fld id="{2F26B38E-D15A-4A4B-BE99-A5D3206FF1ED}" type="slidenum">
              <a:rPr lang="en-US" altLang="en-US"/>
              <a:pPr/>
              <a:t>‹#›</a:t>
            </a:fld>
            <a:endParaRPr lang="en-US" altLang="en-US"/>
          </a:p>
        </p:txBody>
      </p:sp>
      <p:sp>
        <p:nvSpPr>
          <p:cNvPr id="4" name="Rectangle 4">
            <a:extLst>
              <a:ext uri="{FF2B5EF4-FFF2-40B4-BE49-F238E27FC236}">
                <a16:creationId xmlns:a16="http://schemas.microsoft.com/office/drawing/2014/main" id="{AF8B8F94-97CA-5EDE-9E06-D8252EB16112}"/>
              </a:ext>
            </a:extLst>
          </p:cNvPr>
          <p:cNvSpPr txBox="1">
            <a:spLocks noChangeArrowheads="1"/>
          </p:cNvSpPr>
          <p:nvPr userDrawn="1"/>
        </p:nvSpPr>
        <p:spPr bwMode="auto">
          <a:xfrm>
            <a:off x="762000" y="228600"/>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400" b="1"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r>
              <a:rPr lang="en-US" altLang="en-US" dirty="0"/>
              <a:t>November, 2023</a:t>
            </a:r>
          </a:p>
        </p:txBody>
      </p:sp>
    </p:spTree>
    <p:extLst>
      <p:ext uri="{BB962C8B-B14F-4D97-AF65-F5344CB8AC3E}">
        <p14:creationId xmlns:p14="http://schemas.microsoft.com/office/powerpoint/2010/main" val="24044468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868EDE-2712-E349-818E-8DBDCB49F808}"/>
              </a:ext>
            </a:extLst>
          </p:cNvPr>
          <p:cNvSpPr>
            <a:spLocks noGrp="1"/>
          </p:cNvSpPr>
          <p:nvPr>
            <p:ph type="title"/>
          </p:nvPr>
        </p:nvSpPr>
        <p:spPr/>
        <p:txBody>
          <a:bodyPr/>
          <a:lstStyle/>
          <a:p>
            <a:r>
              <a:rPr lang="en-US"/>
              <a:t>Click to edit Master title style</a:t>
            </a:r>
          </a:p>
        </p:txBody>
      </p:sp>
      <p:sp>
        <p:nvSpPr>
          <p:cNvPr id="4" name="Footer Placeholder 3">
            <a:extLst>
              <a:ext uri="{FF2B5EF4-FFF2-40B4-BE49-F238E27FC236}">
                <a16:creationId xmlns:a16="http://schemas.microsoft.com/office/drawing/2014/main" id="{DD5BEBB0-6FD3-B54A-A214-43FA9E8ADFCE}"/>
              </a:ext>
            </a:extLst>
          </p:cNvPr>
          <p:cNvSpPr>
            <a:spLocks noGrp="1"/>
          </p:cNvSpPr>
          <p:nvPr>
            <p:ph type="ftr" sz="quarter" idx="11"/>
          </p:nvPr>
        </p:nvSpPr>
        <p:spPr/>
        <p:txBody>
          <a:bodyPr/>
          <a:lstStyle/>
          <a:p>
            <a:endParaRPr lang="en-US" altLang="en-US" dirty="0"/>
          </a:p>
        </p:txBody>
      </p:sp>
      <p:sp>
        <p:nvSpPr>
          <p:cNvPr id="5" name="Slide Number Placeholder 4">
            <a:extLst>
              <a:ext uri="{FF2B5EF4-FFF2-40B4-BE49-F238E27FC236}">
                <a16:creationId xmlns:a16="http://schemas.microsoft.com/office/drawing/2014/main" id="{6A85C1E2-FFAC-B545-8FC6-705417F2D93F}"/>
              </a:ext>
            </a:extLst>
          </p:cNvPr>
          <p:cNvSpPr>
            <a:spLocks noGrp="1"/>
          </p:cNvSpPr>
          <p:nvPr>
            <p:ph type="sldNum" sz="quarter" idx="12"/>
          </p:nvPr>
        </p:nvSpPr>
        <p:spPr/>
        <p:txBody>
          <a:bodyPr/>
          <a:lstStyle/>
          <a:p>
            <a:r>
              <a:rPr lang="en-US" altLang="en-US"/>
              <a:t>Slide </a:t>
            </a:r>
            <a:fld id="{41458477-7BB4-3447-8D6E-A878F19200A1}" type="slidenum">
              <a:rPr lang="en-US" altLang="en-US" smtClean="0"/>
              <a:pPr/>
              <a:t>‹#›</a:t>
            </a:fld>
            <a:endParaRPr lang="en-US" altLang="en-US"/>
          </a:p>
        </p:txBody>
      </p:sp>
    </p:spTree>
    <p:extLst>
      <p:ext uri="{BB962C8B-B14F-4D97-AF65-F5344CB8AC3E}">
        <p14:creationId xmlns:p14="http://schemas.microsoft.com/office/powerpoint/2010/main" val="3594714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47EDB1E-16F6-A842-BD08-24A265C3C623}"/>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7493AB4A-44AB-0E42-8392-8B65D24B936E}"/>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5B091367-8AA0-6E42-AB95-F324276E4C6A}"/>
              </a:ext>
            </a:extLst>
          </p:cNvPr>
          <p:cNvSpPr>
            <a:spLocks noGrp="1"/>
          </p:cNvSpPr>
          <p:nvPr>
            <p:ph type="sldNum" sz="quarter" idx="12"/>
          </p:nvPr>
        </p:nvSpPr>
        <p:spPr/>
        <p:txBody>
          <a:bodyPr/>
          <a:lstStyle>
            <a:lvl1pPr>
              <a:defRPr/>
            </a:lvl1pPr>
          </a:lstStyle>
          <a:p>
            <a:r>
              <a:rPr lang="en-US" altLang="en-US"/>
              <a:t>Slide </a:t>
            </a:r>
            <a:fld id="{D4132CD9-BA9C-914B-A325-EA338A619694}" type="slidenum">
              <a:rPr lang="en-US" altLang="en-US"/>
              <a:pPr/>
              <a:t>‹#›</a:t>
            </a:fld>
            <a:endParaRPr lang="en-US" altLang="en-US"/>
          </a:p>
        </p:txBody>
      </p:sp>
    </p:spTree>
    <p:extLst>
      <p:ext uri="{BB962C8B-B14F-4D97-AF65-F5344CB8AC3E}">
        <p14:creationId xmlns:p14="http://schemas.microsoft.com/office/powerpoint/2010/main" val="28344286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F8E7866F-96F6-A742-BDA2-701061310D50}"/>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414745570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3865CD11-6439-4324-AFE9-E89B987C693E}"/>
              </a:ext>
            </a:extLst>
          </p:cNvPr>
          <p:cNvSpPr>
            <a:spLocks noGrp="1" noChangeArrowheads="1"/>
          </p:cNvSpPr>
          <p:nvPr>
            <p:ph type="sldNum" idx="10"/>
          </p:nvPr>
        </p:nvSpPr>
        <p:spPr>
          <a:ln/>
        </p:spPr>
        <p:txBody>
          <a:bodyPr/>
          <a:lstStyle>
            <a:lvl1pPr>
              <a:defRPr/>
            </a:lvl1pPr>
          </a:lstStyle>
          <a:p>
            <a:pPr>
              <a:defRPr/>
            </a:pPr>
            <a:r>
              <a:rPr lang="en-US" altLang="en-US"/>
              <a:t>Slide </a:t>
            </a:r>
            <a:fld id="{5DD27314-9434-4B6F-80C2-AAC402118CDA}" type="slidenum">
              <a:rPr lang="en-US" altLang="en-US" smtClean="0"/>
              <a:pPr>
                <a:defRPr/>
              </a:pPr>
              <a:t>‹#›</a:t>
            </a:fld>
            <a:endParaRPr lang="en-US" altLang="en-US"/>
          </a:p>
        </p:txBody>
      </p:sp>
    </p:spTree>
    <p:extLst>
      <p:ext uri="{BB962C8B-B14F-4D97-AF65-F5344CB8AC3E}">
        <p14:creationId xmlns:p14="http://schemas.microsoft.com/office/powerpoint/2010/main" val="66157615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Headline Bluebar Title and Content">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2EB96BBA-3FDF-3E2F-E9C1-C0C8307280A0}"/>
              </a:ext>
            </a:extLst>
          </p:cNvPr>
          <p:cNvSpPr/>
          <p:nvPr/>
        </p:nvSpPr>
        <p:spPr>
          <a:xfrm>
            <a:off x="461434" y="823385"/>
            <a:ext cx="1206500"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sz="1400" dirty="0"/>
          </a:p>
        </p:txBody>
      </p:sp>
      <p:pic>
        <p:nvPicPr>
          <p:cNvPr id="5" name="Picture 6">
            <a:extLst>
              <a:ext uri="{FF2B5EF4-FFF2-40B4-BE49-F238E27FC236}">
                <a16:creationId xmlns:a16="http://schemas.microsoft.com/office/drawing/2014/main" id="{8074D166-1266-3EEB-946A-0B58F184C291}"/>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962901" y="6280151"/>
            <a:ext cx="734484" cy="2137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7">
            <a:extLst>
              <a:ext uri="{FF2B5EF4-FFF2-40B4-BE49-F238E27FC236}">
                <a16:creationId xmlns:a16="http://schemas.microsoft.com/office/drawing/2014/main" id="{597D5567-8BCA-3E6B-5A39-22B4B882AC76}"/>
              </a:ext>
            </a:extLst>
          </p:cNvPr>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457201" y="6267451"/>
            <a:ext cx="1570567" cy="2878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60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85744" indent="-171446">
              <a:buFont typeface="Lucida Grande"/>
              <a:buChar char="﹣"/>
              <a:defRPr>
                <a:latin typeface="Calibri" panose="020F0502020204030204" pitchFamily="34" charset="0"/>
                <a:cs typeface="Calibri" panose="020F0502020204030204" pitchFamily="34" charset="0"/>
              </a:defRPr>
            </a:lvl4pPr>
            <a:lvl5pPr marL="398453" indent="-109536" defTabSz="684196">
              <a:buFont typeface="Lucida Grande"/>
              <a:buChar char="･"/>
              <a:tabLst/>
              <a:defRPr>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6373541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437B8A-17AC-314B-BEDB-E5FBFE774913}"/>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6B221D32-C7EC-9545-8F39-22F17889BF6D}"/>
              </a:ext>
            </a:extLst>
          </p:cNvPr>
          <p:cNvSpPr>
            <a:spLocks noGrp="1"/>
          </p:cNvSpPr>
          <p:nvPr>
            <p:ph sz="half" idx="1"/>
          </p:nvPr>
        </p:nvSpPr>
        <p:spPr>
          <a:xfrm>
            <a:off x="685800" y="1981200"/>
            <a:ext cx="3810000" cy="4114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1B9DD6C-4B53-E841-AAE7-D7E3977A3E10}"/>
              </a:ext>
            </a:extLst>
          </p:cNvPr>
          <p:cNvSpPr>
            <a:spLocks noGrp="1"/>
          </p:cNvSpPr>
          <p:nvPr>
            <p:ph sz="half" idx="2"/>
          </p:nvPr>
        </p:nvSpPr>
        <p:spPr>
          <a:xfrm>
            <a:off x="4648200" y="1981200"/>
            <a:ext cx="3810000" cy="4114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a:extLst>
              <a:ext uri="{FF2B5EF4-FFF2-40B4-BE49-F238E27FC236}">
                <a16:creationId xmlns:a16="http://schemas.microsoft.com/office/drawing/2014/main" id="{BC87ED78-8B01-854B-803A-58D2089CB9E6}"/>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3923D2D3-CFB8-854D-B89C-AF600F7B47A9}"/>
              </a:ext>
            </a:extLst>
          </p:cNvPr>
          <p:cNvSpPr>
            <a:spLocks noGrp="1"/>
          </p:cNvSpPr>
          <p:nvPr>
            <p:ph type="sldNum" sz="quarter" idx="12"/>
          </p:nvPr>
        </p:nvSpPr>
        <p:spPr/>
        <p:txBody>
          <a:bodyPr/>
          <a:lstStyle>
            <a:lvl1pPr>
              <a:defRPr/>
            </a:lvl1pPr>
          </a:lstStyle>
          <a:p>
            <a:r>
              <a:rPr lang="en-US" altLang="en-US"/>
              <a:t>Slide </a:t>
            </a:r>
            <a:fld id="{6E8AC785-E670-154A-B1A2-D4496A0F170E}" type="slidenum">
              <a:rPr lang="en-US" altLang="en-US"/>
              <a:pPr/>
              <a:t>‹#›</a:t>
            </a:fld>
            <a:endParaRPr lang="en-US" altLang="en-US"/>
          </a:p>
        </p:txBody>
      </p:sp>
      <p:sp>
        <p:nvSpPr>
          <p:cNvPr id="5" name="Rectangle 4">
            <a:extLst>
              <a:ext uri="{FF2B5EF4-FFF2-40B4-BE49-F238E27FC236}">
                <a16:creationId xmlns:a16="http://schemas.microsoft.com/office/drawing/2014/main" id="{E6B9868F-A85D-EA35-274B-2784CFAE9C2A}"/>
              </a:ext>
            </a:extLst>
          </p:cNvPr>
          <p:cNvSpPr txBox="1">
            <a:spLocks noChangeArrowheads="1"/>
          </p:cNvSpPr>
          <p:nvPr userDrawn="1"/>
        </p:nvSpPr>
        <p:spPr bwMode="auto">
          <a:xfrm>
            <a:off x="701040" y="287278"/>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400" b="1"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r>
              <a:rPr lang="en-US" altLang="en-US" dirty="0"/>
              <a:t>January, 2023</a:t>
            </a:r>
          </a:p>
        </p:txBody>
      </p:sp>
    </p:spTree>
    <p:extLst>
      <p:ext uri="{BB962C8B-B14F-4D97-AF65-F5344CB8AC3E}">
        <p14:creationId xmlns:p14="http://schemas.microsoft.com/office/powerpoint/2010/main" val="35012672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F567FE-5960-6E48-9429-BBB7DB9A5E99}"/>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AD378D4-3389-2B4B-BACB-0A7E87F341F2}"/>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51EDE4B1-5F54-BF44-8244-43C3935341AB}"/>
              </a:ext>
            </a:extLst>
          </p:cNvPr>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9B6FC32-8C06-644B-BC22-A433672B75CC}"/>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45F6F9AA-2FBE-4A4F-9362-EDF89D505702}"/>
              </a:ext>
            </a:extLst>
          </p:cNvPr>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a:extLst>
              <a:ext uri="{FF2B5EF4-FFF2-40B4-BE49-F238E27FC236}">
                <a16:creationId xmlns:a16="http://schemas.microsoft.com/office/drawing/2014/main" id="{5C17E39E-F6FE-A443-A19B-444A9DAFC1FF}"/>
              </a:ext>
            </a:extLst>
          </p:cNvPr>
          <p:cNvSpPr>
            <a:spLocks noGrp="1"/>
          </p:cNvSpPr>
          <p:nvPr>
            <p:ph type="ftr" sz="quarter" idx="11"/>
          </p:nvPr>
        </p:nvSpPr>
        <p:spPr/>
        <p:txBody>
          <a:bodyPr/>
          <a:lstStyle>
            <a:lvl1pPr>
              <a:defRPr/>
            </a:lvl1pPr>
          </a:lstStyle>
          <a:p>
            <a:endParaRPr lang="en-US" altLang="en-US"/>
          </a:p>
        </p:txBody>
      </p:sp>
      <p:sp>
        <p:nvSpPr>
          <p:cNvPr id="9" name="Slide Number Placeholder 8">
            <a:extLst>
              <a:ext uri="{FF2B5EF4-FFF2-40B4-BE49-F238E27FC236}">
                <a16:creationId xmlns:a16="http://schemas.microsoft.com/office/drawing/2014/main" id="{A30E6025-9A21-BE40-9F03-BBA68BBF5D42}"/>
              </a:ext>
            </a:extLst>
          </p:cNvPr>
          <p:cNvSpPr>
            <a:spLocks noGrp="1"/>
          </p:cNvSpPr>
          <p:nvPr>
            <p:ph type="sldNum" sz="quarter" idx="12"/>
          </p:nvPr>
        </p:nvSpPr>
        <p:spPr/>
        <p:txBody>
          <a:bodyPr/>
          <a:lstStyle>
            <a:lvl1pPr>
              <a:defRPr/>
            </a:lvl1pPr>
          </a:lstStyle>
          <a:p>
            <a:r>
              <a:rPr lang="en-US" altLang="en-US"/>
              <a:t>Slide </a:t>
            </a:r>
            <a:fld id="{05C83EB2-B4A1-4148-82F9-86262FABBFB2}" type="slidenum">
              <a:rPr lang="en-US" altLang="en-US"/>
              <a:pPr/>
              <a:t>‹#›</a:t>
            </a:fld>
            <a:endParaRPr lang="en-US" altLang="en-US"/>
          </a:p>
        </p:txBody>
      </p:sp>
      <p:sp>
        <p:nvSpPr>
          <p:cNvPr id="7" name="Rectangle 4">
            <a:extLst>
              <a:ext uri="{FF2B5EF4-FFF2-40B4-BE49-F238E27FC236}">
                <a16:creationId xmlns:a16="http://schemas.microsoft.com/office/drawing/2014/main" id="{71942643-AD27-7CBD-BAE2-551178073ADE}"/>
              </a:ext>
            </a:extLst>
          </p:cNvPr>
          <p:cNvSpPr>
            <a:spLocks noGrp="1" noChangeArrowheads="1"/>
          </p:cNvSpPr>
          <p:nvPr>
            <p:ph type="dt" sz="half" idx="13"/>
          </p:nvPr>
        </p:nvSpPr>
        <p:spPr bwMode="auto">
          <a:xfrm>
            <a:off x="701040" y="287278"/>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en-US" dirty="0"/>
              <a:t>January, 2023</a:t>
            </a:r>
          </a:p>
        </p:txBody>
      </p:sp>
    </p:spTree>
    <p:extLst>
      <p:ext uri="{BB962C8B-B14F-4D97-AF65-F5344CB8AC3E}">
        <p14:creationId xmlns:p14="http://schemas.microsoft.com/office/powerpoint/2010/main" val="20202382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9F70AF-96D7-464A-989C-C782423345DA}"/>
              </a:ext>
            </a:extLst>
          </p:cNvPr>
          <p:cNvSpPr>
            <a:spLocks noGrp="1"/>
          </p:cNvSpPr>
          <p:nvPr>
            <p:ph type="title"/>
          </p:nvPr>
        </p:nvSpPr>
        <p:spPr/>
        <p:txBody>
          <a:bodyPr/>
          <a:lstStyle/>
          <a:p>
            <a:r>
              <a:rPr lang="en-US"/>
              <a:t>Click to edit Master title style</a:t>
            </a:r>
          </a:p>
        </p:txBody>
      </p:sp>
      <p:sp>
        <p:nvSpPr>
          <p:cNvPr id="4" name="Footer Placeholder 3">
            <a:extLst>
              <a:ext uri="{FF2B5EF4-FFF2-40B4-BE49-F238E27FC236}">
                <a16:creationId xmlns:a16="http://schemas.microsoft.com/office/drawing/2014/main" id="{2FE646B9-A6C2-4A4B-9FE2-E6937D27086F}"/>
              </a:ext>
            </a:extLst>
          </p:cNvPr>
          <p:cNvSpPr>
            <a:spLocks noGrp="1"/>
          </p:cNvSpPr>
          <p:nvPr>
            <p:ph type="ftr" sz="quarter" idx="11"/>
          </p:nvPr>
        </p:nvSpPr>
        <p:spPr/>
        <p:txBody>
          <a:bodyPr/>
          <a:lstStyle>
            <a:lvl1pPr>
              <a:defRPr/>
            </a:lvl1pPr>
          </a:lstStyle>
          <a:p>
            <a:endParaRPr lang="en-US" altLang="en-US"/>
          </a:p>
        </p:txBody>
      </p:sp>
      <p:sp>
        <p:nvSpPr>
          <p:cNvPr id="5" name="Slide Number Placeholder 4">
            <a:extLst>
              <a:ext uri="{FF2B5EF4-FFF2-40B4-BE49-F238E27FC236}">
                <a16:creationId xmlns:a16="http://schemas.microsoft.com/office/drawing/2014/main" id="{F689B186-95F8-A74B-980C-7D8721362B55}"/>
              </a:ext>
            </a:extLst>
          </p:cNvPr>
          <p:cNvSpPr>
            <a:spLocks noGrp="1"/>
          </p:cNvSpPr>
          <p:nvPr>
            <p:ph type="sldNum" sz="quarter" idx="12"/>
          </p:nvPr>
        </p:nvSpPr>
        <p:spPr/>
        <p:txBody>
          <a:bodyPr/>
          <a:lstStyle>
            <a:lvl1pPr>
              <a:defRPr/>
            </a:lvl1pPr>
          </a:lstStyle>
          <a:p>
            <a:r>
              <a:rPr lang="en-US" altLang="en-US"/>
              <a:t>Slide </a:t>
            </a:r>
            <a:fld id="{58152E45-916A-4842-9355-BAD8FE9287DF}" type="slidenum">
              <a:rPr lang="en-US" altLang="en-US"/>
              <a:pPr/>
              <a:t>‹#›</a:t>
            </a:fld>
            <a:endParaRPr lang="en-US" altLang="en-US"/>
          </a:p>
        </p:txBody>
      </p:sp>
    </p:spTree>
    <p:extLst>
      <p:ext uri="{BB962C8B-B14F-4D97-AF65-F5344CB8AC3E}">
        <p14:creationId xmlns:p14="http://schemas.microsoft.com/office/powerpoint/2010/main" val="19144115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E9C0707-725F-FE40-87E6-3B15E9EB7977}"/>
              </a:ext>
            </a:extLst>
          </p:cNvPr>
          <p:cNvSpPr>
            <a:spLocks noGrp="1"/>
          </p:cNvSpPr>
          <p:nvPr>
            <p:ph type="sldNum" sz="quarter" idx="12"/>
          </p:nvPr>
        </p:nvSpPr>
        <p:spPr/>
        <p:txBody>
          <a:bodyPr/>
          <a:lstStyle>
            <a:lvl1pPr>
              <a:defRPr/>
            </a:lvl1pPr>
          </a:lstStyle>
          <a:p>
            <a:r>
              <a:rPr lang="en-US" altLang="en-US"/>
              <a:t>Slide </a:t>
            </a:r>
            <a:fld id="{F2505D08-0715-054D-9FA6-823A5AFA5227}" type="slidenum">
              <a:rPr lang="en-US" altLang="en-US"/>
              <a:pPr/>
              <a:t>‹#›</a:t>
            </a:fld>
            <a:endParaRPr lang="en-US" altLang="en-US"/>
          </a:p>
        </p:txBody>
      </p:sp>
      <p:sp>
        <p:nvSpPr>
          <p:cNvPr id="6" name="TextBox 5">
            <a:extLst>
              <a:ext uri="{FF2B5EF4-FFF2-40B4-BE49-F238E27FC236}">
                <a16:creationId xmlns:a16="http://schemas.microsoft.com/office/drawing/2014/main" id="{3CF33F7E-DF33-FD4B-83E4-4EA9DE1F5A3B}"/>
              </a:ext>
            </a:extLst>
          </p:cNvPr>
          <p:cNvSpPr txBox="1"/>
          <p:nvPr userDrawn="1"/>
        </p:nvSpPr>
        <p:spPr>
          <a:xfrm>
            <a:off x="7347857" y="473529"/>
            <a:ext cx="184731" cy="276999"/>
          </a:xfrm>
          <a:prstGeom prst="rect">
            <a:avLst/>
          </a:prstGeom>
          <a:noFill/>
        </p:spPr>
        <p:txBody>
          <a:bodyPr wrap="none" rtlCol="0">
            <a:spAutoFit/>
          </a:bodyPr>
          <a:lstStyle/>
          <a:p>
            <a:endParaRPr lang="en-US" dirty="0"/>
          </a:p>
        </p:txBody>
      </p:sp>
      <p:sp>
        <p:nvSpPr>
          <p:cNvPr id="7" name="TextBox 6">
            <a:extLst>
              <a:ext uri="{FF2B5EF4-FFF2-40B4-BE49-F238E27FC236}">
                <a16:creationId xmlns:a16="http://schemas.microsoft.com/office/drawing/2014/main" id="{B1180D01-5B8A-0D4D-86E3-3CBBBCD5734F}"/>
              </a:ext>
            </a:extLst>
          </p:cNvPr>
          <p:cNvSpPr txBox="1"/>
          <p:nvPr userDrawn="1"/>
        </p:nvSpPr>
        <p:spPr>
          <a:xfrm>
            <a:off x="6481659" y="6475413"/>
            <a:ext cx="2101857" cy="276999"/>
          </a:xfrm>
          <a:prstGeom prst="rect">
            <a:avLst/>
          </a:prstGeom>
          <a:noFill/>
        </p:spPr>
        <p:txBody>
          <a:bodyPr wrap="none" rtlCol="0">
            <a:spAutoFit/>
          </a:bodyPr>
          <a:lstStyle/>
          <a:p>
            <a:r>
              <a:rPr lang="en-US" dirty="0"/>
              <a:t>Gary Stuebing, Cisco Systems</a:t>
            </a:r>
          </a:p>
        </p:txBody>
      </p:sp>
    </p:spTree>
    <p:extLst>
      <p:ext uri="{BB962C8B-B14F-4D97-AF65-F5344CB8AC3E}">
        <p14:creationId xmlns:p14="http://schemas.microsoft.com/office/powerpoint/2010/main" val="41681423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1E5276-CC8F-8F48-B83E-507AF08E09C7}"/>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D7151A1-EAD1-4841-A6B2-E77A5BBF727C}"/>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AD8DC8A-8DB1-3442-BFCA-654ABA3C4D15}"/>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6" name="Footer Placeholder 5">
            <a:extLst>
              <a:ext uri="{FF2B5EF4-FFF2-40B4-BE49-F238E27FC236}">
                <a16:creationId xmlns:a16="http://schemas.microsoft.com/office/drawing/2014/main" id="{2B00C478-0ABF-E345-8B86-6A87E81B0A5B}"/>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CE112A3D-5202-5D44-BABA-6AFFB34420E6}"/>
              </a:ext>
            </a:extLst>
          </p:cNvPr>
          <p:cNvSpPr>
            <a:spLocks noGrp="1"/>
          </p:cNvSpPr>
          <p:nvPr>
            <p:ph type="sldNum" sz="quarter" idx="12"/>
          </p:nvPr>
        </p:nvSpPr>
        <p:spPr/>
        <p:txBody>
          <a:bodyPr/>
          <a:lstStyle>
            <a:lvl1pPr>
              <a:defRPr/>
            </a:lvl1pPr>
          </a:lstStyle>
          <a:p>
            <a:r>
              <a:rPr lang="en-US" altLang="en-US"/>
              <a:t>Slide </a:t>
            </a:r>
            <a:fld id="{ECC49A8E-4229-8F40-8692-A587F7C850C6}" type="slidenum">
              <a:rPr lang="en-US" altLang="en-US"/>
              <a:pPr/>
              <a:t>‹#›</a:t>
            </a:fld>
            <a:endParaRPr lang="en-US" altLang="en-US"/>
          </a:p>
        </p:txBody>
      </p:sp>
    </p:spTree>
    <p:extLst>
      <p:ext uri="{BB962C8B-B14F-4D97-AF65-F5344CB8AC3E}">
        <p14:creationId xmlns:p14="http://schemas.microsoft.com/office/powerpoint/2010/main" val="8337794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C2A6E6-AE7E-844E-A77E-08DF1B87A2CA}"/>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8358A98-C79B-2243-9A40-08BFF887E11E}"/>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98DF6D36-8680-D749-87F2-65615E74A411}"/>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6" name="Footer Placeholder 5">
            <a:extLst>
              <a:ext uri="{FF2B5EF4-FFF2-40B4-BE49-F238E27FC236}">
                <a16:creationId xmlns:a16="http://schemas.microsoft.com/office/drawing/2014/main" id="{7E7D6EF5-31F7-6144-82EC-DAB4E2276D99}"/>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6786DB18-52FC-7141-8E31-598F7F85D3D3}"/>
              </a:ext>
            </a:extLst>
          </p:cNvPr>
          <p:cNvSpPr>
            <a:spLocks noGrp="1"/>
          </p:cNvSpPr>
          <p:nvPr>
            <p:ph type="sldNum" sz="quarter" idx="12"/>
          </p:nvPr>
        </p:nvSpPr>
        <p:spPr/>
        <p:txBody>
          <a:bodyPr/>
          <a:lstStyle>
            <a:lvl1pPr>
              <a:defRPr/>
            </a:lvl1pPr>
          </a:lstStyle>
          <a:p>
            <a:r>
              <a:rPr lang="en-US" altLang="en-US"/>
              <a:t>Slide </a:t>
            </a:r>
            <a:fld id="{08665BAA-5310-A543-8B7C-3F2FC8B3759F}" type="slidenum">
              <a:rPr lang="en-US" altLang="en-US"/>
              <a:pPr/>
              <a:t>‹#›</a:t>
            </a:fld>
            <a:endParaRPr lang="en-US" altLang="en-US"/>
          </a:p>
        </p:txBody>
      </p:sp>
    </p:spTree>
    <p:extLst>
      <p:ext uri="{BB962C8B-B14F-4D97-AF65-F5344CB8AC3E}">
        <p14:creationId xmlns:p14="http://schemas.microsoft.com/office/powerpoint/2010/main" val="36989566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37C0A0-5BFE-BE44-87DA-1353C7FA23C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C67F614-3153-BE4C-864E-C2CF3A358097}"/>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FBBDAC84-B013-054A-AC6D-CBF563978DA5}"/>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90FD0E2F-B0C3-AC4F-8198-E4AABA10074D}"/>
              </a:ext>
            </a:extLst>
          </p:cNvPr>
          <p:cNvSpPr>
            <a:spLocks noGrp="1"/>
          </p:cNvSpPr>
          <p:nvPr>
            <p:ph type="sldNum" sz="quarter" idx="12"/>
          </p:nvPr>
        </p:nvSpPr>
        <p:spPr/>
        <p:txBody>
          <a:bodyPr/>
          <a:lstStyle>
            <a:lvl1pPr>
              <a:defRPr/>
            </a:lvl1pPr>
          </a:lstStyle>
          <a:p>
            <a:r>
              <a:rPr lang="en-US" altLang="en-US"/>
              <a:t>Slide </a:t>
            </a:r>
            <a:fld id="{8BB6360E-92A2-AC4C-89B9-872CBEF5A316}" type="slidenum">
              <a:rPr lang="en-US" altLang="en-US"/>
              <a:pPr/>
              <a:t>‹#›</a:t>
            </a:fld>
            <a:endParaRPr lang="en-US" altLang="en-US"/>
          </a:p>
        </p:txBody>
      </p:sp>
    </p:spTree>
    <p:extLst>
      <p:ext uri="{BB962C8B-B14F-4D97-AF65-F5344CB8AC3E}">
        <p14:creationId xmlns:p14="http://schemas.microsoft.com/office/powerpoint/2010/main" val="21410061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EB9A63B-5C93-EF41-9A4E-F96EAB21EDFF}"/>
              </a:ext>
            </a:extLst>
          </p:cNvPr>
          <p:cNvSpPr>
            <a:spLocks noGrp="1"/>
          </p:cNvSpPr>
          <p:nvPr>
            <p:ph type="title"/>
          </p:nvPr>
        </p:nvSpPr>
        <p:spPr>
          <a:xfrm>
            <a:off x="685800" y="685800"/>
            <a:ext cx="7772400" cy="1066800"/>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7AB14BC-D0B5-1E4D-B764-49307CF3A859}"/>
              </a:ext>
            </a:extLst>
          </p:cNvPr>
          <p:cNvSpPr>
            <a:spLocks noGrp="1"/>
          </p:cNvSpPr>
          <p:nvPr>
            <p:ph type="body" orient="vert" idx="1"/>
          </p:nvPr>
        </p:nvSpPr>
        <p:spPr>
          <a:xfrm>
            <a:off x="685800" y="685800"/>
            <a:ext cx="5676900" cy="54102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A8D3CDB3-5DD9-0E49-98DE-5CCE479D1EAF}"/>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2A7285C5-A1DE-8D43-AC4E-3653635F7175}"/>
              </a:ext>
            </a:extLst>
          </p:cNvPr>
          <p:cNvSpPr>
            <a:spLocks noGrp="1"/>
          </p:cNvSpPr>
          <p:nvPr>
            <p:ph type="sldNum" sz="quarter" idx="12"/>
          </p:nvPr>
        </p:nvSpPr>
        <p:spPr/>
        <p:txBody>
          <a:bodyPr/>
          <a:lstStyle>
            <a:lvl1pPr>
              <a:defRPr/>
            </a:lvl1pPr>
          </a:lstStyle>
          <a:p>
            <a:r>
              <a:rPr lang="en-US" altLang="en-US"/>
              <a:t>Slide </a:t>
            </a:r>
            <a:fld id="{E46CB785-E3A4-634F-B0A7-3464AAC09285}" type="slidenum">
              <a:rPr lang="en-US" altLang="en-US"/>
              <a:pPr/>
              <a:t>‹#›</a:t>
            </a:fld>
            <a:endParaRPr lang="en-US" altLang="en-US"/>
          </a:p>
        </p:txBody>
      </p:sp>
    </p:spTree>
    <p:extLst>
      <p:ext uri="{BB962C8B-B14F-4D97-AF65-F5344CB8AC3E}">
        <p14:creationId xmlns:p14="http://schemas.microsoft.com/office/powerpoint/2010/main" val="17783369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4F04E90F-0045-EF4C-B937-4E582FF20205}"/>
              </a:ext>
            </a:extLst>
          </p:cNvPr>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dirty="0"/>
              <a:t>Click to edit Master title style</a:t>
            </a:r>
          </a:p>
        </p:txBody>
      </p:sp>
      <p:sp>
        <p:nvSpPr>
          <p:cNvPr id="1027" name="Rectangle 3">
            <a:extLst>
              <a:ext uri="{FF2B5EF4-FFF2-40B4-BE49-F238E27FC236}">
                <a16:creationId xmlns:a16="http://schemas.microsoft.com/office/drawing/2014/main" id="{40D02606-D6A7-9840-BFDA-B1B92DB52A84}"/>
              </a:ext>
            </a:extLst>
          </p:cNvPr>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dirty="0"/>
              <a:t>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8" name="Rectangle 4">
            <a:extLst>
              <a:ext uri="{FF2B5EF4-FFF2-40B4-BE49-F238E27FC236}">
                <a16:creationId xmlns:a16="http://schemas.microsoft.com/office/drawing/2014/main" id="{8FC2E6B4-36AB-6F45-B25A-922461FC99C9}"/>
              </a:ext>
            </a:extLst>
          </p:cNvPr>
          <p:cNvSpPr>
            <a:spLocks noGrp="1" noChangeArrowheads="1"/>
          </p:cNvSpPr>
          <p:nvPr>
            <p:ph type="dt" sz="half" idx="2"/>
          </p:nvPr>
        </p:nvSpPr>
        <p:spPr bwMode="auto">
          <a:xfrm>
            <a:off x="701040" y="287278"/>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en-US" dirty="0"/>
              <a:t>July, 2024</a:t>
            </a:r>
          </a:p>
        </p:txBody>
      </p:sp>
      <p:sp>
        <p:nvSpPr>
          <p:cNvPr id="1029" name="Rectangle 5">
            <a:extLst>
              <a:ext uri="{FF2B5EF4-FFF2-40B4-BE49-F238E27FC236}">
                <a16:creationId xmlns:a16="http://schemas.microsoft.com/office/drawing/2014/main" id="{49147B0F-7684-7346-9D09-24DC6718D9D8}"/>
              </a:ext>
            </a:extLst>
          </p:cNvPr>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endParaRPr lang="en-US" altLang="en-US" dirty="0"/>
          </a:p>
        </p:txBody>
      </p:sp>
      <p:sp>
        <p:nvSpPr>
          <p:cNvPr id="1030" name="Rectangle 6">
            <a:extLst>
              <a:ext uri="{FF2B5EF4-FFF2-40B4-BE49-F238E27FC236}">
                <a16:creationId xmlns:a16="http://schemas.microsoft.com/office/drawing/2014/main" id="{D0AF5FB6-4049-3948-A617-C0EC5700BD6B}"/>
              </a:ext>
            </a:extLst>
          </p:cNvPr>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41458477-7BB4-3447-8D6E-A878F19200A1}" type="slidenum">
              <a:rPr lang="en-US" altLang="en-US"/>
              <a:pPr/>
              <a:t>‹#›</a:t>
            </a:fld>
            <a:endParaRPr lang="en-US" altLang="en-US"/>
          </a:p>
        </p:txBody>
      </p:sp>
      <p:sp>
        <p:nvSpPr>
          <p:cNvPr id="1031" name="Rectangle 7">
            <a:extLst>
              <a:ext uri="{FF2B5EF4-FFF2-40B4-BE49-F238E27FC236}">
                <a16:creationId xmlns:a16="http://schemas.microsoft.com/office/drawing/2014/main" id="{63CF2CF2-165D-5F46-B8F5-47485EB65C24}"/>
              </a:ext>
            </a:extLst>
          </p:cNvPr>
          <p:cNvSpPr>
            <a:spLocks noChangeArrowheads="1"/>
          </p:cNvSpPr>
          <p:nvPr/>
        </p:nvSpPr>
        <p:spPr bwMode="auto">
          <a:xfrm>
            <a:off x="3429000" y="338518"/>
            <a:ext cx="47244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sz="1200" b="0" i="0" u="none" strike="noStrike" kern="1200" dirty="0">
                <a:solidFill>
                  <a:schemeClr val="tx1"/>
                </a:solidFill>
                <a:effectLst/>
                <a:latin typeface="Times New Roman" panose="02020603050405020304" pitchFamily="18" charset="0"/>
                <a:ea typeface="+mn-ea"/>
                <a:cs typeface="+mn-cs"/>
              </a:rPr>
              <a:t>DCN </a:t>
            </a:r>
            <a:r>
              <a:rPr lang="en-US" sz="1200" b="1" i="0" u="none" strike="noStrike" kern="1200" dirty="0">
                <a:solidFill>
                  <a:schemeClr val="tx1"/>
                </a:solidFill>
                <a:effectLst/>
                <a:latin typeface="Times New Roman" panose="02020603050405020304" pitchFamily="18" charset="0"/>
                <a:ea typeface="+mn-ea"/>
                <a:cs typeface="+mn-cs"/>
              </a:rPr>
              <a:t>15-24-0297-02-04me</a:t>
            </a:r>
            <a:endParaRPr lang="en-US" altLang="en-US" sz="1400" b="1" dirty="0"/>
          </a:p>
        </p:txBody>
      </p:sp>
      <p:sp>
        <p:nvSpPr>
          <p:cNvPr id="1032" name="Line 8">
            <a:extLst>
              <a:ext uri="{FF2B5EF4-FFF2-40B4-BE49-F238E27FC236}">
                <a16:creationId xmlns:a16="http://schemas.microsoft.com/office/drawing/2014/main" id="{BECFCB48-DA99-6D46-8731-EFD55A923F81}"/>
              </a:ext>
            </a:extLst>
          </p:cNvPr>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1033" name="Rectangle 9">
            <a:extLst>
              <a:ext uri="{FF2B5EF4-FFF2-40B4-BE49-F238E27FC236}">
                <a16:creationId xmlns:a16="http://schemas.microsoft.com/office/drawing/2014/main" id="{41430D32-2A62-6843-9BA7-EF9B336896CE}"/>
              </a:ext>
            </a:extLst>
          </p:cNvPr>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1034" name="Line 10">
            <a:extLst>
              <a:ext uri="{FF2B5EF4-FFF2-40B4-BE49-F238E27FC236}">
                <a16:creationId xmlns:a16="http://schemas.microsoft.com/office/drawing/2014/main" id="{360C4F19-F45A-2248-BB97-F524F0D7CBD1}"/>
              </a:ext>
            </a:extLst>
          </p:cNvPr>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50" r:id="rId11"/>
    <p:sldLayoutId id="2147483661" r:id="rId12"/>
    <p:sldLayoutId id="2147483662" r:id="rId13"/>
    <p:sldLayoutId id="2147483663" r:id="rId14"/>
  </p:sldLayoutIdLst>
  <p:hf hdr="0" ftr="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gstuebin@cisco.com" TargetMode="External"/><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14.xml"/><Relationship Id="rId6" Type="http://schemas.openxmlformats.org/officeDocument/2006/relationships/hyperlink" Target="http://standards.ieee.org/content/dam/ieee-standards/standards/web/documents/other/best_practices_for_ieee_standards_development_051215.pdf" TargetMode="External"/><Relationship Id="rId5" Type="http://schemas.openxmlformats.org/officeDocument/2006/relationships/hyperlink" Target="https://standards.ieee.org/faqs/copyrights/" TargetMode="External"/><Relationship Id="rId4" Type="http://schemas.openxmlformats.org/officeDocument/2006/relationships/hyperlink" Target="https://standards.ieee.org/content/dam/ieee-standards/standards/web/documents/other/permissionltrs.zip" TargetMode="External"/></Relationships>
</file>

<file path=ppt/slides/_rels/slide11.xml.rels><?xml version="1.0" encoding="UTF-8" standalone="yes"?>
<Relationships xmlns="http://schemas.openxmlformats.org/package/2006/relationships"><Relationship Id="rId2" Type="http://schemas.openxmlformats.org/officeDocument/2006/relationships/hyperlink" Target="https://development.standards.ieee.org/myproject/Public/mytools/mob/slideset.pdf" TargetMode="External"/><Relationship Id="rId1" Type="http://schemas.openxmlformats.org/officeDocument/2006/relationships/slideLayout" Target="../slideLayouts/slideLayout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1.xml"/></Relationships>
</file>

<file path=ppt/slides/_rels/slide1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1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3" Type="http://schemas.openxmlformats.org/officeDocument/2006/relationships/hyperlink" Target="https://development.standards.ieee.org/myproject/Public/mytools/mob/slideset.pdf" TargetMode="External"/><Relationship Id="rId7" Type="http://schemas.openxmlformats.org/officeDocument/2006/relationships/hyperlink" Target="https://standards.ieee.org/content/dam/ieee-standards/standards/web/documents/other/ieee-sa-copyright-policy-2019.pdf" TargetMode="External"/><Relationship Id="rId2" Type="http://schemas.openxmlformats.org/officeDocument/2006/relationships/hyperlink" Target="https://grouper.ieee.org/groups/802/sapolicies.shtml" TargetMode="External"/><Relationship Id="rId1" Type="http://schemas.openxmlformats.org/officeDocument/2006/relationships/slideLayout" Target="../slideLayouts/slideLayout13.xml"/><Relationship Id="rId6" Type="http://schemas.openxmlformats.org/officeDocument/2006/relationships/hyperlink" Target="https://standards.ieee.org/ipr/copyright-materials.html" TargetMode="External"/><Relationship Id="rId5" Type="http://schemas.openxmlformats.org/officeDocument/2006/relationships/hyperlink" Target="https://standards.ieee.org/content/dam/ieee-standards/standards/web/documents/other/Participant-Behavior-Individual-Method.pdf" TargetMode="External"/><Relationship Id="rId4" Type="http://schemas.openxmlformats.org/officeDocument/2006/relationships/hyperlink" Target="https://standards.ieee.org/content/ieee-standards/en/about/sasb/patcom/index.html"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a:extLst>
              <a:ext uri="{FF2B5EF4-FFF2-40B4-BE49-F238E27FC236}">
                <a16:creationId xmlns:a16="http://schemas.microsoft.com/office/drawing/2014/main" id="{EAA927F7-51E1-B94E-B614-F97775FD2A11}"/>
              </a:ext>
            </a:extLst>
          </p:cNvPr>
          <p:cNvSpPr>
            <a:spLocks noGrp="1"/>
          </p:cNvSpPr>
          <p:nvPr>
            <p:ph type="sldNum" sz="quarter" idx="12"/>
          </p:nvPr>
        </p:nvSpPr>
        <p:spPr/>
        <p:txBody>
          <a:bodyPr/>
          <a:lstStyle/>
          <a:p>
            <a:r>
              <a:rPr lang="en-US" altLang="en-US"/>
              <a:t>Slide </a:t>
            </a:r>
            <a:fld id="{DD303281-ACDA-4347-BCD2-4AA850064762}" type="slidenum">
              <a:rPr lang="en-US" altLang="en-US"/>
              <a:pPr/>
              <a:t>1</a:t>
            </a:fld>
            <a:endParaRPr lang="en-US" altLang="en-US"/>
          </a:p>
        </p:txBody>
      </p:sp>
      <p:sp>
        <p:nvSpPr>
          <p:cNvPr id="27651" name="Rectangle 3">
            <a:extLst>
              <a:ext uri="{FF2B5EF4-FFF2-40B4-BE49-F238E27FC236}">
                <a16:creationId xmlns:a16="http://schemas.microsoft.com/office/drawing/2014/main" id="{AD800325-D6DF-414A-A27A-DEE37CC79D5F}"/>
              </a:ext>
            </a:extLst>
          </p:cNvPr>
          <p:cNvSpPr>
            <a:spLocks noChangeArrowheads="1"/>
          </p:cNvSpPr>
          <p:nvPr/>
        </p:nvSpPr>
        <p:spPr bwMode="auto">
          <a:xfrm>
            <a:off x="152400" y="613628"/>
            <a:ext cx="8991600" cy="40010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endParaRPr lang="en-US" altLang="en-US" sz="1600" dirty="0">
              <a:solidFill>
                <a:schemeClr val="tx2"/>
              </a:solidFill>
            </a:endParaRPr>
          </a:p>
          <a:p>
            <a:r>
              <a:rPr lang="en-US" altLang="en-US" sz="1600" b="1" dirty="0">
                <a:solidFill>
                  <a:schemeClr val="tx2"/>
                </a:solidFill>
              </a:rPr>
              <a:t>Submission Title: </a:t>
            </a:r>
            <a:r>
              <a:rPr lang="en-US" altLang="en-US" sz="1600" dirty="0">
                <a:solidFill>
                  <a:schemeClr val="tx2"/>
                </a:solidFill>
              </a:rPr>
              <a:t>July, 2024 IEEE 802.15.4me Opening Agenda and Closing</a:t>
            </a:r>
          </a:p>
          <a:p>
            <a:r>
              <a:rPr lang="en-US" altLang="en-US" sz="1600" b="1" dirty="0">
                <a:solidFill>
                  <a:schemeClr val="tx2"/>
                </a:solidFill>
              </a:rPr>
              <a:t>Date Submitted: </a:t>
            </a:r>
            <a:r>
              <a:rPr lang="en-US" altLang="en-US" sz="1600" dirty="0">
                <a:solidFill>
                  <a:schemeClr val="tx2"/>
                </a:solidFill>
              </a:rPr>
              <a:t>July 13, 2024</a:t>
            </a:r>
          </a:p>
          <a:p>
            <a:r>
              <a:rPr lang="en-US" altLang="en-US" sz="1600" b="1" dirty="0">
                <a:solidFill>
                  <a:schemeClr val="tx2"/>
                </a:solidFill>
              </a:rPr>
              <a:t>Source:</a:t>
            </a:r>
            <a:r>
              <a:rPr lang="en-US" altLang="en-US" sz="1600" dirty="0">
                <a:solidFill>
                  <a:schemeClr val="tx2"/>
                </a:solidFill>
              </a:rPr>
              <a:t> Gary Stuebing  Company: Cisco Systems</a:t>
            </a:r>
          </a:p>
          <a:p>
            <a:r>
              <a:rPr lang="en-US" altLang="en-US" sz="1600" dirty="0">
                <a:solidFill>
                  <a:schemeClr val="tx2"/>
                </a:solidFill>
              </a:rPr>
              <a:t>Address 5310 N Ocean Blvd, Unit 9A, North Myrtle Beach, SC</a:t>
            </a:r>
          </a:p>
          <a:p>
            <a:r>
              <a:rPr lang="en-US" altLang="en-US" sz="1600" dirty="0">
                <a:solidFill>
                  <a:schemeClr val="tx2"/>
                </a:solidFill>
              </a:rPr>
              <a:t>Voice 803 230-3027 E-Mail: </a:t>
            </a:r>
            <a:r>
              <a:rPr lang="en-US" altLang="en-US" sz="1600" dirty="0">
                <a:solidFill>
                  <a:schemeClr val="tx2"/>
                </a:solidFill>
                <a:hlinkClick r:id="rId3"/>
              </a:rPr>
              <a:t>gstuebin@cisco.com</a:t>
            </a:r>
            <a:r>
              <a:rPr lang="en-US" altLang="en-US" sz="1600" dirty="0">
                <a:solidFill>
                  <a:schemeClr val="tx2"/>
                </a:solidFill>
              </a:rPr>
              <a:t>		</a:t>
            </a:r>
          </a:p>
          <a:p>
            <a:r>
              <a:rPr lang="en-US" altLang="en-US" sz="1600" b="1" dirty="0">
                <a:solidFill>
                  <a:schemeClr val="tx2"/>
                </a:solidFill>
              </a:rPr>
              <a:t>Re:</a:t>
            </a:r>
            <a:r>
              <a:rPr lang="en-US" altLang="en-US" sz="1600" dirty="0">
                <a:solidFill>
                  <a:schemeClr val="tx2"/>
                </a:solidFill>
              </a:rPr>
              <a:t> </a:t>
            </a:r>
            <a:r>
              <a:rPr lang="en-US" sz="1800" dirty="0"/>
              <a:t>DCN </a:t>
            </a:r>
            <a:r>
              <a:rPr lang="en-US" sz="1800" b="1" dirty="0"/>
              <a:t>15-24-0297-01-04me </a:t>
            </a:r>
            <a:r>
              <a:rPr lang="en-US" altLang="en-US" sz="1600" b="1" dirty="0">
                <a:solidFill>
                  <a:schemeClr val="tx2"/>
                </a:solidFill>
              </a:rPr>
              <a:t>Abstract: May 2024</a:t>
            </a:r>
            <a:r>
              <a:rPr lang="en-US" altLang="en-US" sz="1600" dirty="0">
                <a:solidFill>
                  <a:schemeClr val="tx2"/>
                </a:solidFill>
              </a:rPr>
              <a:t> Plenary Agenda and Closing</a:t>
            </a:r>
          </a:p>
          <a:p>
            <a:pPr>
              <a:spcBef>
                <a:spcPts val="600"/>
              </a:spcBef>
              <a:spcAft>
                <a:spcPts val="600"/>
              </a:spcAft>
            </a:pPr>
            <a:r>
              <a:rPr lang="en-US" altLang="en-US" sz="1600" b="1" dirty="0">
                <a:solidFill>
                  <a:schemeClr val="tx2"/>
                </a:solidFill>
              </a:rPr>
              <a:t>Purpose:</a:t>
            </a:r>
            <a:r>
              <a:rPr lang="en-US" altLang="en-US" sz="1600" dirty="0">
                <a:solidFill>
                  <a:schemeClr val="tx2"/>
                </a:solidFill>
              </a:rPr>
              <a:t>	Agenda and Closing for Task Group Meeting</a:t>
            </a:r>
          </a:p>
          <a:p>
            <a:r>
              <a:rPr lang="en-US" altLang="en-US" sz="1600" b="1" dirty="0">
                <a:solidFill>
                  <a:schemeClr val="tx2"/>
                </a:solidFill>
              </a:rPr>
              <a:t>Notice:</a:t>
            </a:r>
            <a:r>
              <a:rPr lang="en-US" alt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sz="1600" b="1" dirty="0">
                <a:solidFill>
                  <a:schemeClr val="tx2"/>
                </a:solidFill>
              </a:rPr>
              <a:t>Release:</a:t>
            </a:r>
            <a:r>
              <a:rPr lang="en-US" altLang="en-US" sz="1600" dirty="0">
                <a:solidFill>
                  <a:schemeClr val="tx2"/>
                </a:solidFill>
              </a:rPr>
              <a:t>	The contributor acknowledges and accepts that this contribution becomes the property of IEEE and may be made publicly available by P802.15.	</a:t>
            </a:r>
          </a:p>
        </p:txBody>
      </p:sp>
    </p:spTree>
    <p:extLst>
      <p:ext uri="{BB962C8B-B14F-4D97-AF65-F5344CB8AC3E}">
        <p14:creationId xmlns:p14="http://schemas.microsoft.com/office/powerpoint/2010/main" val="5737803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457200" y="455668"/>
            <a:ext cx="8229600" cy="819459"/>
          </a:xfrm>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457200" y="1655427"/>
            <a:ext cx="8229600" cy="4521007"/>
          </a:xfrm>
        </p:spPr>
        <p:txBody>
          <a:bodyPr>
            <a:normAutofit fontScale="62500" lnSpcReduction="20000"/>
          </a:bodyPr>
          <a:lstStyle/>
          <a:p>
            <a:pPr lvl="2">
              <a:buSzPct val="150000"/>
            </a:pPr>
            <a:r>
              <a:rPr lang="en-US" sz="2400" dirty="0"/>
              <a:t>The IEEE SA Copyright Policy is described in the IEEE SA Standards Board Bylaws and IEEE SA Standards Board Operations Manual</a:t>
            </a:r>
            <a:br>
              <a:rPr lang="en-US" sz="2400" dirty="0"/>
            </a:br>
            <a:endParaRPr lang="en-US" sz="2400" dirty="0"/>
          </a:p>
          <a:p>
            <a:pPr lvl="3">
              <a:buSzPct val="150000"/>
            </a:pPr>
            <a:r>
              <a:rPr lang="en-US" sz="2267" dirty="0"/>
              <a:t>IEEE SA Copyright Policy, see </a:t>
            </a:r>
            <a:br>
              <a:rPr lang="en-US" sz="2267" dirty="0"/>
            </a:br>
            <a:r>
              <a:rPr lang="en-US" sz="2267" dirty="0"/>
              <a:t>	Clause 7 of the IEEE SA Standards Board Bylaws</a:t>
            </a:r>
            <a:br>
              <a:rPr lang="en-US" sz="2267" dirty="0"/>
            </a:br>
            <a:r>
              <a:rPr lang="en-US" sz="2267" dirty="0"/>
              <a:t> 	</a:t>
            </a:r>
            <a:r>
              <a:rPr lang="en-US" sz="1867" dirty="0">
                <a:hlinkClick r:id="rId2"/>
              </a:rPr>
              <a:t>https://standards.ieee.org/about/policies/bylaws/sect6-7.html#7</a:t>
            </a:r>
            <a:br>
              <a:rPr lang="en-US" sz="1867" dirty="0"/>
            </a:br>
            <a:r>
              <a:rPr lang="en-US" sz="2267" dirty="0"/>
              <a:t>	Clause 6.1 of the IEEE SA Standards Board Operations Manual</a:t>
            </a:r>
            <a:br>
              <a:rPr lang="en-US" sz="2267" dirty="0"/>
            </a:br>
            <a:r>
              <a:rPr lang="en-US" sz="2267" dirty="0"/>
              <a:t>	</a:t>
            </a:r>
            <a:r>
              <a:rPr lang="en-US" sz="1867" dirty="0">
                <a:hlinkClick r:id="rId3"/>
              </a:rPr>
              <a:t>https://standards.ieee.org/about/policies/opman/sect6.html</a:t>
            </a:r>
            <a:br>
              <a:rPr lang="en-US" sz="1867" dirty="0"/>
            </a:br>
            <a:endParaRPr lang="en-US" sz="1867" dirty="0"/>
          </a:p>
          <a:p>
            <a:pPr lvl="2">
              <a:buSzPct val="150000"/>
            </a:pPr>
            <a:r>
              <a:rPr lang="en-US" sz="2400" dirty="0"/>
              <a:t>IEEE SA Copyright Permission</a:t>
            </a:r>
          </a:p>
          <a:p>
            <a:pPr lvl="3">
              <a:buSzPct val="150000"/>
            </a:pPr>
            <a:r>
              <a:rPr lang="en-US" sz="1867" dirty="0">
                <a:hlinkClick r:id="rId4"/>
              </a:rPr>
              <a:t>https://standards.ieee.org/content/dam/ieee-standards/standards/web/documents/other/permissionltrs.zip</a:t>
            </a:r>
            <a:br>
              <a:rPr lang="en-US" sz="1867" dirty="0"/>
            </a:br>
            <a:endParaRPr lang="en-US" sz="1867" dirty="0"/>
          </a:p>
          <a:p>
            <a:pPr lvl="2">
              <a:buSzPct val="150000"/>
            </a:pPr>
            <a:r>
              <a:rPr lang="en-US" sz="2400" dirty="0"/>
              <a:t>IEEE SA Copyright FAQs</a:t>
            </a:r>
          </a:p>
          <a:p>
            <a:pPr lvl="3">
              <a:buSzPct val="150000"/>
            </a:pPr>
            <a:r>
              <a:rPr lang="en-US" sz="1867" dirty="0">
                <a:hlinkClick r:id="rId5"/>
              </a:rPr>
              <a:t>https://standards.ieee.org/faqs/copyrights/</a:t>
            </a:r>
            <a:endParaRPr lang="en-US" sz="1867" dirty="0"/>
          </a:p>
          <a:p>
            <a:pPr lvl="3">
              <a:buSzPct val="150000"/>
            </a:pPr>
            <a:endParaRPr lang="en-US" sz="1867" dirty="0"/>
          </a:p>
          <a:p>
            <a:pPr lvl="2">
              <a:buSzPct val="150000"/>
            </a:pPr>
            <a:r>
              <a:rPr lang="en-US" sz="2400" dirty="0"/>
              <a:t>IEEE SA Best Practices for IEEE Standards Development </a:t>
            </a:r>
          </a:p>
          <a:p>
            <a:pPr marL="1588" lvl="2" indent="0">
              <a:buSzPct val="150000"/>
              <a:buNone/>
            </a:pPr>
            <a:r>
              <a:rPr lang="en-US" sz="2400" dirty="0">
                <a:hlinkClick r:id="rId6"/>
              </a:rPr>
              <a:t>http://standards.ieee.org/content/dam/ieee-standards/standards/web/documents/other/best_practices_for_ieee_standards_development_051215.pdf</a:t>
            </a:r>
            <a:endParaRPr lang="en-US" sz="2400" dirty="0"/>
          </a:p>
          <a:p>
            <a:pPr marL="114297" lvl="3" indent="0">
              <a:buSzPct val="150000"/>
              <a:buNone/>
            </a:pPr>
            <a:br>
              <a:rPr lang="en-US" sz="1867" dirty="0"/>
            </a:br>
            <a:endParaRPr lang="en-US" sz="1867" dirty="0"/>
          </a:p>
          <a:p>
            <a:pPr lvl="2">
              <a:buSzPct val="150000"/>
            </a:pPr>
            <a:r>
              <a:rPr lang="en-US" sz="2400" dirty="0"/>
              <a:t>Distribution of Draft Standards (see 6.1.3 of the SASB Operations Manual)</a:t>
            </a:r>
          </a:p>
          <a:p>
            <a:pPr lvl="3">
              <a:buSzPct val="150000"/>
            </a:pPr>
            <a:r>
              <a:rPr lang="en-US" sz="1867" dirty="0">
                <a:hlinkClick r:id="rId3"/>
              </a:rPr>
              <a:t>https://standards.ieee.org/about/policies/opman/sect6.html</a:t>
            </a:r>
            <a:endParaRPr lang="en-US" sz="1867" dirty="0"/>
          </a:p>
          <a:p>
            <a:pPr lvl="2">
              <a:buSzPct val="150000"/>
            </a:pPr>
            <a:endParaRPr lang="en-US" altLang="en-US" sz="1867"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sz="quarter" idx="10"/>
          </p:nvPr>
        </p:nvSpPr>
        <p:spPr>
          <a:xfrm>
            <a:off x="8085138" y="6173473"/>
            <a:ext cx="601663" cy="366183"/>
          </a:xfrm>
          <a:prstGeom prst="rect">
            <a:avLst/>
          </a:prstGeom>
        </p:spPr>
        <p:txBody>
          <a:bodyPr vert="horz" wrap="square" lIns="0" tIns="0" rIns="0" bIns="0" numCol="1" anchor="ctr" anchorCtr="0" compatLnSpc="1">
            <a:prstTxWarp prst="textNoShape">
              <a:avLst/>
            </a:prstTxWarp>
          </a:bodyPr>
          <a:lstStyle>
            <a:defPPr>
              <a:defRPr lang="en-GB"/>
            </a:defPPr>
            <a:lvl1pPr algn="r" defTabSz="449263" rtl="0" eaLnBrk="0" fontAlgn="base" hangingPunct="0">
              <a:spcBef>
                <a:spcPct val="0"/>
              </a:spcBef>
              <a:spcAft>
                <a:spcPct val="0"/>
              </a:spcAft>
              <a:defRPr sz="933" kern="1200">
                <a:solidFill>
                  <a:schemeClr val="bg1"/>
                </a:solidFill>
                <a:latin typeface="Times New Roman" panose="02020603050405020304" pitchFamily="18" charset="0"/>
                <a:ea typeface="MS PGothic" panose="020B0600070205080204" pitchFamily="34" charset="-128"/>
                <a:cs typeface="+mn-cs"/>
              </a:defRPr>
            </a:lvl1pPr>
            <a:lvl2pPr marL="742950" indent="-28575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2pPr>
            <a:lvl3pPr marL="11430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3pPr>
            <a:lvl4pPr marL="16002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4pPr>
            <a:lvl5pPr marL="20574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9pPr>
          </a:lstStyle>
          <a:p>
            <a:pPr defTabSz="914377" eaLnBrk="1" hangingPunct="1"/>
            <a:fld id="{A3979A82-1A5E-4C7B-AFC0-111CA6C3130A}" type="slidenum">
              <a:rPr lang="en-US" altLang="en-US" smtClean="0"/>
              <a:pPr/>
              <a:t>10</a:t>
            </a:fld>
            <a:endParaRPr lang="en-US" altLang="en-US">
              <a:solidFill>
                <a:prstClr val="black"/>
              </a:solidFill>
              <a:latin typeface="Montserrat" charset="0"/>
            </a:endParaRPr>
          </a:p>
        </p:txBody>
      </p:sp>
    </p:spTree>
    <p:extLst>
      <p:ext uri="{BB962C8B-B14F-4D97-AF65-F5344CB8AC3E}">
        <p14:creationId xmlns:p14="http://schemas.microsoft.com/office/powerpoint/2010/main" val="11722899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1027">
            <a:extLst>
              <a:ext uri="{FF2B5EF4-FFF2-40B4-BE49-F238E27FC236}">
                <a16:creationId xmlns:a16="http://schemas.microsoft.com/office/drawing/2014/main" id="{E6B89B43-0319-43B7-B6BB-04064746D954}"/>
              </a:ext>
            </a:extLst>
          </p:cNvPr>
          <p:cNvSpPr>
            <a:spLocks noGrp="1" noChangeArrowheads="1"/>
          </p:cNvSpPr>
          <p:nvPr>
            <p:ph type="body" idx="1"/>
          </p:nvPr>
        </p:nvSpPr>
        <p:spPr>
          <a:xfrm>
            <a:off x="-4483" y="990600"/>
            <a:ext cx="9144001" cy="4876800"/>
          </a:xfrm>
        </p:spPr>
        <p:txBody>
          <a:bodyPr/>
          <a:lstStyle/>
          <a:p>
            <a:pPr marL="457200" lvl="1" indent="0">
              <a:buSzPct val="150000"/>
              <a:buNone/>
              <a:defRPr/>
            </a:pPr>
            <a:r>
              <a:rPr lang="en-US" altLang="en-US" sz="2000" b="1" dirty="0">
                <a:latin typeface="Calibri" panose="020F0502020204030204" pitchFamily="34" charset="0"/>
                <a:cs typeface="Calibri" panose="020F0502020204030204" pitchFamily="34" charset="0"/>
              </a:rPr>
              <a:t>Participants have a duty to inform the IEEE </a:t>
            </a:r>
            <a:r>
              <a:rPr lang="en-US" altLang="en-US" sz="2000" b="1" dirty="0">
                <a:solidFill>
                  <a:schemeClr val="tx1"/>
                </a:solidFill>
                <a:latin typeface="Calibri" panose="020F0502020204030204" pitchFamily="34" charset="0"/>
                <a:cs typeface="Calibri" panose="020F0502020204030204" pitchFamily="34" charset="0"/>
              </a:rPr>
              <a:t>of the identity of each holder of any potential Essential Patent Claims of which they are personally aware if the claims are owned or controlled by the participant or the entity the participant is from, employed by, or otherwise represents</a:t>
            </a:r>
          </a:p>
          <a:p>
            <a:pPr marL="457200" lvl="1" indent="0">
              <a:buSzPct val="150000"/>
              <a:buNone/>
              <a:defRPr/>
            </a:pPr>
            <a:endParaRPr lang="en-US" altLang="en-US" sz="2000" b="1" dirty="0">
              <a:solidFill>
                <a:schemeClr val="tx1"/>
              </a:solidFill>
              <a:latin typeface="Calibri" panose="020F0502020204030204" pitchFamily="34" charset="0"/>
              <a:cs typeface="Calibri" panose="020F0502020204030204" pitchFamily="34" charset="0"/>
            </a:endParaRPr>
          </a:p>
          <a:p>
            <a:pPr marL="457200" lvl="1" indent="0">
              <a:buSzPct val="150000"/>
              <a:buNone/>
              <a:defRPr/>
            </a:pPr>
            <a:r>
              <a:rPr lang="en-US" altLang="en-US" sz="2000" b="1" dirty="0">
                <a:latin typeface="Calibri" panose="020F0502020204030204" pitchFamily="34" charset="0"/>
                <a:cs typeface="Calibri" panose="020F0502020204030204" pitchFamily="34" charset="0"/>
              </a:rPr>
              <a:t>Please see the entire policy at this link:</a:t>
            </a:r>
          </a:p>
          <a:p>
            <a:pPr marL="457200" lvl="1" indent="0">
              <a:buSzPct val="150000"/>
              <a:buNone/>
              <a:defRPr/>
            </a:pPr>
            <a:r>
              <a:rPr lang="en-US" altLang="en-US" sz="2000" b="1" dirty="0">
                <a:latin typeface="Calibri" panose="020F0502020204030204" pitchFamily="34" charset="0"/>
                <a:cs typeface="Calibri" panose="020F0502020204030204" pitchFamily="34" charset="0"/>
                <a:hlinkClick r:id="rId2"/>
              </a:rPr>
              <a:t>https://development.standards.ieee.org/myproject/Public/mytools/mob/slideset.pdf</a:t>
            </a:r>
            <a:endParaRPr lang="en-US" altLang="en-US" sz="2000" b="1" dirty="0">
              <a:latin typeface="Calibri" panose="020F0502020204030204" pitchFamily="34" charset="0"/>
              <a:cs typeface="Calibri" panose="020F0502020204030204" pitchFamily="34" charset="0"/>
            </a:endParaRPr>
          </a:p>
          <a:p>
            <a:pPr marL="457200" lvl="1" indent="0">
              <a:buSzPct val="150000"/>
              <a:buNone/>
              <a:defRPr/>
            </a:pPr>
            <a:endParaRPr lang="en-US" altLang="en-US" sz="2000" b="1" dirty="0">
              <a:latin typeface="Calibri" panose="020F0502020204030204" pitchFamily="34" charset="0"/>
              <a:cs typeface="Calibri" panose="020F0502020204030204" pitchFamily="34" charset="0"/>
            </a:endParaRPr>
          </a:p>
          <a:p>
            <a:pPr marL="457200" lvl="1" indent="0">
              <a:buSzPct val="150000"/>
              <a:buNone/>
              <a:defRPr/>
            </a:pPr>
            <a:endParaRPr lang="en-US" altLang="en-US" sz="2000" b="1" dirty="0">
              <a:latin typeface="Calibri" panose="020F0502020204030204" pitchFamily="34" charset="0"/>
              <a:cs typeface="Calibri" panose="020F0502020204030204" pitchFamily="34" charset="0"/>
            </a:endParaRPr>
          </a:p>
          <a:p>
            <a:pPr marL="457200" lvl="1" indent="0">
              <a:buSzPct val="150000"/>
              <a:buNone/>
              <a:defRPr/>
            </a:pPr>
            <a:endParaRPr lang="en-US" altLang="en-US" sz="2000" b="1" dirty="0">
              <a:solidFill>
                <a:schemeClr val="tx1"/>
              </a:solidFill>
              <a:latin typeface="Calibri" panose="020F0502020204030204" pitchFamily="34" charset="0"/>
              <a:cs typeface="Calibri" panose="020F0502020204030204" pitchFamily="34" charset="0"/>
            </a:endParaRPr>
          </a:p>
        </p:txBody>
      </p:sp>
      <p:sp>
        <p:nvSpPr>
          <p:cNvPr id="3" name="Slide Number Placeholder 2">
            <a:extLst>
              <a:ext uri="{FF2B5EF4-FFF2-40B4-BE49-F238E27FC236}">
                <a16:creationId xmlns:a16="http://schemas.microsoft.com/office/drawing/2014/main" id="{3CDDA8C7-C8E6-9748-8B26-6B860C1ECE05}"/>
              </a:ext>
            </a:extLst>
          </p:cNvPr>
          <p:cNvSpPr>
            <a:spLocks noGrp="1"/>
          </p:cNvSpPr>
          <p:nvPr>
            <p:ph type="sldNum" sz="quarter" idx="12"/>
          </p:nvPr>
        </p:nvSpPr>
        <p:spPr/>
        <p:txBody>
          <a:bodyPr/>
          <a:lstStyle/>
          <a:p>
            <a:r>
              <a:rPr lang="en-US" altLang="en-US"/>
              <a:t>Slide </a:t>
            </a:r>
            <a:fld id="{D4132CD9-BA9C-914B-A325-EA338A619694}" type="slidenum">
              <a:rPr lang="en-US" altLang="en-US" smtClean="0"/>
              <a:pPr/>
              <a:t>11</a:t>
            </a:fld>
            <a:endParaRPr lang="en-US" altLang="en-US"/>
          </a:p>
        </p:txBody>
      </p:sp>
    </p:spTree>
    <p:extLst>
      <p:ext uri="{BB962C8B-B14F-4D97-AF65-F5344CB8AC3E}">
        <p14:creationId xmlns:p14="http://schemas.microsoft.com/office/powerpoint/2010/main" val="1188134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E01905-C13F-7629-B1FA-E3FD481ADA3D}"/>
              </a:ext>
            </a:extLst>
          </p:cNvPr>
          <p:cNvSpPr>
            <a:spLocks noGrp="1"/>
          </p:cNvSpPr>
          <p:nvPr>
            <p:ph type="title"/>
          </p:nvPr>
        </p:nvSpPr>
        <p:spPr>
          <a:xfrm>
            <a:off x="685800" y="685800"/>
            <a:ext cx="7772400" cy="5638800"/>
          </a:xfrm>
        </p:spPr>
        <p:txBody>
          <a:bodyPr/>
          <a:lstStyle/>
          <a:p>
            <a:r>
              <a:rPr lang="en-US" dirty="0"/>
              <a:t>IEEE 802.15.4me</a:t>
            </a:r>
            <a:br>
              <a:rPr lang="en-US" dirty="0"/>
            </a:br>
            <a:r>
              <a:rPr lang="en-US" dirty="0"/>
              <a:t>July, 2024 Interim Plenary</a:t>
            </a:r>
            <a:br>
              <a:rPr lang="en-US" dirty="0"/>
            </a:br>
            <a:r>
              <a:rPr lang="en-US" dirty="0"/>
              <a:t>Agenda and Closing</a:t>
            </a:r>
          </a:p>
        </p:txBody>
      </p:sp>
      <p:sp>
        <p:nvSpPr>
          <p:cNvPr id="3" name="Slide Number Placeholder 2">
            <a:extLst>
              <a:ext uri="{FF2B5EF4-FFF2-40B4-BE49-F238E27FC236}">
                <a16:creationId xmlns:a16="http://schemas.microsoft.com/office/drawing/2014/main" id="{13FDA580-F739-CF9A-E3A0-CBEAF57D5B4C}"/>
              </a:ext>
            </a:extLst>
          </p:cNvPr>
          <p:cNvSpPr>
            <a:spLocks noGrp="1"/>
          </p:cNvSpPr>
          <p:nvPr>
            <p:ph type="sldNum" sz="quarter" idx="12"/>
          </p:nvPr>
        </p:nvSpPr>
        <p:spPr/>
        <p:txBody>
          <a:bodyPr/>
          <a:lstStyle/>
          <a:p>
            <a:r>
              <a:rPr lang="en-US" altLang="en-US"/>
              <a:t>Slide </a:t>
            </a:r>
            <a:fld id="{58152E45-916A-4842-9355-BAD8FE9287DF}" type="slidenum">
              <a:rPr lang="en-US" altLang="en-US" smtClean="0"/>
              <a:pPr/>
              <a:t>12</a:t>
            </a:fld>
            <a:endParaRPr lang="en-US" altLang="en-US"/>
          </a:p>
        </p:txBody>
      </p:sp>
    </p:spTree>
    <p:extLst>
      <p:ext uri="{BB962C8B-B14F-4D97-AF65-F5344CB8AC3E}">
        <p14:creationId xmlns:p14="http://schemas.microsoft.com/office/powerpoint/2010/main" val="35721973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BE91960A-E25F-3241-9B80-70C7BBDB6E71}"/>
              </a:ext>
            </a:extLst>
          </p:cNvPr>
          <p:cNvSpPr>
            <a:spLocks noGrp="1"/>
          </p:cNvSpPr>
          <p:nvPr>
            <p:ph type="sldNum" sz="quarter" idx="12"/>
          </p:nvPr>
        </p:nvSpPr>
        <p:spPr/>
        <p:txBody>
          <a:bodyPr/>
          <a:lstStyle/>
          <a:p>
            <a:r>
              <a:rPr lang="en-US" altLang="en-US"/>
              <a:t>Slide </a:t>
            </a:r>
            <a:fld id="{FC48E8D0-BE64-DE41-B35D-CE8EF9001215}" type="slidenum">
              <a:rPr lang="en-US" altLang="en-US"/>
              <a:pPr/>
              <a:t>13</a:t>
            </a:fld>
            <a:endParaRPr lang="en-US" altLang="en-US"/>
          </a:p>
        </p:txBody>
      </p:sp>
      <p:sp>
        <p:nvSpPr>
          <p:cNvPr id="2" name="Title 1">
            <a:extLst>
              <a:ext uri="{FF2B5EF4-FFF2-40B4-BE49-F238E27FC236}">
                <a16:creationId xmlns:a16="http://schemas.microsoft.com/office/drawing/2014/main" id="{0EF6351D-BB37-D545-9F45-F59941DE3732}"/>
              </a:ext>
            </a:extLst>
          </p:cNvPr>
          <p:cNvSpPr>
            <a:spLocks noGrp="1"/>
          </p:cNvSpPr>
          <p:nvPr>
            <p:ph type="ctrTitle"/>
          </p:nvPr>
        </p:nvSpPr>
        <p:spPr>
          <a:xfrm>
            <a:off x="1143000" y="687908"/>
            <a:ext cx="6858000" cy="766763"/>
          </a:xfrm>
        </p:spPr>
        <p:txBody>
          <a:bodyPr/>
          <a:lstStyle/>
          <a:p>
            <a:r>
              <a:rPr lang="en-US" sz="3600" dirty="0"/>
              <a:t>15.4me Sessions this Week</a:t>
            </a:r>
          </a:p>
        </p:txBody>
      </p:sp>
      <p:graphicFrame>
        <p:nvGraphicFramePr>
          <p:cNvPr id="9" name="Inhaltsplatzhalter 6">
            <a:extLst>
              <a:ext uri="{FF2B5EF4-FFF2-40B4-BE49-F238E27FC236}">
                <a16:creationId xmlns:a16="http://schemas.microsoft.com/office/drawing/2014/main" id="{D3891C38-90C8-B54C-BBB1-1790DCF9C03A}"/>
              </a:ext>
            </a:extLst>
          </p:cNvPr>
          <p:cNvGraphicFramePr>
            <a:graphicFrameLocks/>
          </p:cNvGraphicFramePr>
          <p:nvPr>
            <p:extLst>
              <p:ext uri="{D42A27DB-BD31-4B8C-83A1-F6EECF244321}">
                <p14:modId xmlns:p14="http://schemas.microsoft.com/office/powerpoint/2010/main" val="525277764"/>
              </p:ext>
            </p:extLst>
          </p:nvPr>
        </p:nvGraphicFramePr>
        <p:xfrm>
          <a:off x="857825" y="1493440"/>
          <a:ext cx="7752774" cy="4529425"/>
        </p:xfrm>
        <a:graphic>
          <a:graphicData uri="http://schemas.openxmlformats.org/drawingml/2006/table">
            <a:tbl>
              <a:tblPr firstRow="1" firstCol="1" bandRow="1">
                <a:tableStyleId>{00A15C55-8517-42AA-B614-E9B94910E393}</a:tableStyleId>
              </a:tblPr>
              <a:tblGrid>
                <a:gridCol w="818508">
                  <a:extLst>
                    <a:ext uri="{9D8B030D-6E8A-4147-A177-3AD203B41FA5}">
                      <a16:colId xmlns:a16="http://schemas.microsoft.com/office/drawing/2014/main" val="20000"/>
                    </a:ext>
                  </a:extLst>
                </a:gridCol>
                <a:gridCol w="1828867">
                  <a:extLst>
                    <a:ext uri="{9D8B030D-6E8A-4147-A177-3AD203B41FA5}">
                      <a16:colId xmlns:a16="http://schemas.microsoft.com/office/drawing/2014/main" val="20001"/>
                    </a:ext>
                  </a:extLst>
                </a:gridCol>
                <a:gridCol w="1828800">
                  <a:extLst>
                    <a:ext uri="{9D8B030D-6E8A-4147-A177-3AD203B41FA5}">
                      <a16:colId xmlns:a16="http://schemas.microsoft.com/office/drawing/2014/main" val="20002"/>
                    </a:ext>
                  </a:extLst>
                </a:gridCol>
                <a:gridCol w="1752600">
                  <a:extLst>
                    <a:ext uri="{9D8B030D-6E8A-4147-A177-3AD203B41FA5}">
                      <a16:colId xmlns:a16="http://schemas.microsoft.com/office/drawing/2014/main" val="20003"/>
                    </a:ext>
                  </a:extLst>
                </a:gridCol>
                <a:gridCol w="1523999">
                  <a:extLst>
                    <a:ext uri="{9D8B030D-6E8A-4147-A177-3AD203B41FA5}">
                      <a16:colId xmlns:a16="http://schemas.microsoft.com/office/drawing/2014/main" val="20004"/>
                    </a:ext>
                  </a:extLst>
                </a:gridCol>
              </a:tblGrid>
              <a:tr h="500985">
                <a:tc>
                  <a:txBody>
                    <a:bodyPr/>
                    <a:lstStyle/>
                    <a:p>
                      <a:endParaRPr lang="en-US" dirty="0"/>
                    </a:p>
                  </a:txBody>
                  <a:tcPr/>
                </a:tc>
                <a:tc>
                  <a:txBody>
                    <a:bodyPr/>
                    <a:lstStyle/>
                    <a:p>
                      <a:r>
                        <a:rPr lang="en-US" dirty="0"/>
                        <a:t>Monday</a:t>
                      </a:r>
                    </a:p>
                  </a:txBody>
                  <a:tcPr/>
                </a:tc>
                <a:tc>
                  <a:txBody>
                    <a:bodyPr/>
                    <a:lstStyle/>
                    <a:p>
                      <a:r>
                        <a:rPr lang="en-US" dirty="0"/>
                        <a:t>Tuesday</a:t>
                      </a:r>
                    </a:p>
                  </a:txBody>
                  <a:tcPr/>
                </a:tc>
                <a:tc>
                  <a:txBody>
                    <a:bodyPr/>
                    <a:lstStyle/>
                    <a:p>
                      <a:r>
                        <a:rPr lang="en-US" dirty="0"/>
                        <a:t>Wednesday</a:t>
                      </a:r>
                    </a:p>
                  </a:txBody>
                  <a:tcPr/>
                </a:tc>
                <a:tc>
                  <a:txBody>
                    <a:bodyPr/>
                    <a:lstStyle/>
                    <a:p>
                      <a:r>
                        <a:rPr lang="en-US" dirty="0"/>
                        <a:t>Thursday</a:t>
                      </a:r>
                    </a:p>
                  </a:txBody>
                  <a:tcPr/>
                </a:tc>
                <a:extLst>
                  <a:ext uri="{0D108BD9-81ED-4DB2-BD59-A6C34878D82A}">
                    <a16:rowId xmlns:a16="http://schemas.microsoft.com/office/drawing/2014/main" val="10000"/>
                  </a:ext>
                </a:extLst>
              </a:tr>
              <a:tr h="370840">
                <a:tc>
                  <a:txBody>
                    <a:bodyPr/>
                    <a:lstStyle/>
                    <a:p>
                      <a:r>
                        <a:rPr lang="en-US" dirty="0"/>
                        <a:t>AM 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mn-lt"/>
                          <a:ea typeface="+mn-ea"/>
                          <a:cs typeface="+mn-cs"/>
                        </a:rPr>
                        <a:t>9:00am 802.15 WG Opening Plenary</a:t>
                      </a:r>
                    </a:p>
                  </a:txBody>
                  <a:tcPr/>
                </a:tc>
                <a:tc>
                  <a:txBody>
                    <a:bodyPr/>
                    <a:lstStyle/>
                    <a:p>
                      <a:pPr algn="ctr"/>
                      <a:endParaRPr 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mn-lt"/>
                          <a:ea typeface="+mn-ea"/>
                          <a:cs typeface="+mn-cs"/>
                        </a:rPr>
                        <a:t>Tg4me Task Group Meeting</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mn-lt"/>
                          <a:ea typeface="+mn-ea"/>
                          <a:cs typeface="+mn-cs"/>
                        </a:rPr>
                        <a:t>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a:ln>
                            <a:noFill/>
                          </a:ln>
                          <a:solidFill>
                            <a:srgbClr val="000000"/>
                          </a:solidFill>
                          <a:effectLst/>
                          <a:uLnTx/>
                          <a:uFillTx/>
                          <a:latin typeface="+mn-lt"/>
                          <a:ea typeface="+mn-ea"/>
                          <a:cs typeface="+mn-cs"/>
                        </a:rPr>
                        <a:t>Tg4me Task Group Meeting</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extLst>
                  <a:ext uri="{0D108BD9-81ED-4DB2-BD59-A6C34878D82A}">
                    <a16:rowId xmlns:a16="http://schemas.microsoft.com/office/drawing/2014/main" val="10001"/>
                  </a:ext>
                </a:extLst>
              </a:tr>
              <a:tr h="455265">
                <a:tc>
                  <a:txBody>
                    <a:bodyPr/>
                    <a:lstStyle/>
                    <a:p>
                      <a:r>
                        <a:rPr lang="en-US" dirty="0"/>
                        <a:t>AM</a:t>
                      </a:r>
                      <a:r>
                        <a:rPr lang="en-US" baseline="0" dirty="0"/>
                        <a:t> 2</a:t>
                      </a:r>
                      <a:endParaRPr 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mn-lt"/>
                          <a:ea typeface="+mn-ea"/>
                          <a:cs typeface="+mn-cs"/>
                        </a:rPr>
                        <a:t>Tg4me Task Group Meeting</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mn-lt"/>
                        <a:ea typeface="+mn-ea"/>
                        <a:cs typeface="+mn-cs"/>
                      </a:endParaRPr>
                    </a:p>
                  </a:txBody>
                  <a:tcPr/>
                </a:tc>
                <a:tc>
                  <a:txBody>
                    <a:bodyPr/>
                    <a:lstStyle/>
                    <a:p>
                      <a:pPr algn="ctr"/>
                      <a:r>
                        <a:rPr lang="en-US" dirty="0"/>
                        <a:t>802.15 Mid-Week Plenary</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mn-lt"/>
                        <a:ea typeface="+mn-ea"/>
                        <a:cs typeface="+mn-cs"/>
                      </a:endParaRPr>
                    </a:p>
                  </a:txBody>
                  <a:tcPr/>
                </a:tc>
                <a:extLst>
                  <a:ext uri="{0D108BD9-81ED-4DB2-BD59-A6C34878D82A}">
                    <a16:rowId xmlns:a16="http://schemas.microsoft.com/office/drawing/2014/main" val="10002"/>
                  </a:ext>
                </a:extLst>
              </a:tr>
              <a:tr h="0">
                <a:tc>
                  <a:txBody>
                    <a:bodyPr/>
                    <a:lstStyle/>
                    <a:p>
                      <a:r>
                        <a:rPr lang="en-US" dirty="0"/>
                        <a:t>PM 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mn-lt"/>
                        <a:ea typeface="+mn-ea"/>
                        <a:cs typeface="+mn-cs"/>
                      </a:endParaRPr>
                    </a:p>
                  </a:txBody>
                  <a:tcPr/>
                </a:tc>
                <a:extLst>
                  <a:ext uri="{0D108BD9-81ED-4DB2-BD59-A6C34878D82A}">
                    <a16:rowId xmlns:a16="http://schemas.microsoft.com/office/drawing/2014/main" val="10003"/>
                  </a:ext>
                </a:extLst>
              </a:tr>
              <a:tr h="370840">
                <a:tc>
                  <a:txBody>
                    <a:bodyPr/>
                    <a:lstStyle/>
                    <a:p>
                      <a:r>
                        <a:rPr lang="en-US" dirty="0"/>
                        <a:t>PM 2</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mn-lt"/>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Arial"/>
                          <a:ea typeface="+mn-ea"/>
                          <a:cs typeface="+mn-cs"/>
                        </a:rPr>
                        <a:t>802.15 Closing Plenary</a:t>
                      </a:r>
                    </a:p>
                  </a:txBody>
                  <a:tcPr/>
                </a:tc>
                <a:extLst>
                  <a:ext uri="{0D108BD9-81ED-4DB2-BD59-A6C34878D82A}">
                    <a16:rowId xmlns:a16="http://schemas.microsoft.com/office/drawing/2014/main" val="10004"/>
                  </a:ext>
                </a:extLst>
              </a:tr>
              <a:tr h="370840">
                <a:tc>
                  <a:txBody>
                    <a:bodyPr/>
                    <a:lstStyle/>
                    <a:p>
                      <a:r>
                        <a:rPr lang="en-US" dirty="0"/>
                        <a:t>6:30p</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Arial"/>
                          <a:ea typeface="+mn-ea"/>
                          <a:cs typeface="+mn-cs"/>
                        </a:rPr>
                        <a:t>SOCIAL</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mn-lt"/>
                        <a:ea typeface="+mn-ea"/>
                        <a:cs typeface="+mn-cs"/>
                      </a:endParaRPr>
                    </a:p>
                  </a:txBody>
                  <a:tcPr/>
                </a:tc>
                <a:extLst>
                  <a:ext uri="{0D108BD9-81ED-4DB2-BD59-A6C34878D82A}">
                    <a16:rowId xmlns:a16="http://schemas.microsoft.com/office/drawing/2014/main" val="1774931192"/>
                  </a:ext>
                </a:extLst>
              </a:tr>
            </a:tbl>
          </a:graphicData>
        </a:graphic>
      </p:graphicFrame>
    </p:spTree>
    <p:extLst>
      <p:ext uri="{BB962C8B-B14F-4D97-AF65-F5344CB8AC3E}">
        <p14:creationId xmlns:p14="http://schemas.microsoft.com/office/powerpoint/2010/main" val="77285194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B863C3-0D1C-AA46-A17A-C3830B10FD06}"/>
              </a:ext>
            </a:extLst>
          </p:cNvPr>
          <p:cNvSpPr>
            <a:spLocks noGrp="1"/>
          </p:cNvSpPr>
          <p:nvPr>
            <p:ph type="title" idx="4294967295"/>
          </p:nvPr>
        </p:nvSpPr>
        <p:spPr>
          <a:xfrm>
            <a:off x="723900" y="266921"/>
            <a:ext cx="7772400" cy="1066800"/>
          </a:xfrm>
        </p:spPr>
        <p:txBody>
          <a:bodyPr/>
          <a:lstStyle/>
          <a:p>
            <a:r>
              <a:rPr lang="en-US" dirty="0"/>
              <a:t>Agenda </a:t>
            </a:r>
          </a:p>
        </p:txBody>
      </p:sp>
      <p:sp>
        <p:nvSpPr>
          <p:cNvPr id="3" name="Content Placeholder 2">
            <a:extLst>
              <a:ext uri="{FF2B5EF4-FFF2-40B4-BE49-F238E27FC236}">
                <a16:creationId xmlns:a16="http://schemas.microsoft.com/office/drawing/2014/main" id="{013A6DFD-44CA-5E41-B856-D1F1ED547912}"/>
              </a:ext>
            </a:extLst>
          </p:cNvPr>
          <p:cNvSpPr>
            <a:spLocks noGrp="1"/>
          </p:cNvSpPr>
          <p:nvPr>
            <p:ph idx="1"/>
          </p:nvPr>
        </p:nvSpPr>
        <p:spPr>
          <a:xfrm>
            <a:off x="681318" y="1219200"/>
            <a:ext cx="7772400" cy="4572000"/>
          </a:xfrm>
        </p:spPr>
        <p:txBody>
          <a:bodyPr/>
          <a:lstStyle/>
          <a:p>
            <a:pPr marL="457200" lvl="1" indent="0">
              <a:buNone/>
            </a:pPr>
            <a:r>
              <a:rPr lang="en-US" dirty="0"/>
              <a:t>-  </a:t>
            </a:r>
            <a:r>
              <a:rPr lang="en-US" sz="2400" dirty="0"/>
              <a:t>Call for Patents</a:t>
            </a:r>
          </a:p>
          <a:p>
            <a:pPr lvl="1"/>
            <a:r>
              <a:rPr lang="en-US" sz="2400" dirty="0"/>
              <a:t>Approve Agenda </a:t>
            </a:r>
          </a:p>
          <a:p>
            <a:pPr lvl="1"/>
            <a:r>
              <a:rPr lang="en-US" sz="2400" dirty="0"/>
              <a:t>Approve Minutes</a:t>
            </a:r>
          </a:p>
          <a:p>
            <a:pPr lvl="2"/>
            <a:r>
              <a:rPr lang="en-US" sz="2000" dirty="0"/>
              <a:t>May Minutes – DCN 15-24-0264-00-04me</a:t>
            </a:r>
          </a:p>
          <a:p>
            <a:pPr lvl="2"/>
            <a:r>
              <a:rPr lang="en-US" sz="2000" dirty="0"/>
              <a:t>CRG  Jun 14 Minutes – DCN 15-24-0342-00-04me</a:t>
            </a:r>
          </a:p>
          <a:p>
            <a:pPr lvl="2"/>
            <a:r>
              <a:rPr lang="en-US" sz="2000" dirty="0"/>
              <a:t>CRG  Jun 28 Minutes – DCN 15-24-0351-00.04me</a:t>
            </a:r>
          </a:p>
          <a:p>
            <a:pPr lvl="1"/>
            <a:r>
              <a:rPr lang="en-US" sz="2400" dirty="0"/>
              <a:t>3</a:t>
            </a:r>
            <a:r>
              <a:rPr lang="en-US" sz="2400" baseline="30000" dirty="0"/>
              <a:t>rd</a:t>
            </a:r>
            <a:r>
              <a:rPr lang="en-US" sz="2400" dirty="0"/>
              <a:t> Recirc Results</a:t>
            </a:r>
          </a:p>
          <a:p>
            <a:pPr lvl="1"/>
            <a:r>
              <a:rPr lang="en-US" sz="2400" dirty="0"/>
              <a:t>Next Steps</a:t>
            </a:r>
          </a:p>
          <a:p>
            <a:pPr lvl="1"/>
            <a:r>
              <a:rPr lang="en-US" sz="2400" dirty="0"/>
              <a:t>EC Package for </a:t>
            </a:r>
            <a:r>
              <a:rPr lang="en-US" sz="2400" dirty="0" err="1"/>
              <a:t>Revcom</a:t>
            </a:r>
            <a:endParaRPr lang="en-US" sz="2400" dirty="0"/>
          </a:p>
          <a:p>
            <a:pPr lvl="1"/>
            <a:r>
              <a:rPr lang="en-US" sz="2400" dirty="0"/>
              <a:t>Update Checklist (DCN 15-0400 Latest Version)</a:t>
            </a:r>
          </a:p>
          <a:p>
            <a:pPr lvl="1"/>
            <a:r>
              <a:rPr lang="en-US" sz="2400" dirty="0"/>
              <a:t>Next meetings</a:t>
            </a:r>
            <a:endParaRPr lang="en-US" sz="1800" dirty="0"/>
          </a:p>
          <a:p>
            <a:endParaRPr lang="en-US" sz="2000" dirty="0"/>
          </a:p>
        </p:txBody>
      </p:sp>
      <p:sp>
        <p:nvSpPr>
          <p:cNvPr id="6" name="Slide Number Placeholder 5">
            <a:extLst>
              <a:ext uri="{FF2B5EF4-FFF2-40B4-BE49-F238E27FC236}">
                <a16:creationId xmlns:a16="http://schemas.microsoft.com/office/drawing/2014/main" id="{9D86687F-9C2F-5E4E-BBE4-0B8AB65F7D7C}"/>
              </a:ext>
            </a:extLst>
          </p:cNvPr>
          <p:cNvSpPr>
            <a:spLocks noGrp="1"/>
          </p:cNvSpPr>
          <p:nvPr>
            <p:ph type="sldNum" sz="quarter" idx="12"/>
          </p:nvPr>
        </p:nvSpPr>
        <p:spPr/>
        <p:txBody>
          <a:bodyPr/>
          <a:lstStyle/>
          <a:p>
            <a:r>
              <a:rPr lang="en-US" altLang="en-US"/>
              <a:t>Slide </a:t>
            </a:r>
            <a:fld id="{D4132CD9-BA9C-914B-A325-EA338A619694}" type="slidenum">
              <a:rPr lang="en-US" altLang="en-US" smtClean="0"/>
              <a:pPr/>
              <a:t>14</a:t>
            </a:fld>
            <a:endParaRPr lang="en-US" altLang="en-US"/>
          </a:p>
        </p:txBody>
      </p:sp>
      <p:sp>
        <p:nvSpPr>
          <p:cNvPr id="4" name="Rectangle 2">
            <a:extLst>
              <a:ext uri="{FF2B5EF4-FFF2-40B4-BE49-F238E27FC236}">
                <a16:creationId xmlns:a16="http://schemas.microsoft.com/office/drawing/2014/main" id="{D7DE76A3-8B3F-EA47-A089-AEF241A37A6C}"/>
              </a:ext>
            </a:extLst>
          </p:cNvPr>
          <p:cNvSpPr>
            <a:spLocks noChangeArrowheads="1"/>
          </p:cNvSpPr>
          <p:nvPr/>
        </p:nvSpPr>
        <p:spPr bwMode="auto">
          <a:xfrm>
            <a:off x="-175260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0" name="Title 1">
            <a:extLst>
              <a:ext uri="{FF2B5EF4-FFF2-40B4-BE49-F238E27FC236}">
                <a16:creationId xmlns:a16="http://schemas.microsoft.com/office/drawing/2014/main" id="{1B363A52-4277-AD42-AF6E-043DBB2ABEE1}"/>
              </a:ext>
            </a:extLst>
          </p:cNvPr>
          <p:cNvSpPr txBox="1">
            <a:spLocks/>
          </p:cNvSpPr>
          <p:nvPr/>
        </p:nvSpPr>
        <p:spPr bwMode="auto">
          <a:xfrm>
            <a:off x="723900" y="262233"/>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a:lstStyle>
          <a:p>
            <a:r>
              <a:rPr lang="en-US" dirty="0"/>
              <a:t>Agenda </a:t>
            </a:r>
          </a:p>
        </p:txBody>
      </p:sp>
    </p:spTree>
    <p:extLst>
      <p:ext uri="{BB962C8B-B14F-4D97-AF65-F5344CB8AC3E}">
        <p14:creationId xmlns:p14="http://schemas.microsoft.com/office/powerpoint/2010/main" val="221129143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B863C3-0D1C-AA46-A17A-C3830B10FD06}"/>
              </a:ext>
            </a:extLst>
          </p:cNvPr>
          <p:cNvSpPr>
            <a:spLocks noGrp="1"/>
          </p:cNvSpPr>
          <p:nvPr>
            <p:ph type="title" idx="4294967295"/>
          </p:nvPr>
        </p:nvSpPr>
        <p:spPr>
          <a:xfrm>
            <a:off x="723900" y="266921"/>
            <a:ext cx="7772400" cy="1066800"/>
          </a:xfrm>
        </p:spPr>
        <p:txBody>
          <a:bodyPr/>
          <a:lstStyle/>
          <a:p>
            <a:r>
              <a:rPr lang="en-US" dirty="0"/>
              <a:t>Results of 3rd Recirc Standards Ballot </a:t>
            </a:r>
          </a:p>
        </p:txBody>
      </p:sp>
      <p:sp>
        <p:nvSpPr>
          <p:cNvPr id="3" name="Content Placeholder 2">
            <a:extLst>
              <a:ext uri="{FF2B5EF4-FFF2-40B4-BE49-F238E27FC236}">
                <a16:creationId xmlns:a16="http://schemas.microsoft.com/office/drawing/2014/main" id="{013A6DFD-44CA-5E41-B856-D1F1ED547912}"/>
              </a:ext>
            </a:extLst>
          </p:cNvPr>
          <p:cNvSpPr>
            <a:spLocks noGrp="1"/>
          </p:cNvSpPr>
          <p:nvPr>
            <p:ph idx="1"/>
          </p:nvPr>
        </p:nvSpPr>
        <p:spPr>
          <a:xfrm>
            <a:off x="681318" y="1219200"/>
            <a:ext cx="7772400" cy="4572000"/>
          </a:xfrm>
        </p:spPr>
        <p:txBody>
          <a:bodyPr/>
          <a:lstStyle/>
          <a:p>
            <a:pPr marL="0" indent="0">
              <a:buNone/>
            </a:pPr>
            <a:r>
              <a:rPr lang="en-US" sz="2800" dirty="0"/>
              <a:t>	</a:t>
            </a:r>
          </a:p>
        </p:txBody>
      </p:sp>
      <p:sp>
        <p:nvSpPr>
          <p:cNvPr id="4" name="Rectangle 2">
            <a:extLst>
              <a:ext uri="{FF2B5EF4-FFF2-40B4-BE49-F238E27FC236}">
                <a16:creationId xmlns:a16="http://schemas.microsoft.com/office/drawing/2014/main" id="{D7DE76A3-8B3F-EA47-A089-AEF241A37A6C}"/>
              </a:ext>
            </a:extLst>
          </p:cNvPr>
          <p:cNvSpPr>
            <a:spLocks noChangeArrowheads="1"/>
          </p:cNvSpPr>
          <p:nvPr/>
        </p:nvSpPr>
        <p:spPr bwMode="auto">
          <a:xfrm>
            <a:off x="-175260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pic>
        <p:nvPicPr>
          <p:cNvPr id="6" name="Picture 5">
            <a:extLst>
              <a:ext uri="{FF2B5EF4-FFF2-40B4-BE49-F238E27FC236}">
                <a16:creationId xmlns:a16="http://schemas.microsoft.com/office/drawing/2014/main" id="{32DAF7F0-04B8-D11D-C69F-853A1ADD448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505200" y="1676401"/>
            <a:ext cx="5334000" cy="4572000"/>
          </a:xfrm>
          <a:prstGeom prst="rect">
            <a:avLst/>
          </a:prstGeom>
        </p:spPr>
      </p:pic>
      <p:sp>
        <p:nvSpPr>
          <p:cNvPr id="7" name="TextBox 6">
            <a:extLst>
              <a:ext uri="{FF2B5EF4-FFF2-40B4-BE49-F238E27FC236}">
                <a16:creationId xmlns:a16="http://schemas.microsoft.com/office/drawing/2014/main" id="{4C3DE79A-1C9E-3AF0-EC60-31E5F33B3BA4}"/>
              </a:ext>
            </a:extLst>
          </p:cNvPr>
          <p:cNvSpPr txBox="1"/>
          <p:nvPr/>
        </p:nvSpPr>
        <p:spPr>
          <a:xfrm>
            <a:off x="1676400" y="2743200"/>
            <a:ext cx="1170513" cy="830997"/>
          </a:xfrm>
          <a:prstGeom prst="rect">
            <a:avLst/>
          </a:prstGeom>
          <a:noFill/>
        </p:spPr>
        <p:txBody>
          <a:bodyPr wrap="none" rtlCol="0">
            <a:spAutoFit/>
          </a:bodyPr>
          <a:lstStyle/>
          <a:p>
            <a:r>
              <a:rPr lang="en-US" dirty="0"/>
              <a:t>THERE WERE</a:t>
            </a:r>
          </a:p>
          <a:p>
            <a:r>
              <a:rPr lang="en-US" dirty="0"/>
              <a:t>3 COMMENTS</a:t>
            </a:r>
          </a:p>
          <a:p>
            <a:r>
              <a:rPr lang="en-US" dirty="0"/>
              <a:t>2 TECHNICAL</a:t>
            </a:r>
          </a:p>
          <a:p>
            <a:r>
              <a:rPr lang="en-US"/>
              <a:t>1 EDITORIAL</a:t>
            </a:r>
          </a:p>
        </p:txBody>
      </p:sp>
    </p:spTree>
    <p:extLst>
      <p:ext uri="{BB962C8B-B14F-4D97-AF65-F5344CB8AC3E}">
        <p14:creationId xmlns:p14="http://schemas.microsoft.com/office/powerpoint/2010/main" val="273722241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6C21F1C5-52DF-6E77-6B8F-C2C2ADDE2DFE}"/>
              </a:ext>
            </a:extLst>
          </p:cNvPr>
          <p:cNvSpPr>
            <a:spLocks noGrp="1"/>
          </p:cNvSpPr>
          <p:nvPr>
            <p:ph type="sldNum" sz="quarter" idx="12"/>
          </p:nvPr>
        </p:nvSpPr>
        <p:spPr/>
        <p:txBody>
          <a:bodyPr/>
          <a:lstStyle/>
          <a:p>
            <a:r>
              <a:rPr lang="en-US" altLang="en-US"/>
              <a:t>Slide </a:t>
            </a:r>
            <a:fld id="{58152E45-916A-4842-9355-BAD8FE9287DF}" type="slidenum">
              <a:rPr lang="en-US" altLang="en-US" smtClean="0"/>
              <a:pPr/>
              <a:t>16</a:t>
            </a:fld>
            <a:endParaRPr lang="en-US" altLang="en-US"/>
          </a:p>
        </p:txBody>
      </p:sp>
      <p:sp>
        <p:nvSpPr>
          <p:cNvPr id="4" name="Title 1">
            <a:extLst>
              <a:ext uri="{FF2B5EF4-FFF2-40B4-BE49-F238E27FC236}">
                <a16:creationId xmlns:a16="http://schemas.microsoft.com/office/drawing/2014/main" id="{881B23E7-D0BD-6418-1215-2011F1C87F44}"/>
              </a:ext>
            </a:extLst>
          </p:cNvPr>
          <p:cNvSpPr>
            <a:spLocks noGrp="1"/>
          </p:cNvSpPr>
          <p:nvPr>
            <p:ph type="title"/>
          </p:nvPr>
        </p:nvSpPr>
        <p:spPr/>
        <p:txBody>
          <a:bodyPr/>
          <a:lstStyle/>
          <a:p>
            <a:r>
              <a:rPr lang="en-US" spc="-1" dirty="0">
                <a:solidFill>
                  <a:srgbClr val="000000"/>
                </a:solidFill>
                <a:latin typeface="Arial"/>
              </a:rPr>
              <a:t>TG</a:t>
            </a:r>
            <a:r>
              <a:rPr lang="en-US" sz="3600" b="0" strike="noStrike" spc="-1" dirty="0">
                <a:solidFill>
                  <a:srgbClr val="000000"/>
                </a:solidFill>
                <a:latin typeface="Arial"/>
              </a:rPr>
              <a:t> motion:</a:t>
            </a:r>
            <a:br>
              <a:rPr lang="en-US" sz="3600" dirty="0"/>
            </a:br>
            <a:r>
              <a:rPr lang="en-US" sz="3600" b="0" strike="noStrike" spc="-1" dirty="0">
                <a:solidFill>
                  <a:srgbClr val="000000"/>
                </a:solidFill>
                <a:latin typeface="Arial"/>
              </a:rPr>
              <a:t>CRG formation for SA ballot</a:t>
            </a:r>
            <a:endParaRPr lang="en-US" dirty="0"/>
          </a:p>
        </p:txBody>
      </p:sp>
      <p:sp>
        <p:nvSpPr>
          <p:cNvPr id="5" name="TextBox 4">
            <a:extLst>
              <a:ext uri="{FF2B5EF4-FFF2-40B4-BE49-F238E27FC236}">
                <a16:creationId xmlns:a16="http://schemas.microsoft.com/office/drawing/2014/main" id="{23E15ABA-015C-E367-EF5E-61E1AB2C0772}"/>
              </a:ext>
            </a:extLst>
          </p:cNvPr>
          <p:cNvSpPr txBox="1"/>
          <p:nvPr/>
        </p:nvSpPr>
        <p:spPr>
          <a:xfrm>
            <a:off x="838200" y="1752600"/>
            <a:ext cx="7772400" cy="3693319"/>
          </a:xfrm>
          <a:prstGeom prst="rect">
            <a:avLst/>
          </a:prstGeom>
          <a:noFill/>
        </p:spPr>
        <p:txBody>
          <a:bodyPr wrap="square">
            <a:spAutoFit/>
          </a:bodyPr>
          <a:lstStyle/>
          <a:p>
            <a:pPr>
              <a:lnSpc>
                <a:spcPct val="100000"/>
              </a:lnSpc>
            </a:pPr>
            <a:r>
              <a:rPr lang="en-US" sz="1800" b="0" i="1" strike="noStrike" spc="-1" dirty="0">
                <a:solidFill>
                  <a:srgbClr val="000000"/>
                </a:solidFill>
                <a:latin typeface="Arial"/>
                <a:ea typeface="DejaVu Sans"/>
              </a:rPr>
              <a:t>Move that 802.15.4me approve the formation of a Comment Resolution Group (CRG) for the Standards Association balloting of the P802.15.</a:t>
            </a:r>
            <a:r>
              <a:rPr lang="en-US" sz="1800" i="1" spc="-1" dirty="0">
                <a:solidFill>
                  <a:srgbClr val="000000"/>
                </a:solidFill>
                <a:latin typeface="Arial"/>
                <a:ea typeface="DejaVu Sans"/>
              </a:rPr>
              <a:t>4me</a:t>
            </a:r>
            <a:r>
              <a:rPr lang="en-US" sz="1800" b="0" i="1" strike="noStrike" spc="-1" dirty="0">
                <a:solidFill>
                  <a:srgbClr val="000000"/>
                </a:solidFill>
                <a:latin typeface="Arial"/>
                <a:ea typeface="DejaVu Sans"/>
              </a:rPr>
              <a:t>_Dxx with the following membership: Gary Stuebing(Chair), </a:t>
            </a:r>
            <a:r>
              <a:rPr lang="en-US" sz="1800" b="0" i="1" strike="noStrike" spc="-1" dirty="0" err="1">
                <a:solidFill>
                  <a:srgbClr val="000000"/>
                </a:solidFill>
                <a:latin typeface="Arial"/>
                <a:ea typeface="DejaVu Sans"/>
              </a:rPr>
              <a:t>name,name,name,name</a:t>
            </a:r>
            <a:r>
              <a:rPr lang="en-US" sz="1800" b="0" i="1" strike="noStrike" spc="-1" dirty="0">
                <a:solidFill>
                  <a:srgbClr val="000000"/>
                </a:solidFill>
                <a:latin typeface="Arial"/>
                <a:ea typeface="DejaVu Sans"/>
              </a:rPr>
              <a:t>. The 802.15.</a:t>
            </a:r>
            <a:r>
              <a:rPr lang="en-US" sz="1800" i="1" spc="-1" dirty="0">
                <a:solidFill>
                  <a:srgbClr val="000000"/>
                </a:solidFill>
                <a:latin typeface="Arial"/>
                <a:ea typeface="DejaVu Sans"/>
              </a:rPr>
              <a:t>4me</a:t>
            </a:r>
            <a:r>
              <a:rPr lang="en-US" sz="1800" b="0" i="1" strike="noStrike" spc="-1" dirty="0">
                <a:solidFill>
                  <a:srgbClr val="000000"/>
                </a:solidFill>
                <a:latin typeface="Arial"/>
                <a:ea typeface="DejaVu Sans"/>
              </a:rPr>
              <a:t> CRG is authorized to approve comment resolutions, edit the draft according to the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endParaRPr lang="en-US" sz="1800" b="0" strike="noStrike" spc="-1" dirty="0">
              <a:solidFill>
                <a:srgbClr val="000000"/>
              </a:solidFill>
              <a:latin typeface="Arial"/>
            </a:endParaRPr>
          </a:p>
          <a:p>
            <a:pPr>
              <a:lnSpc>
                <a:spcPct val="100000"/>
              </a:lnSpc>
            </a:pPr>
            <a:endParaRPr lang="en-US" sz="1800" b="0" strike="noStrike" spc="-1" dirty="0">
              <a:solidFill>
                <a:srgbClr val="000000"/>
              </a:solidFill>
              <a:latin typeface="Arial"/>
            </a:endParaRPr>
          </a:p>
          <a:p>
            <a:pPr>
              <a:lnSpc>
                <a:spcPct val="100000"/>
              </a:lnSpc>
            </a:pPr>
            <a:r>
              <a:rPr lang="en-US" sz="1800" b="0" strike="noStrike" spc="-1" dirty="0">
                <a:solidFill>
                  <a:srgbClr val="000000"/>
                </a:solidFill>
                <a:latin typeface="Arial"/>
                <a:ea typeface="DejaVu Sans"/>
              </a:rPr>
              <a:t>Moved by: </a:t>
            </a:r>
            <a:endParaRPr lang="en-US" sz="1800" b="0" strike="noStrike" spc="-1" dirty="0">
              <a:solidFill>
                <a:srgbClr val="000000"/>
              </a:solidFill>
              <a:latin typeface="Arial"/>
            </a:endParaRPr>
          </a:p>
          <a:p>
            <a:pPr>
              <a:lnSpc>
                <a:spcPct val="100000"/>
              </a:lnSpc>
            </a:pPr>
            <a:r>
              <a:rPr lang="en-US" sz="1800" b="0" strike="noStrike" spc="-1" dirty="0">
                <a:solidFill>
                  <a:srgbClr val="000000"/>
                </a:solidFill>
                <a:latin typeface="Arial"/>
                <a:ea typeface="DejaVu Sans"/>
              </a:rPr>
              <a:t>Seconded by: </a:t>
            </a:r>
            <a:endParaRPr lang="en-US" sz="1800" b="0" strike="noStrike" spc="-1" dirty="0">
              <a:solidFill>
                <a:srgbClr val="000000"/>
              </a:solidFill>
              <a:latin typeface="Arial"/>
            </a:endParaRPr>
          </a:p>
          <a:p>
            <a:pPr>
              <a:lnSpc>
                <a:spcPct val="100000"/>
              </a:lnSpc>
            </a:pPr>
            <a:r>
              <a:rPr lang="en-US" sz="1800" b="0" strike="noStrike" spc="-1" dirty="0">
                <a:solidFill>
                  <a:srgbClr val="000000"/>
                </a:solidFill>
                <a:latin typeface="Arial"/>
                <a:ea typeface="DejaVu Sans"/>
              </a:rPr>
              <a:t>Result:</a:t>
            </a:r>
            <a:endParaRPr lang="en-US" sz="1800" b="0" strike="noStrike" spc="-1" dirty="0">
              <a:solidFill>
                <a:srgbClr val="000000"/>
              </a:solidFill>
              <a:latin typeface="Arial"/>
            </a:endParaRPr>
          </a:p>
        </p:txBody>
      </p:sp>
    </p:spTree>
    <p:extLst>
      <p:ext uri="{BB962C8B-B14F-4D97-AF65-F5344CB8AC3E}">
        <p14:creationId xmlns:p14="http://schemas.microsoft.com/office/powerpoint/2010/main" val="136400358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6C21F1C5-52DF-6E77-6B8F-C2C2ADDE2DFE}"/>
              </a:ext>
            </a:extLst>
          </p:cNvPr>
          <p:cNvSpPr>
            <a:spLocks noGrp="1"/>
          </p:cNvSpPr>
          <p:nvPr>
            <p:ph type="sldNum" sz="quarter" idx="12"/>
          </p:nvPr>
        </p:nvSpPr>
        <p:spPr/>
        <p:txBody>
          <a:bodyPr/>
          <a:lstStyle/>
          <a:p>
            <a:r>
              <a:rPr lang="en-US" altLang="en-US"/>
              <a:t>Slide </a:t>
            </a:r>
            <a:fld id="{58152E45-916A-4842-9355-BAD8FE9287DF}" type="slidenum">
              <a:rPr lang="en-US" altLang="en-US" smtClean="0"/>
              <a:pPr/>
              <a:t>17</a:t>
            </a:fld>
            <a:endParaRPr lang="en-US" altLang="en-US"/>
          </a:p>
        </p:txBody>
      </p:sp>
      <p:sp>
        <p:nvSpPr>
          <p:cNvPr id="4" name="Title 1">
            <a:extLst>
              <a:ext uri="{FF2B5EF4-FFF2-40B4-BE49-F238E27FC236}">
                <a16:creationId xmlns:a16="http://schemas.microsoft.com/office/drawing/2014/main" id="{881B23E7-D0BD-6418-1215-2011F1C87F44}"/>
              </a:ext>
            </a:extLst>
          </p:cNvPr>
          <p:cNvSpPr>
            <a:spLocks noGrp="1"/>
          </p:cNvSpPr>
          <p:nvPr>
            <p:ph type="title"/>
          </p:nvPr>
        </p:nvSpPr>
        <p:spPr/>
        <p:txBody>
          <a:bodyPr/>
          <a:lstStyle/>
          <a:p>
            <a:r>
              <a:rPr lang="en-US" sz="3600" b="0" strike="noStrike" spc="-1" dirty="0">
                <a:solidFill>
                  <a:srgbClr val="000000"/>
                </a:solidFill>
                <a:latin typeface="Arial"/>
              </a:rPr>
              <a:t>WG motion:</a:t>
            </a:r>
            <a:br>
              <a:rPr lang="en-US" sz="3600" dirty="0"/>
            </a:br>
            <a:r>
              <a:rPr lang="en-US" sz="3600" b="0" strike="noStrike" spc="-1" dirty="0">
                <a:solidFill>
                  <a:srgbClr val="000000"/>
                </a:solidFill>
                <a:latin typeface="Arial"/>
              </a:rPr>
              <a:t>CRG formation for SA ballot</a:t>
            </a:r>
            <a:endParaRPr lang="en-US" dirty="0"/>
          </a:p>
        </p:txBody>
      </p:sp>
      <p:sp>
        <p:nvSpPr>
          <p:cNvPr id="5" name="TextBox 4">
            <a:extLst>
              <a:ext uri="{FF2B5EF4-FFF2-40B4-BE49-F238E27FC236}">
                <a16:creationId xmlns:a16="http://schemas.microsoft.com/office/drawing/2014/main" id="{23E15ABA-015C-E367-EF5E-61E1AB2C0772}"/>
              </a:ext>
            </a:extLst>
          </p:cNvPr>
          <p:cNvSpPr txBox="1"/>
          <p:nvPr/>
        </p:nvSpPr>
        <p:spPr>
          <a:xfrm>
            <a:off x="838200" y="1752600"/>
            <a:ext cx="7772400" cy="4708981"/>
          </a:xfrm>
          <a:prstGeom prst="rect">
            <a:avLst/>
          </a:prstGeom>
          <a:noFill/>
        </p:spPr>
        <p:txBody>
          <a:bodyPr wrap="square">
            <a:spAutoFit/>
          </a:bodyPr>
          <a:lstStyle/>
          <a:p>
            <a:pPr>
              <a:lnSpc>
                <a:spcPct val="100000"/>
              </a:lnSpc>
            </a:pPr>
            <a:r>
              <a:rPr lang="en-US" sz="2000" b="0" i="1" strike="noStrike" spc="-1" dirty="0">
                <a:solidFill>
                  <a:srgbClr val="000000"/>
                </a:solidFill>
                <a:latin typeface="Arial"/>
                <a:ea typeface="DejaVu Sans"/>
              </a:rPr>
              <a:t>Move that 802.15 WG approve the formation of a Comment Resolution Group (CRG) for the Standards Association balloting of the P802.15.</a:t>
            </a:r>
            <a:r>
              <a:rPr lang="en-US" sz="2000" i="1" spc="-1" dirty="0">
                <a:solidFill>
                  <a:srgbClr val="000000"/>
                </a:solidFill>
                <a:latin typeface="Arial"/>
                <a:ea typeface="DejaVu Sans"/>
              </a:rPr>
              <a:t>4me</a:t>
            </a:r>
            <a:r>
              <a:rPr lang="en-US" sz="2000" b="0" i="1" strike="noStrike" spc="-1" dirty="0">
                <a:solidFill>
                  <a:srgbClr val="000000"/>
                </a:solidFill>
                <a:latin typeface="Arial"/>
                <a:ea typeface="DejaVu Sans"/>
              </a:rPr>
              <a:t>_D03 with the following membership: Gary Stuebing(Chair), Tero </a:t>
            </a:r>
            <a:r>
              <a:rPr lang="en-US" sz="2000" b="0" i="1" strike="noStrike" spc="-1" dirty="0" err="1">
                <a:solidFill>
                  <a:srgbClr val="000000"/>
                </a:solidFill>
                <a:latin typeface="Arial"/>
                <a:ea typeface="DejaVu Sans"/>
              </a:rPr>
              <a:t>Kivinen</a:t>
            </a:r>
            <a:r>
              <a:rPr lang="en-US" sz="2000" b="0" i="1" strike="noStrike" spc="-1" dirty="0">
                <a:solidFill>
                  <a:srgbClr val="000000"/>
                </a:solidFill>
                <a:latin typeface="Arial"/>
                <a:ea typeface="DejaVu Sans"/>
              </a:rPr>
              <a:t>, Ann Krieger, Ben Rolfe, Phil Beecher, Billy Verso. The 802.15.</a:t>
            </a:r>
            <a:r>
              <a:rPr lang="en-US" sz="2000" i="1" spc="-1" dirty="0">
                <a:solidFill>
                  <a:srgbClr val="000000"/>
                </a:solidFill>
                <a:latin typeface="Arial"/>
                <a:ea typeface="DejaVu Sans"/>
              </a:rPr>
              <a:t>4me</a:t>
            </a:r>
            <a:r>
              <a:rPr lang="en-US" sz="2000" b="0" i="1" strike="noStrike" spc="-1" dirty="0">
                <a:solidFill>
                  <a:srgbClr val="000000"/>
                </a:solidFill>
                <a:latin typeface="Arial"/>
                <a:ea typeface="DejaVu Sans"/>
              </a:rPr>
              <a:t> CRG is authorized to approve comment resolutions, edit the draft according to the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endParaRPr lang="en-US" sz="2000" b="0" strike="noStrike" spc="-1" dirty="0">
              <a:solidFill>
                <a:srgbClr val="000000"/>
              </a:solidFill>
              <a:latin typeface="Arial"/>
            </a:endParaRPr>
          </a:p>
          <a:p>
            <a:pPr>
              <a:lnSpc>
                <a:spcPct val="100000"/>
              </a:lnSpc>
            </a:pPr>
            <a:endParaRPr lang="en-US" sz="2000" b="0" strike="noStrike" spc="-1" dirty="0">
              <a:solidFill>
                <a:srgbClr val="000000"/>
              </a:solidFill>
              <a:latin typeface="Arial"/>
            </a:endParaRPr>
          </a:p>
          <a:p>
            <a:pPr>
              <a:lnSpc>
                <a:spcPct val="100000"/>
              </a:lnSpc>
            </a:pPr>
            <a:r>
              <a:rPr lang="en-US" sz="2000" b="0" strike="noStrike" spc="-1" dirty="0">
                <a:solidFill>
                  <a:srgbClr val="000000"/>
                </a:solidFill>
                <a:latin typeface="Arial"/>
                <a:ea typeface="DejaVu Sans"/>
              </a:rPr>
              <a:t>Moved by: Gary Stuebing</a:t>
            </a:r>
            <a:endParaRPr lang="en-US" sz="2000" b="0" strike="noStrike" spc="-1" dirty="0">
              <a:solidFill>
                <a:srgbClr val="000000"/>
              </a:solidFill>
              <a:latin typeface="Arial"/>
            </a:endParaRPr>
          </a:p>
          <a:p>
            <a:pPr>
              <a:lnSpc>
                <a:spcPct val="100000"/>
              </a:lnSpc>
            </a:pPr>
            <a:r>
              <a:rPr lang="en-US" sz="2000" b="0" strike="noStrike" spc="-1" dirty="0">
                <a:solidFill>
                  <a:srgbClr val="000000"/>
                </a:solidFill>
                <a:latin typeface="Arial"/>
                <a:ea typeface="DejaVu Sans"/>
              </a:rPr>
              <a:t>Seconded by: </a:t>
            </a:r>
            <a:endParaRPr lang="en-US" sz="2000" b="0" strike="noStrike" spc="-1" dirty="0">
              <a:solidFill>
                <a:srgbClr val="000000"/>
              </a:solidFill>
              <a:latin typeface="Arial"/>
            </a:endParaRPr>
          </a:p>
          <a:p>
            <a:pPr>
              <a:lnSpc>
                <a:spcPct val="100000"/>
              </a:lnSpc>
            </a:pPr>
            <a:r>
              <a:rPr lang="en-US" sz="2000" b="0" strike="noStrike" spc="-1" dirty="0">
                <a:solidFill>
                  <a:srgbClr val="000000"/>
                </a:solidFill>
                <a:latin typeface="Arial"/>
                <a:ea typeface="DejaVu Sans"/>
              </a:rPr>
              <a:t>Result: </a:t>
            </a:r>
            <a:endParaRPr lang="en-US" sz="2000" b="0" strike="noStrike" spc="-1" dirty="0">
              <a:solidFill>
                <a:srgbClr val="000000"/>
              </a:solidFill>
              <a:latin typeface="Arial"/>
            </a:endParaRPr>
          </a:p>
        </p:txBody>
      </p:sp>
    </p:spTree>
    <p:extLst>
      <p:ext uri="{BB962C8B-B14F-4D97-AF65-F5344CB8AC3E}">
        <p14:creationId xmlns:p14="http://schemas.microsoft.com/office/powerpoint/2010/main" val="259485408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B863C3-0D1C-AA46-A17A-C3830B10FD06}"/>
              </a:ext>
            </a:extLst>
          </p:cNvPr>
          <p:cNvSpPr>
            <a:spLocks noGrp="1"/>
          </p:cNvSpPr>
          <p:nvPr>
            <p:ph type="title" idx="4294967295"/>
          </p:nvPr>
        </p:nvSpPr>
        <p:spPr>
          <a:xfrm>
            <a:off x="723900" y="266921"/>
            <a:ext cx="7772400" cy="1066800"/>
          </a:xfrm>
        </p:spPr>
        <p:txBody>
          <a:bodyPr/>
          <a:lstStyle/>
          <a:p>
            <a:r>
              <a:rPr lang="en-US" dirty="0"/>
              <a:t>CLOSING REPORT </a:t>
            </a:r>
          </a:p>
        </p:txBody>
      </p:sp>
      <p:sp>
        <p:nvSpPr>
          <p:cNvPr id="3" name="Content Placeholder 2">
            <a:extLst>
              <a:ext uri="{FF2B5EF4-FFF2-40B4-BE49-F238E27FC236}">
                <a16:creationId xmlns:a16="http://schemas.microsoft.com/office/drawing/2014/main" id="{013A6DFD-44CA-5E41-B856-D1F1ED547912}"/>
              </a:ext>
            </a:extLst>
          </p:cNvPr>
          <p:cNvSpPr>
            <a:spLocks noGrp="1"/>
          </p:cNvSpPr>
          <p:nvPr>
            <p:ph idx="1"/>
          </p:nvPr>
        </p:nvSpPr>
        <p:spPr>
          <a:xfrm>
            <a:off x="681318" y="1219200"/>
            <a:ext cx="7772400" cy="4572000"/>
          </a:xfrm>
        </p:spPr>
        <p:txBody>
          <a:bodyPr/>
          <a:lstStyle/>
          <a:p>
            <a:pPr>
              <a:buFontTx/>
              <a:buChar char="-"/>
            </a:pPr>
            <a:endParaRPr lang="en-US" sz="2800" dirty="0"/>
          </a:p>
          <a:p>
            <a:pPr>
              <a:buFontTx/>
              <a:buChar char="-"/>
            </a:pPr>
            <a:endParaRPr lang="en-US" sz="2800" dirty="0"/>
          </a:p>
          <a:p>
            <a:pPr>
              <a:buFontTx/>
              <a:buChar char="-"/>
            </a:pPr>
            <a:endParaRPr lang="en-US" sz="2800" dirty="0"/>
          </a:p>
          <a:p>
            <a:pPr>
              <a:buFontTx/>
              <a:buChar char="-"/>
            </a:pPr>
            <a:endParaRPr lang="en-US" sz="2800" dirty="0"/>
          </a:p>
          <a:p>
            <a:pPr>
              <a:buFontTx/>
              <a:buChar char="-"/>
            </a:pPr>
            <a:endParaRPr lang="en-US" sz="2800" dirty="0"/>
          </a:p>
        </p:txBody>
      </p:sp>
      <p:sp>
        <p:nvSpPr>
          <p:cNvPr id="6" name="Slide Number Placeholder 5">
            <a:extLst>
              <a:ext uri="{FF2B5EF4-FFF2-40B4-BE49-F238E27FC236}">
                <a16:creationId xmlns:a16="http://schemas.microsoft.com/office/drawing/2014/main" id="{9D86687F-9C2F-5E4E-BBE4-0B8AB65F7D7C}"/>
              </a:ext>
            </a:extLst>
          </p:cNvPr>
          <p:cNvSpPr>
            <a:spLocks noGrp="1"/>
          </p:cNvSpPr>
          <p:nvPr>
            <p:ph type="sldNum" sz="quarter" idx="12"/>
          </p:nvPr>
        </p:nvSpPr>
        <p:spPr/>
        <p:txBody>
          <a:bodyPr/>
          <a:lstStyle/>
          <a:p>
            <a:r>
              <a:rPr lang="en-US" altLang="en-US"/>
              <a:t>Slide </a:t>
            </a:r>
            <a:fld id="{D4132CD9-BA9C-914B-A325-EA338A619694}" type="slidenum">
              <a:rPr lang="en-US" altLang="en-US" smtClean="0"/>
              <a:pPr/>
              <a:t>18</a:t>
            </a:fld>
            <a:endParaRPr lang="en-US" altLang="en-US"/>
          </a:p>
        </p:txBody>
      </p:sp>
      <p:sp>
        <p:nvSpPr>
          <p:cNvPr id="4" name="Rectangle 2">
            <a:extLst>
              <a:ext uri="{FF2B5EF4-FFF2-40B4-BE49-F238E27FC236}">
                <a16:creationId xmlns:a16="http://schemas.microsoft.com/office/drawing/2014/main" id="{D7DE76A3-8B3F-EA47-A089-AEF241A37A6C}"/>
              </a:ext>
            </a:extLst>
          </p:cNvPr>
          <p:cNvSpPr>
            <a:spLocks noChangeArrowheads="1"/>
          </p:cNvSpPr>
          <p:nvPr/>
        </p:nvSpPr>
        <p:spPr bwMode="auto">
          <a:xfrm>
            <a:off x="-175260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266482390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B863C3-0D1C-AA46-A17A-C3830B10FD06}"/>
              </a:ext>
            </a:extLst>
          </p:cNvPr>
          <p:cNvSpPr>
            <a:spLocks noGrp="1"/>
          </p:cNvSpPr>
          <p:nvPr>
            <p:ph type="title" idx="4294967295"/>
          </p:nvPr>
        </p:nvSpPr>
        <p:spPr>
          <a:xfrm>
            <a:off x="723900" y="266921"/>
            <a:ext cx="7772400" cy="1066800"/>
          </a:xfrm>
        </p:spPr>
        <p:txBody>
          <a:bodyPr/>
          <a:lstStyle/>
          <a:p>
            <a:r>
              <a:rPr lang="en-US" dirty="0"/>
              <a:t>CLOSING REPORT </a:t>
            </a:r>
          </a:p>
        </p:txBody>
      </p:sp>
      <p:sp>
        <p:nvSpPr>
          <p:cNvPr id="3" name="Content Placeholder 2">
            <a:extLst>
              <a:ext uri="{FF2B5EF4-FFF2-40B4-BE49-F238E27FC236}">
                <a16:creationId xmlns:a16="http://schemas.microsoft.com/office/drawing/2014/main" id="{013A6DFD-44CA-5E41-B856-D1F1ED547912}"/>
              </a:ext>
            </a:extLst>
          </p:cNvPr>
          <p:cNvSpPr>
            <a:spLocks noGrp="1"/>
          </p:cNvSpPr>
          <p:nvPr>
            <p:ph idx="1"/>
          </p:nvPr>
        </p:nvSpPr>
        <p:spPr>
          <a:xfrm>
            <a:off x="681318" y="1219200"/>
            <a:ext cx="7772400" cy="4572000"/>
          </a:xfrm>
        </p:spPr>
        <p:txBody>
          <a:bodyPr/>
          <a:lstStyle/>
          <a:p>
            <a:pPr>
              <a:buFontTx/>
              <a:buChar char="-"/>
            </a:pPr>
            <a:endParaRPr lang="en-US" sz="2800" dirty="0"/>
          </a:p>
          <a:p>
            <a:pPr>
              <a:buFontTx/>
              <a:buChar char="-"/>
            </a:pPr>
            <a:endParaRPr lang="en-US" sz="2800" dirty="0"/>
          </a:p>
          <a:p>
            <a:pPr>
              <a:buFontTx/>
              <a:buChar char="-"/>
            </a:pPr>
            <a:endParaRPr lang="en-US" sz="2800" dirty="0"/>
          </a:p>
          <a:p>
            <a:pPr>
              <a:buFontTx/>
              <a:buChar char="-"/>
            </a:pPr>
            <a:endParaRPr lang="en-US" sz="2800" dirty="0"/>
          </a:p>
          <a:p>
            <a:pPr>
              <a:buFontTx/>
              <a:buChar char="-"/>
            </a:pPr>
            <a:endParaRPr lang="en-US" sz="2800" dirty="0"/>
          </a:p>
        </p:txBody>
      </p:sp>
      <p:sp>
        <p:nvSpPr>
          <p:cNvPr id="6" name="Slide Number Placeholder 5">
            <a:extLst>
              <a:ext uri="{FF2B5EF4-FFF2-40B4-BE49-F238E27FC236}">
                <a16:creationId xmlns:a16="http://schemas.microsoft.com/office/drawing/2014/main" id="{9D86687F-9C2F-5E4E-BBE4-0B8AB65F7D7C}"/>
              </a:ext>
            </a:extLst>
          </p:cNvPr>
          <p:cNvSpPr>
            <a:spLocks noGrp="1"/>
          </p:cNvSpPr>
          <p:nvPr>
            <p:ph type="sldNum" sz="quarter" idx="12"/>
          </p:nvPr>
        </p:nvSpPr>
        <p:spPr/>
        <p:txBody>
          <a:bodyPr/>
          <a:lstStyle/>
          <a:p>
            <a:r>
              <a:rPr lang="en-US" altLang="en-US"/>
              <a:t>Slide </a:t>
            </a:r>
            <a:fld id="{D4132CD9-BA9C-914B-A325-EA338A619694}" type="slidenum">
              <a:rPr lang="en-US" altLang="en-US" smtClean="0"/>
              <a:pPr/>
              <a:t>19</a:t>
            </a:fld>
            <a:endParaRPr lang="en-US" altLang="en-US"/>
          </a:p>
        </p:txBody>
      </p:sp>
      <p:sp>
        <p:nvSpPr>
          <p:cNvPr id="4" name="Rectangle 2">
            <a:extLst>
              <a:ext uri="{FF2B5EF4-FFF2-40B4-BE49-F238E27FC236}">
                <a16:creationId xmlns:a16="http://schemas.microsoft.com/office/drawing/2014/main" id="{D7DE76A3-8B3F-EA47-A089-AEF241A37A6C}"/>
              </a:ext>
            </a:extLst>
          </p:cNvPr>
          <p:cNvSpPr>
            <a:spLocks noChangeArrowheads="1"/>
          </p:cNvSpPr>
          <p:nvPr/>
        </p:nvSpPr>
        <p:spPr bwMode="auto">
          <a:xfrm>
            <a:off x="-175260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30818611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FFE2C5-D70C-40E3-A2EB-D5C8ABD7984C}"/>
              </a:ext>
            </a:extLst>
          </p:cNvPr>
          <p:cNvSpPr>
            <a:spLocks noGrp="1"/>
          </p:cNvSpPr>
          <p:nvPr>
            <p:ph type="title"/>
          </p:nvPr>
        </p:nvSpPr>
        <p:spPr>
          <a:xfrm>
            <a:off x="755650" y="692150"/>
            <a:ext cx="7764463" cy="792163"/>
          </a:xfrm>
        </p:spPr>
        <p:txBody>
          <a:bodyPr>
            <a:normAutofit fontScale="90000"/>
          </a:bodyPr>
          <a:lstStyle/>
          <a:p>
            <a:pPr>
              <a:defRPr/>
            </a:pPr>
            <a:r>
              <a:rPr lang="en-US" sz="2800" b="1" dirty="0"/>
              <a:t>IEEE-SA Patent, Copyright, and Participation Policies</a:t>
            </a:r>
            <a:endParaRPr lang="en-US" sz="2800" dirty="0"/>
          </a:p>
        </p:txBody>
      </p:sp>
      <p:sp>
        <p:nvSpPr>
          <p:cNvPr id="7171" name="Slide Number Placeholder 3">
            <a:extLst>
              <a:ext uri="{FF2B5EF4-FFF2-40B4-BE49-F238E27FC236}">
                <a16:creationId xmlns:a16="http://schemas.microsoft.com/office/drawing/2014/main" id="{E5B693B6-7D5C-4745-8E51-1E0CC2759C84}"/>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149C629C-CA82-4E80-978A-D9707CE66729}" type="slidenum">
              <a:rPr lang="en-US" altLang="en-US" smtClean="0">
                <a:solidFill>
                  <a:schemeClr val="tx1"/>
                </a:solidFill>
              </a:rPr>
              <a:pPr/>
              <a:t>2</a:t>
            </a:fld>
            <a:endParaRPr lang="en-US" altLang="en-US" dirty="0">
              <a:solidFill>
                <a:schemeClr val="tx1"/>
              </a:solidFill>
            </a:endParaRPr>
          </a:p>
        </p:txBody>
      </p:sp>
      <p:sp>
        <p:nvSpPr>
          <p:cNvPr id="6" name="Content Placeholder 5">
            <a:extLst>
              <a:ext uri="{FF2B5EF4-FFF2-40B4-BE49-F238E27FC236}">
                <a16:creationId xmlns:a16="http://schemas.microsoft.com/office/drawing/2014/main" id="{4E10095F-4068-471F-A589-C3E6AEBDC109}"/>
              </a:ext>
            </a:extLst>
          </p:cNvPr>
          <p:cNvSpPr>
            <a:spLocks noGrp="1"/>
          </p:cNvSpPr>
          <p:nvPr>
            <p:ph idx="1"/>
          </p:nvPr>
        </p:nvSpPr>
        <p:spPr>
          <a:xfrm>
            <a:off x="984250" y="1626071"/>
            <a:ext cx="7764463" cy="4755257"/>
          </a:xfrm>
        </p:spPr>
        <p:txBody>
          <a:bodyPr>
            <a:normAutofit fontScale="47500" lnSpcReduction="20000"/>
          </a:bodyPr>
          <a:lstStyle/>
          <a:p>
            <a:pPr>
              <a:defRPr/>
            </a:pPr>
            <a:r>
              <a:rPr lang="en-US" dirty="0"/>
              <a:t>See: </a:t>
            </a:r>
            <a:r>
              <a:rPr lang="en-US" dirty="0">
                <a:hlinkClick r:id="rId2"/>
              </a:rPr>
              <a:t>https://grouper.ieee.org/groups/802/sapolicies.shtml</a:t>
            </a:r>
            <a:endParaRPr lang="en-US" dirty="0"/>
          </a:p>
          <a:p>
            <a:pPr>
              <a:defRPr/>
            </a:pPr>
            <a:endParaRPr lang="en-US" dirty="0"/>
          </a:p>
          <a:p>
            <a:pPr>
              <a:defRPr/>
            </a:pPr>
            <a:r>
              <a:rPr lang="en-US" dirty="0"/>
              <a:t>IEEE-SA Patent Slides for Standards Development Meetings (.pdf)</a:t>
            </a:r>
          </a:p>
          <a:p>
            <a:pPr>
              <a:defRPr/>
            </a:pPr>
            <a:r>
              <a:rPr lang="en-US" dirty="0">
                <a:hlinkClick r:id="rId3"/>
              </a:rPr>
              <a:t>https://development.standards.ieee.org/myproject/Public/mytools/mob/slideset.pdf</a:t>
            </a:r>
            <a:endParaRPr lang="en-US" dirty="0"/>
          </a:p>
          <a:p>
            <a:pPr>
              <a:defRPr/>
            </a:pPr>
            <a:r>
              <a:rPr lang="en-US" dirty="0"/>
              <a:t>IEEE-SA Standards Board Patent Committee (</a:t>
            </a:r>
            <a:r>
              <a:rPr lang="en-US" dirty="0" err="1"/>
              <a:t>PatCom</a:t>
            </a:r>
            <a:r>
              <a:rPr lang="en-US" dirty="0"/>
              <a:t>) home page</a:t>
            </a:r>
          </a:p>
          <a:p>
            <a:pPr>
              <a:defRPr/>
            </a:pPr>
            <a:r>
              <a:rPr lang="en-US" dirty="0">
                <a:hlinkClick r:id="rId4"/>
              </a:rPr>
              <a:t>https://standards.ieee.org/content/ieee-standards/en/about/sasb/patcom/index.html</a:t>
            </a:r>
            <a:endParaRPr lang="en-US" dirty="0"/>
          </a:p>
          <a:p>
            <a:pPr>
              <a:defRPr/>
            </a:pPr>
            <a:endParaRPr lang="en-US" dirty="0"/>
          </a:p>
          <a:p>
            <a:pPr>
              <a:defRPr/>
            </a:pPr>
            <a:r>
              <a:rPr lang="en-US" dirty="0"/>
              <a:t>IEEE-SA Participation Policy meeting slide set - individual method (.pdf)</a:t>
            </a:r>
          </a:p>
          <a:p>
            <a:pPr>
              <a:defRPr/>
            </a:pPr>
            <a:r>
              <a:rPr lang="en-US" dirty="0">
                <a:hlinkClick r:id="rId5"/>
              </a:rPr>
              <a:t>https://standards.ieee.org/content/dam/ieee-standards/standards/web/documents/other/Participant-Behavior-Individual-Method.pdf</a:t>
            </a:r>
            <a:endParaRPr lang="en-US" dirty="0"/>
          </a:p>
          <a:p>
            <a:pPr>
              <a:defRPr/>
            </a:pPr>
            <a:endParaRPr lang="en-US" dirty="0"/>
          </a:p>
          <a:p>
            <a:pPr>
              <a:defRPr/>
            </a:pPr>
            <a:r>
              <a:rPr lang="en-US" dirty="0"/>
              <a:t>Working Group Copyright Materials</a:t>
            </a:r>
          </a:p>
          <a:p>
            <a:pPr>
              <a:defRPr/>
            </a:pPr>
            <a:r>
              <a:rPr lang="en-US" dirty="0">
                <a:hlinkClick r:id="rId6"/>
              </a:rPr>
              <a:t>https://standards.ieee.org/ipr/copyright-materials.html</a:t>
            </a:r>
            <a:endParaRPr lang="en-US" dirty="0"/>
          </a:p>
          <a:p>
            <a:pPr>
              <a:defRPr/>
            </a:pPr>
            <a:r>
              <a:rPr lang="en-US" dirty="0">
                <a:hlinkClick r:id="rId7"/>
              </a:rPr>
              <a:t>https://standards.ieee.org/content/dam/ieee-standards/standards/web/documents/other/ieee-sa-copyright-policy-2019.pdf</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B863C3-0D1C-AA46-A17A-C3830B10FD06}"/>
              </a:ext>
            </a:extLst>
          </p:cNvPr>
          <p:cNvSpPr>
            <a:spLocks noGrp="1"/>
          </p:cNvSpPr>
          <p:nvPr>
            <p:ph type="title" idx="4294967295"/>
          </p:nvPr>
        </p:nvSpPr>
        <p:spPr>
          <a:xfrm>
            <a:off x="723900" y="266921"/>
            <a:ext cx="7772400" cy="1066800"/>
          </a:xfrm>
        </p:spPr>
        <p:txBody>
          <a:bodyPr/>
          <a:lstStyle/>
          <a:p>
            <a:r>
              <a:rPr lang="en-US" dirty="0"/>
              <a:t>CLOSING REPORT </a:t>
            </a:r>
          </a:p>
        </p:txBody>
      </p:sp>
      <p:sp>
        <p:nvSpPr>
          <p:cNvPr id="3" name="Content Placeholder 2">
            <a:extLst>
              <a:ext uri="{FF2B5EF4-FFF2-40B4-BE49-F238E27FC236}">
                <a16:creationId xmlns:a16="http://schemas.microsoft.com/office/drawing/2014/main" id="{013A6DFD-44CA-5E41-B856-D1F1ED547912}"/>
              </a:ext>
            </a:extLst>
          </p:cNvPr>
          <p:cNvSpPr>
            <a:spLocks noGrp="1"/>
          </p:cNvSpPr>
          <p:nvPr>
            <p:ph idx="1"/>
          </p:nvPr>
        </p:nvSpPr>
        <p:spPr>
          <a:xfrm>
            <a:off x="681318" y="1219200"/>
            <a:ext cx="7772400" cy="4572000"/>
          </a:xfrm>
        </p:spPr>
        <p:txBody>
          <a:bodyPr/>
          <a:lstStyle/>
          <a:p>
            <a:pPr>
              <a:buFontTx/>
              <a:buChar char="-"/>
            </a:pPr>
            <a:endParaRPr lang="en-US" sz="2800" dirty="0"/>
          </a:p>
          <a:p>
            <a:pPr>
              <a:buFontTx/>
              <a:buChar char="-"/>
            </a:pPr>
            <a:endParaRPr lang="en-US" sz="2800" dirty="0"/>
          </a:p>
          <a:p>
            <a:pPr>
              <a:buFontTx/>
              <a:buChar char="-"/>
            </a:pPr>
            <a:endParaRPr lang="en-US" sz="2800" dirty="0"/>
          </a:p>
          <a:p>
            <a:pPr>
              <a:buFontTx/>
              <a:buChar char="-"/>
            </a:pPr>
            <a:endParaRPr lang="en-US" sz="2800" dirty="0"/>
          </a:p>
          <a:p>
            <a:pPr>
              <a:buFontTx/>
              <a:buChar char="-"/>
            </a:pPr>
            <a:endParaRPr lang="en-US" sz="2800" dirty="0"/>
          </a:p>
          <a:p>
            <a:pPr>
              <a:buFontTx/>
              <a:buChar char="-"/>
            </a:pPr>
            <a:endParaRPr lang="en-US" sz="2800" dirty="0"/>
          </a:p>
          <a:p>
            <a:pPr>
              <a:buFontTx/>
              <a:buChar char="-"/>
            </a:pPr>
            <a:endParaRPr lang="en-US" sz="2800" dirty="0"/>
          </a:p>
        </p:txBody>
      </p:sp>
      <p:sp>
        <p:nvSpPr>
          <p:cNvPr id="6" name="Slide Number Placeholder 5">
            <a:extLst>
              <a:ext uri="{FF2B5EF4-FFF2-40B4-BE49-F238E27FC236}">
                <a16:creationId xmlns:a16="http://schemas.microsoft.com/office/drawing/2014/main" id="{9D86687F-9C2F-5E4E-BBE4-0B8AB65F7D7C}"/>
              </a:ext>
            </a:extLst>
          </p:cNvPr>
          <p:cNvSpPr>
            <a:spLocks noGrp="1"/>
          </p:cNvSpPr>
          <p:nvPr>
            <p:ph type="sldNum" sz="quarter" idx="12"/>
          </p:nvPr>
        </p:nvSpPr>
        <p:spPr/>
        <p:txBody>
          <a:bodyPr/>
          <a:lstStyle/>
          <a:p>
            <a:r>
              <a:rPr lang="en-US" altLang="en-US"/>
              <a:t>Slide </a:t>
            </a:r>
            <a:fld id="{D4132CD9-BA9C-914B-A325-EA338A619694}" type="slidenum">
              <a:rPr lang="en-US" altLang="en-US" smtClean="0"/>
              <a:pPr/>
              <a:t>20</a:t>
            </a:fld>
            <a:endParaRPr lang="en-US" altLang="en-US"/>
          </a:p>
        </p:txBody>
      </p:sp>
      <p:sp>
        <p:nvSpPr>
          <p:cNvPr id="4" name="Rectangle 2">
            <a:extLst>
              <a:ext uri="{FF2B5EF4-FFF2-40B4-BE49-F238E27FC236}">
                <a16:creationId xmlns:a16="http://schemas.microsoft.com/office/drawing/2014/main" id="{D7DE76A3-8B3F-EA47-A089-AEF241A37A6C}"/>
              </a:ext>
            </a:extLst>
          </p:cNvPr>
          <p:cNvSpPr>
            <a:spLocks noChangeArrowheads="1"/>
          </p:cNvSpPr>
          <p:nvPr/>
        </p:nvSpPr>
        <p:spPr bwMode="auto">
          <a:xfrm>
            <a:off x="-175260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362814516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9D9516A2-CF63-EDF1-E9B4-AAC07969E37A}"/>
              </a:ext>
            </a:extLst>
          </p:cNvPr>
          <p:cNvSpPr>
            <a:spLocks noGrp="1"/>
          </p:cNvSpPr>
          <p:nvPr>
            <p:ph idx="1"/>
          </p:nvPr>
        </p:nvSpPr>
        <p:spPr>
          <a:xfrm>
            <a:off x="685800" y="1355310"/>
            <a:ext cx="7772400" cy="4114800"/>
          </a:xfrm>
        </p:spPr>
        <p:txBody>
          <a:bodyPr/>
          <a:lstStyle/>
          <a:p>
            <a:r>
              <a:rPr lang="en-US" sz="2000" dirty="0"/>
              <a:t>Jul/24 - SA to </a:t>
            </a:r>
            <a:r>
              <a:rPr lang="en-US" sz="2000" dirty="0" err="1"/>
              <a:t>Revcom</a:t>
            </a:r>
            <a:r>
              <a:rPr lang="en-US" sz="2000"/>
              <a:t>?</a:t>
            </a:r>
            <a:endParaRPr lang="en-US" sz="2000" dirty="0"/>
          </a:p>
          <a:p>
            <a:pPr marL="0" indent="0">
              <a:buNone/>
            </a:pPr>
            <a:endParaRPr lang="en-US" sz="2000" dirty="0"/>
          </a:p>
          <a:p>
            <a:endParaRPr lang="en-US" dirty="0"/>
          </a:p>
        </p:txBody>
      </p:sp>
      <p:sp>
        <p:nvSpPr>
          <p:cNvPr id="3" name="Slide Number Placeholder 2">
            <a:extLst>
              <a:ext uri="{FF2B5EF4-FFF2-40B4-BE49-F238E27FC236}">
                <a16:creationId xmlns:a16="http://schemas.microsoft.com/office/drawing/2014/main" id="{A8190534-3624-E059-6343-FB188EC8F971}"/>
              </a:ext>
            </a:extLst>
          </p:cNvPr>
          <p:cNvSpPr>
            <a:spLocks noGrp="1"/>
          </p:cNvSpPr>
          <p:nvPr>
            <p:ph type="sldNum" sz="quarter" idx="12"/>
          </p:nvPr>
        </p:nvSpPr>
        <p:spPr/>
        <p:txBody>
          <a:bodyPr/>
          <a:lstStyle/>
          <a:p>
            <a:r>
              <a:rPr lang="en-US" altLang="en-US"/>
              <a:t>Slide </a:t>
            </a:r>
            <a:fld id="{D4132CD9-BA9C-914B-A325-EA338A619694}" type="slidenum">
              <a:rPr lang="en-US" altLang="en-US" smtClean="0"/>
              <a:pPr/>
              <a:t>21</a:t>
            </a:fld>
            <a:endParaRPr lang="en-US" altLang="en-US"/>
          </a:p>
        </p:txBody>
      </p:sp>
      <p:sp>
        <p:nvSpPr>
          <p:cNvPr id="4" name="Title 1">
            <a:extLst>
              <a:ext uri="{FF2B5EF4-FFF2-40B4-BE49-F238E27FC236}">
                <a16:creationId xmlns:a16="http://schemas.microsoft.com/office/drawing/2014/main" id="{60AEDFFC-F93F-7672-7411-F1ACF06C34FE}"/>
              </a:ext>
            </a:extLst>
          </p:cNvPr>
          <p:cNvSpPr txBox="1">
            <a:spLocks/>
          </p:cNvSpPr>
          <p:nvPr/>
        </p:nvSpPr>
        <p:spPr bwMode="auto">
          <a:xfrm>
            <a:off x="723900" y="272744"/>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a:lstStyle>
          <a:p>
            <a:r>
              <a:rPr lang="en-US" dirty="0"/>
              <a:t>Draft Timeline </a:t>
            </a:r>
          </a:p>
        </p:txBody>
      </p:sp>
    </p:spTree>
    <p:extLst>
      <p:ext uri="{BB962C8B-B14F-4D97-AF65-F5344CB8AC3E}">
        <p14:creationId xmlns:p14="http://schemas.microsoft.com/office/powerpoint/2010/main" val="23030865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D785C5-6C3F-BFF4-9BC9-D29E94F9A964}"/>
              </a:ext>
            </a:extLst>
          </p:cNvPr>
          <p:cNvSpPr>
            <a:spLocks noGrp="1"/>
          </p:cNvSpPr>
          <p:nvPr>
            <p:ph type="title"/>
          </p:nvPr>
        </p:nvSpPr>
        <p:spPr>
          <a:xfrm>
            <a:off x="457200" y="764704"/>
            <a:ext cx="8229600" cy="792088"/>
          </a:xfrm>
          <a:solidFill>
            <a:schemeClr val="bg1"/>
          </a:solidFill>
        </p:spPr>
        <p:txBody>
          <a:bodyPr>
            <a:normAutofit/>
          </a:bodyPr>
          <a:lstStyle/>
          <a:p>
            <a:pPr eaLnBrk="1" hangingPunct="1">
              <a:defRPr/>
            </a:pPr>
            <a:r>
              <a:rPr lang="en-US" altLang="en-US" sz="3200" dirty="0">
                <a:solidFill>
                  <a:schemeClr val="tx1"/>
                </a:solidFill>
              </a:rPr>
              <a:t>Participants have a duty to inform the IEEE</a:t>
            </a:r>
            <a:endParaRPr lang="en-US" sz="3200" dirty="0">
              <a:solidFill>
                <a:schemeClr val="tx1"/>
              </a:solidFill>
            </a:endParaRPr>
          </a:p>
        </p:txBody>
      </p:sp>
      <p:sp>
        <p:nvSpPr>
          <p:cNvPr id="5" name="Rectangle 4">
            <a:extLst>
              <a:ext uri="{FF2B5EF4-FFF2-40B4-BE49-F238E27FC236}">
                <a16:creationId xmlns:a16="http://schemas.microsoft.com/office/drawing/2014/main" id="{79A374CF-77FE-A382-93D7-8C2C939FDA8C}"/>
              </a:ext>
            </a:extLst>
          </p:cNvPr>
          <p:cNvSpPr/>
          <p:nvPr/>
        </p:nvSpPr>
        <p:spPr>
          <a:xfrm>
            <a:off x="421463" y="1897788"/>
            <a:ext cx="8489949" cy="4195508"/>
          </a:xfrm>
          <a:prstGeom prst="rect">
            <a:avLst/>
          </a:prstGeom>
        </p:spPr>
        <p:txBody>
          <a:bodyPr>
            <a:spAutoFit/>
          </a:bodyPr>
          <a:lstStyle/>
          <a:p>
            <a:pPr marL="230394" lvl="1" indent="-230394" eaLnBrk="1" hangingPunct="1">
              <a:buClr>
                <a:srgbClr val="4AC9E3"/>
              </a:buClr>
              <a:buSzPct val="150000"/>
              <a:buFont typeface="Arial" panose="020B0604020202020204" pitchFamily="34" charset="0"/>
              <a:buChar char="•"/>
              <a:defRPr/>
            </a:pPr>
            <a:r>
              <a:rPr lang="en-US" altLang="en-US" sz="2133" b="1" dirty="0">
                <a:solidFill>
                  <a:schemeClr val="tx1"/>
                </a:solidFill>
                <a:latin typeface="Calibri" panose="020F0502020204030204" pitchFamily="34" charset="0"/>
                <a:cs typeface="Calibri" panose="020F0502020204030204" pitchFamily="34" charset="0"/>
              </a:rPr>
              <a:t>Participants </a:t>
            </a:r>
            <a:r>
              <a:rPr lang="en-US" altLang="en-US" sz="2133" b="1" u="sng" dirty="0">
                <a:solidFill>
                  <a:schemeClr val="tx1"/>
                </a:solidFill>
                <a:latin typeface="Calibri" panose="020F0502020204030204" pitchFamily="34" charset="0"/>
                <a:cs typeface="Calibri" panose="020F0502020204030204" pitchFamily="34" charset="0"/>
              </a:rPr>
              <a:t>shall</a:t>
            </a:r>
            <a:r>
              <a:rPr lang="en-US" altLang="en-US" sz="2133"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eaLnBrk="1" hangingPunct="1">
              <a:buClr>
                <a:srgbClr val="4AC9E3"/>
              </a:buClr>
              <a:buSzPct val="150000"/>
              <a:buFont typeface="Arial" panose="020B0604020202020204" pitchFamily="34" charset="0"/>
              <a:buChar char="•"/>
              <a:defRPr/>
            </a:pPr>
            <a:endParaRPr lang="en-US" altLang="en-US" sz="2133" b="1" dirty="0">
              <a:solidFill>
                <a:schemeClr val="tx1"/>
              </a:solidFill>
              <a:latin typeface="Calibri" panose="020F0502020204030204" pitchFamily="34" charset="0"/>
              <a:cs typeface="Calibri" panose="020F0502020204030204" pitchFamily="34" charset="0"/>
            </a:endParaRPr>
          </a:p>
          <a:p>
            <a:pPr marL="230394" lvl="1" indent="-230394" eaLnBrk="1" hangingPunct="1">
              <a:buClr>
                <a:srgbClr val="4AC9E3"/>
              </a:buClr>
              <a:buSzPct val="150000"/>
              <a:buFont typeface="Arial" panose="020B0604020202020204" pitchFamily="34" charset="0"/>
              <a:buChar char="•"/>
              <a:defRPr/>
            </a:pPr>
            <a:r>
              <a:rPr lang="en-US" altLang="en-US" sz="2133" b="1" dirty="0">
                <a:solidFill>
                  <a:schemeClr val="tx1"/>
                </a:solidFill>
                <a:latin typeface="Calibri" panose="020F0502020204030204" pitchFamily="34" charset="0"/>
                <a:cs typeface="Calibri" panose="020F0502020204030204" pitchFamily="34" charset="0"/>
              </a:rPr>
              <a:t>Participants </a:t>
            </a:r>
            <a:r>
              <a:rPr lang="en-US" altLang="en-US" sz="2133" b="1" u="sng" dirty="0">
                <a:solidFill>
                  <a:schemeClr val="tx1"/>
                </a:solidFill>
                <a:latin typeface="Calibri" panose="020F0502020204030204" pitchFamily="34" charset="0"/>
                <a:cs typeface="Calibri" panose="020F0502020204030204" pitchFamily="34" charset="0"/>
              </a:rPr>
              <a:t>should </a:t>
            </a:r>
            <a:r>
              <a:rPr lang="en-US" altLang="en-US" sz="2133"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eaLnBrk="1" hangingPunct="1">
              <a:buSzPct val="150000"/>
              <a:buFont typeface="Arial" panose="020B0604020202020204" pitchFamily="34" charset="0"/>
              <a:buChar char="•"/>
              <a:defRPr/>
            </a:pPr>
            <a:endParaRPr lang="en-US" altLang="en-US" sz="1600" b="1" dirty="0">
              <a:solidFill>
                <a:schemeClr val="tx1"/>
              </a:solidFill>
              <a:latin typeface="Calibri" panose="020F0502020204030204" pitchFamily="34" charset="0"/>
              <a:cs typeface="Calibri" panose="020F0502020204030204" pitchFamily="34" charset="0"/>
            </a:endParaRPr>
          </a:p>
          <a:p>
            <a:pPr lvl="1" eaLnBrk="1" hangingPunct="1">
              <a:buSzPct val="150000"/>
              <a:buFont typeface="Arial" panose="020B0604020202020204" pitchFamily="34" charset="0"/>
              <a:buChar char="•"/>
              <a:defRPr/>
            </a:pPr>
            <a:endParaRPr lang="en-US" altLang="en-US" sz="1600" b="1" dirty="0">
              <a:solidFill>
                <a:schemeClr val="tx1"/>
              </a:solidFill>
              <a:latin typeface="Calibri" panose="020F0502020204030204" pitchFamily="34" charset="0"/>
              <a:cs typeface="Calibri" panose="020F0502020204030204" pitchFamily="34" charset="0"/>
            </a:endParaRPr>
          </a:p>
          <a:p>
            <a:pPr marL="0" lvl="1" indent="0" algn="ctr" eaLnBrk="1" hangingPunct="1">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E95DEB-B75C-6F5D-5265-7E6652E5A222}"/>
              </a:ext>
            </a:extLst>
          </p:cNvPr>
          <p:cNvSpPr>
            <a:spLocks noGrp="1"/>
          </p:cNvSpPr>
          <p:nvPr>
            <p:ph type="title"/>
          </p:nvPr>
        </p:nvSpPr>
        <p:spPr>
          <a:xfrm>
            <a:off x="457200" y="692697"/>
            <a:ext cx="8229600" cy="720080"/>
          </a:xfrm>
          <a:solidFill>
            <a:schemeClr val="bg1"/>
          </a:solidFill>
        </p:spPr>
        <p:txBody>
          <a:bodyPr>
            <a:noAutofit/>
          </a:bodyPr>
          <a:lstStyle/>
          <a:p>
            <a:pPr eaLnBrk="1" hangingPunct="1">
              <a:defRPr/>
            </a:pPr>
            <a:r>
              <a:rPr lang="en-US" altLang="en-US" dirty="0"/>
              <a:t>Ways to inform IEEE</a:t>
            </a:r>
            <a:endParaRPr lang="en-US" dirty="0"/>
          </a:p>
        </p:txBody>
      </p:sp>
      <p:sp>
        <p:nvSpPr>
          <p:cNvPr id="43011" name="Content Placeholder 2">
            <a:extLst>
              <a:ext uri="{FF2B5EF4-FFF2-40B4-BE49-F238E27FC236}">
                <a16:creationId xmlns:a16="http://schemas.microsoft.com/office/drawing/2014/main" id="{6F4D160C-524F-2E9E-6D36-A5B2C6B17F18}"/>
              </a:ext>
            </a:extLst>
          </p:cNvPr>
          <p:cNvSpPr>
            <a:spLocks noGrp="1" noChangeArrowheads="1"/>
          </p:cNvSpPr>
          <p:nvPr>
            <p:ph idx="1"/>
          </p:nvPr>
        </p:nvSpPr>
        <p:spPr>
          <a:xfrm>
            <a:off x="457200" y="1484784"/>
            <a:ext cx="8229600" cy="4439768"/>
          </a:xfrm>
        </p:spPr>
        <p:txBody>
          <a:bodyPr/>
          <a:lstStyle/>
          <a:p>
            <a:pPr eaLnBrk="1" hangingPunct="1"/>
            <a:endParaRPr lang="en-US" altLang="en-US" sz="1867" b="0" dirty="0">
              <a:latin typeface="Calibri" panose="020F0502020204030204" pitchFamily="34" charset="0"/>
              <a:cs typeface="Montserrat" panose="00000500000000000000" pitchFamily="2" charset="0"/>
            </a:endParaRPr>
          </a:p>
          <a:p>
            <a:pPr eaLnBrk="1" hangingPunct="1"/>
            <a:endParaRPr lang="en-US" altLang="en-US" sz="1867" b="0" dirty="0">
              <a:latin typeface="Montserrat" panose="00000500000000000000" pitchFamily="2" charset="0"/>
              <a:cs typeface="Montserrat" panose="00000500000000000000" pitchFamily="2" charset="0"/>
            </a:endParaRPr>
          </a:p>
          <a:p>
            <a:pPr eaLnBrk="1" hangingPunct="1">
              <a:spcBef>
                <a:spcPct val="0"/>
              </a:spcBef>
              <a:buFontTx/>
              <a:buChar char="-"/>
            </a:pPr>
            <a:endParaRPr lang="en-US" altLang="en-US" sz="2133" dirty="0">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251066F5-F449-A110-08AD-8469EA45F4AA}"/>
              </a:ext>
            </a:extLst>
          </p:cNvPr>
          <p:cNvSpPr/>
          <p:nvPr/>
        </p:nvSpPr>
        <p:spPr>
          <a:xfrm>
            <a:off x="340784" y="1551158"/>
            <a:ext cx="8492067" cy="4758162"/>
          </a:xfrm>
          <a:prstGeom prst="rect">
            <a:avLst/>
          </a:prstGeom>
        </p:spPr>
        <p:txBody>
          <a:bodyPr>
            <a:spAutoFit/>
          </a:bodyPr>
          <a:lstStyle/>
          <a:p>
            <a:pPr marL="230394" indent="-230394" eaLnBrk="1" hangingPunct="1">
              <a:buClr>
                <a:srgbClr val="4AC9E3"/>
              </a:buClr>
              <a:buSzPct val="150000"/>
              <a:buFont typeface="Arial" panose="020B0604020202020204" pitchFamily="34" charset="0"/>
              <a:buChar char="•"/>
              <a:defRPr/>
            </a:pPr>
            <a:r>
              <a:rPr lang="en-US" altLang="en-US" sz="2133" b="1" dirty="0">
                <a:solidFill>
                  <a:schemeClr val="tx1"/>
                </a:solidFill>
                <a:latin typeface="Calibri" pitchFamily="34" charset="0"/>
                <a:cs typeface="Calibri" pitchFamily="34" charset="0"/>
              </a:rPr>
              <a:t>Cause an LOA to be submitted to the IEEE SA (patcom@ieee.org); or</a:t>
            </a:r>
          </a:p>
          <a:p>
            <a:pPr marL="230394" indent="-230394" eaLnBrk="1" hangingPunct="1">
              <a:buClr>
                <a:srgbClr val="4AC9E3"/>
              </a:buClr>
              <a:buSzPct val="150000"/>
              <a:buFont typeface="Arial" panose="020B0604020202020204" pitchFamily="34" charset="0"/>
              <a:buChar char="•"/>
              <a:defRPr/>
            </a:pPr>
            <a:endParaRPr lang="en-US" altLang="en-US" sz="2133" b="1" dirty="0">
              <a:solidFill>
                <a:schemeClr val="tx1"/>
              </a:solidFill>
              <a:latin typeface="Calibri" pitchFamily="34" charset="0"/>
              <a:cs typeface="Calibri" pitchFamily="34" charset="0"/>
            </a:endParaRPr>
          </a:p>
          <a:p>
            <a:pPr marL="230394" indent="-230394" eaLnBrk="1" hangingPunct="1">
              <a:buClr>
                <a:srgbClr val="4AC9E3"/>
              </a:buClr>
              <a:buSzPct val="150000"/>
              <a:buFont typeface="Arial" panose="020B0604020202020204" pitchFamily="34" charset="0"/>
              <a:buChar char="•"/>
              <a:defRPr/>
            </a:pPr>
            <a:r>
              <a:rPr lang="en-US" altLang="en-US" sz="2133" b="1" dirty="0">
                <a:solidFill>
                  <a:schemeClr val="tx1"/>
                </a:solidFill>
                <a:latin typeface="Calibri" pitchFamily="34" charset="0"/>
                <a:cs typeface="Calibri" pitchFamily="34" charset="0"/>
              </a:rPr>
              <a:t>Provide the chair of this group with the identity of the holder(s) of any and all such claims as soon as possible; or</a:t>
            </a:r>
          </a:p>
          <a:p>
            <a:pPr marL="230394" indent="-230394" eaLnBrk="1" hangingPunct="1">
              <a:buClr>
                <a:srgbClr val="4AC9E3"/>
              </a:buClr>
              <a:buSzPct val="150000"/>
              <a:buFont typeface="Arial" panose="020B0604020202020204" pitchFamily="34" charset="0"/>
              <a:buChar char="•"/>
              <a:defRPr/>
            </a:pPr>
            <a:endParaRPr lang="en-US" altLang="en-US" sz="2133" b="1" dirty="0">
              <a:solidFill>
                <a:schemeClr val="tx1"/>
              </a:solidFill>
              <a:latin typeface="Calibri" pitchFamily="34" charset="0"/>
              <a:cs typeface="Calibri" pitchFamily="34" charset="0"/>
            </a:endParaRPr>
          </a:p>
          <a:p>
            <a:pPr marL="230394" indent="-230394" eaLnBrk="1" hangingPunct="1">
              <a:buClr>
                <a:srgbClr val="4AC9E3"/>
              </a:buClr>
              <a:buSzPct val="150000"/>
              <a:buFont typeface="Arial" panose="020B0604020202020204" pitchFamily="34" charset="0"/>
              <a:buChar char="•"/>
              <a:defRPr/>
            </a:pPr>
            <a:r>
              <a:rPr lang="en-US" altLang="en-US" sz="2133" b="1" dirty="0">
                <a:solidFill>
                  <a:schemeClr val="tx1"/>
                </a:solidFill>
                <a:latin typeface="Calibri" pitchFamily="34" charset="0"/>
                <a:cs typeface="Calibri" pitchFamily="34" charset="0"/>
              </a:rPr>
              <a:t>Speak up now and respond to this Call for Potentially Essential Patents</a:t>
            </a:r>
          </a:p>
          <a:p>
            <a:pPr eaLnBrk="1" hangingPunct="1">
              <a:buClr>
                <a:srgbClr val="C00000"/>
              </a:buClr>
              <a:buSzPct val="150000"/>
              <a:defRPr/>
            </a:pPr>
            <a:endParaRPr lang="en-US" altLang="en-US" sz="2133" b="1" dirty="0">
              <a:solidFill>
                <a:schemeClr val="tx1"/>
              </a:solidFill>
              <a:latin typeface="Calibri" pitchFamily="34" charset="0"/>
              <a:cs typeface="Calibri" pitchFamily="34" charset="0"/>
            </a:endParaRPr>
          </a:p>
          <a:p>
            <a:pPr eaLnBrk="1" hangingPunct="1">
              <a:buClr>
                <a:srgbClr val="C00000"/>
              </a:buClr>
              <a:defRPr/>
            </a:pPr>
            <a:r>
              <a:rPr lang="en-US" altLang="en-US" sz="2133"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133" dirty="0">
                <a:solidFill>
                  <a:schemeClr val="tx1"/>
                </a:solidFill>
                <a:latin typeface="Calibri" pitchFamily="34" charset="0"/>
                <a:cs typeface="Calibri" pitchFamily="34" charset="0"/>
              </a:rPr>
            </a:br>
            <a:endParaRPr lang="en-US" altLang="en-US" sz="2133" b="1" dirty="0">
              <a:solidFill>
                <a:schemeClr val="tx1"/>
              </a:solidFill>
              <a:latin typeface="Calibri" pitchFamily="34" charset="0"/>
              <a:cs typeface="Calibri" pitchFamily="34" charset="0"/>
            </a:endParaRPr>
          </a:p>
          <a:p>
            <a:pPr eaLnBrk="1" hangingPunct="1">
              <a:lnSpc>
                <a:spcPct val="80000"/>
              </a:lnSpc>
              <a:buFont typeface="Monotype Sorts"/>
              <a:buNone/>
              <a:defRPr/>
            </a:pPr>
            <a:br>
              <a:rPr lang="en-US" altLang="en-US" sz="1600" b="1" dirty="0">
                <a:solidFill>
                  <a:schemeClr val="tx1"/>
                </a:solidFill>
                <a:latin typeface="Calibri" panose="020F0502020204030204" pitchFamily="34" charset="0"/>
                <a:cs typeface="Calibri" panose="020F0502020204030204" pitchFamily="34" charset="0"/>
              </a:rPr>
            </a:br>
            <a:endParaRPr lang="en-US" altLang="en-US" sz="1600" b="1" dirty="0">
              <a:solidFill>
                <a:schemeClr val="tx1"/>
              </a:solidFill>
              <a:latin typeface="Calibri" panose="020F0502020204030204" pitchFamily="34" charset="0"/>
              <a:cs typeface="Calibri" panose="020F0502020204030204" pitchFamily="34" charset="0"/>
            </a:endParaRPr>
          </a:p>
        </p:txBody>
      </p:sp>
      <p:sp>
        <p:nvSpPr>
          <p:cNvPr id="6" name="TextBox 5">
            <a:extLst>
              <a:ext uri="{FF2B5EF4-FFF2-40B4-BE49-F238E27FC236}">
                <a16:creationId xmlns:a16="http://schemas.microsoft.com/office/drawing/2014/main" id="{7E29906C-4864-0301-8AFF-66330E40465C}"/>
              </a:ext>
            </a:extLst>
          </p:cNvPr>
          <p:cNvSpPr txBox="1"/>
          <p:nvPr/>
        </p:nvSpPr>
        <p:spPr>
          <a:xfrm>
            <a:off x="0" y="6237818"/>
            <a:ext cx="9144000" cy="297454"/>
          </a:xfrm>
          <a:prstGeom prst="rect">
            <a:avLst/>
          </a:prstGeom>
          <a:noFill/>
        </p:spPr>
        <p:txBody>
          <a:bodyPr>
            <a:spAutoFit/>
          </a:bodyPr>
          <a:lstStyle/>
          <a:p>
            <a:pPr algn="ctr" eaLnBrk="1" hangingPunct="1">
              <a:defRPr/>
            </a:pPr>
            <a:r>
              <a:rPr lang="en-US" sz="1333" dirty="0">
                <a:latin typeface="+mn-lt"/>
              </a:rPr>
              <a:t>08 June 2021 – Slide 2</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F7EA71-2A9F-F865-B7CB-EA6B1AEEA510}"/>
              </a:ext>
            </a:extLst>
          </p:cNvPr>
          <p:cNvSpPr>
            <a:spLocks noGrp="1"/>
          </p:cNvSpPr>
          <p:nvPr>
            <p:ph type="title"/>
          </p:nvPr>
        </p:nvSpPr>
        <p:spPr>
          <a:xfrm>
            <a:off x="457200" y="692696"/>
            <a:ext cx="8229600" cy="1152128"/>
          </a:xfrm>
          <a:solidFill>
            <a:schemeClr val="accent3"/>
          </a:solidFill>
        </p:spPr>
        <p:txBody>
          <a:bodyPr>
            <a:noAutofit/>
          </a:bodyPr>
          <a:lstStyle/>
          <a:p>
            <a:pPr eaLnBrk="1" hangingPunct="1">
              <a:defRPr/>
            </a:pPr>
            <a:r>
              <a:rPr lang="en-US" altLang="en-US" dirty="0">
                <a:solidFill>
                  <a:schemeClr val="tx1"/>
                </a:solidFill>
              </a:rPr>
              <a:t>Other Guidelines for IEEE Working Group Meetings</a:t>
            </a:r>
            <a:endParaRPr lang="en-US" dirty="0">
              <a:solidFill>
                <a:schemeClr val="tx1"/>
              </a:solidFill>
            </a:endParaRPr>
          </a:p>
        </p:txBody>
      </p:sp>
      <p:sp>
        <p:nvSpPr>
          <p:cNvPr id="44035" name="Content Placeholder 2">
            <a:extLst>
              <a:ext uri="{FF2B5EF4-FFF2-40B4-BE49-F238E27FC236}">
                <a16:creationId xmlns:a16="http://schemas.microsoft.com/office/drawing/2014/main" id="{AAC6EA5D-92B1-2040-D175-A5A2D064CB0D}"/>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panose="00000500000000000000" pitchFamily="2" charset="0"/>
            </a:endParaRPr>
          </a:p>
          <a:p>
            <a:pPr eaLnBrk="1" hangingPunct="1"/>
            <a:endParaRPr lang="en-US" altLang="en-US" sz="1867" b="0">
              <a:latin typeface="Montserrat" panose="00000500000000000000" pitchFamily="2" charset="0"/>
              <a:cs typeface="Montserrat" panose="00000500000000000000" pitchFamily="2" charset="0"/>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44036" name="Rectangle 4">
            <a:extLst>
              <a:ext uri="{FF2B5EF4-FFF2-40B4-BE49-F238E27FC236}">
                <a16:creationId xmlns:a16="http://schemas.microsoft.com/office/drawing/2014/main" id="{6DC5F527-C4F7-239D-641F-9024257755FC}"/>
              </a:ext>
            </a:extLst>
          </p:cNvPr>
          <p:cNvSpPr>
            <a:spLocks noChangeArrowheads="1"/>
          </p:cNvSpPr>
          <p:nvPr/>
        </p:nvSpPr>
        <p:spPr bwMode="auto">
          <a:xfrm>
            <a:off x="340784" y="2017119"/>
            <a:ext cx="8492067" cy="4292201"/>
          </a:xfrm>
          <a:prstGeom prst="rect">
            <a:avLst/>
          </a:prstGeom>
          <a:noFill/>
          <a:ln>
            <a:noFill/>
          </a:ln>
        </p:spPr>
        <p:txBody>
          <a:bodyPr>
            <a:spAutoFit/>
          </a:bodyPr>
          <a:lstStyle/>
          <a:p>
            <a:pPr marL="153596" indent="-153596" eaLnBrk="1" hangingPunct="1">
              <a:lnSpc>
                <a:spcPct val="80000"/>
              </a:lnSpc>
              <a:spcAft>
                <a:spcPts val="800"/>
              </a:spcAft>
              <a:buClr>
                <a:srgbClr val="4AC9E3"/>
              </a:buClr>
              <a:buSzPct val="150000"/>
              <a:buFont typeface="Arial" panose="020B0604020202020204" pitchFamily="34" charset="0"/>
              <a:buChar char="•"/>
              <a:defRPr/>
            </a:pPr>
            <a:r>
              <a:rPr lang="en-US" altLang="en-US" sz="1600" b="1" dirty="0">
                <a:solidFill>
                  <a:schemeClr val="tx1"/>
                </a:solidFill>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marL="460788" lvl="1" indent="-152396" eaLnBrk="1" hangingPunct="1">
              <a:lnSpc>
                <a:spcPct val="80000"/>
              </a:lnSpc>
              <a:spcAft>
                <a:spcPts val="800"/>
              </a:spcAft>
              <a:buClr>
                <a:srgbClr val="4AC9E3"/>
              </a:buClr>
              <a:buSzPct val="150000"/>
              <a:buFont typeface="Arial" panose="020B0604020202020204" pitchFamily="34" charset="0"/>
              <a:buChar char="•"/>
              <a:defRPr/>
            </a:pPr>
            <a:r>
              <a:rPr lang="en-US" altLang="en-US" sz="16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marL="460788" lvl="1" indent="-152396" eaLnBrk="1" hangingPunct="1">
              <a:lnSpc>
                <a:spcPct val="80000"/>
              </a:lnSpc>
              <a:spcAft>
                <a:spcPts val="800"/>
              </a:spcAft>
              <a:buClr>
                <a:srgbClr val="4AC9E3"/>
              </a:buClr>
              <a:buSzPct val="150000"/>
              <a:buFont typeface="Arial" panose="020B0604020202020204" pitchFamily="34" charset="0"/>
              <a:buChar char="•"/>
              <a:defRPr/>
            </a:pPr>
            <a:r>
              <a:rPr lang="en-US" altLang="en-US" sz="1600" b="1" dirty="0">
                <a:solidFill>
                  <a:schemeClr val="tx1"/>
                </a:solidFill>
                <a:latin typeface="Calibri" panose="020F0502020204030204" pitchFamily="34" charset="0"/>
                <a:cs typeface="Calibri" panose="020F0502020204030204" pitchFamily="34" charset="0"/>
              </a:rPr>
              <a:t>Don’t discuss specific license rates, terms, or conditions.</a:t>
            </a:r>
          </a:p>
          <a:p>
            <a:pPr marL="767981" lvl="2" indent="-153596" eaLnBrk="1" hangingPunct="1">
              <a:lnSpc>
                <a:spcPct val="80000"/>
              </a:lnSpc>
              <a:spcAft>
                <a:spcPts val="800"/>
              </a:spcAft>
              <a:buClr>
                <a:srgbClr val="4AC9E3"/>
              </a:buClr>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marL="1075173" lvl="3" indent="-153596" eaLnBrk="1" hangingPunct="1">
              <a:lnSpc>
                <a:spcPct val="80000"/>
              </a:lnSpc>
              <a:spcAft>
                <a:spcPts val="800"/>
              </a:spcAft>
              <a:buClr>
                <a:srgbClr val="4AC9E3"/>
              </a:buClr>
              <a:buSzPct val="150000"/>
              <a:buFont typeface="Arial" panose="020B0604020202020204" pitchFamily="34" charset="0"/>
              <a:buChar char="•"/>
              <a:defRPr/>
            </a:pPr>
            <a:r>
              <a:rPr lang="en-GB" altLang="en-US" sz="16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600" b="1" dirty="0">
              <a:solidFill>
                <a:schemeClr val="tx1"/>
              </a:solidFill>
              <a:latin typeface="Calibri" panose="020F0502020204030204" pitchFamily="34" charset="0"/>
              <a:cs typeface="Calibri" panose="020F0502020204030204" pitchFamily="34" charset="0"/>
            </a:endParaRPr>
          </a:p>
          <a:p>
            <a:pPr marL="460788" lvl="1" indent="-152396" eaLnBrk="1" hangingPunct="1">
              <a:lnSpc>
                <a:spcPct val="80000"/>
              </a:lnSpc>
              <a:spcAft>
                <a:spcPts val="800"/>
              </a:spcAft>
              <a:buClr>
                <a:srgbClr val="4AC9E3"/>
              </a:buClr>
              <a:buSzPct val="150000"/>
              <a:buFont typeface="Arial" panose="020B0604020202020204" pitchFamily="34" charset="0"/>
              <a:buChar char="•"/>
              <a:defRPr/>
            </a:pPr>
            <a:r>
              <a:rPr lang="en-US" altLang="en-US" sz="16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marL="460788" lvl="1" indent="-152396" eaLnBrk="1" hangingPunct="1">
              <a:lnSpc>
                <a:spcPct val="80000"/>
              </a:lnSpc>
              <a:spcAft>
                <a:spcPts val="800"/>
              </a:spcAft>
              <a:buClr>
                <a:srgbClr val="4AC9E3"/>
              </a:buClr>
              <a:buSzPct val="150000"/>
              <a:buFont typeface="Arial" panose="020B0604020202020204" pitchFamily="34" charset="0"/>
              <a:buChar char="•"/>
              <a:defRPr/>
            </a:pPr>
            <a:r>
              <a:rPr lang="en-US" altLang="en-US" sz="16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marL="460788" lvl="1" indent="-152396" eaLnBrk="1" hangingPunct="1">
              <a:lnSpc>
                <a:spcPct val="80000"/>
              </a:lnSpc>
              <a:spcAft>
                <a:spcPts val="533"/>
              </a:spcAft>
              <a:buClr>
                <a:srgbClr val="4AC9E3"/>
              </a:buClr>
              <a:buSzPct val="150000"/>
              <a:buFont typeface="Arial" panose="020B0604020202020204" pitchFamily="34" charset="0"/>
              <a:buChar char="•"/>
              <a:defRPr/>
            </a:pPr>
            <a:r>
              <a:rPr lang="en-US" altLang="en-US" sz="1600" b="1" dirty="0">
                <a:solidFill>
                  <a:schemeClr val="tx1"/>
                </a:solidFill>
                <a:latin typeface="Calibri" panose="020F0502020204030204" pitchFamily="34" charset="0"/>
                <a:cs typeface="Calibri" panose="020F0502020204030204" pitchFamily="34" charset="0"/>
              </a:rPr>
              <a:t>Don’t be silent if inappropriate topics are discussed. Formally object to the discussion immediately.</a:t>
            </a:r>
          </a:p>
          <a:p>
            <a:pPr algn="ctr" eaLnBrk="1" hangingPunct="1">
              <a:lnSpc>
                <a:spcPct val="80000"/>
              </a:lnSpc>
              <a:buFont typeface="Monotype Sorts"/>
              <a:buNone/>
              <a:defRPr/>
            </a:pPr>
            <a:r>
              <a:rPr lang="en-US" altLang="en-US" sz="1600" b="1" dirty="0">
                <a:solidFill>
                  <a:schemeClr val="tx1"/>
                </a:solidFill>
                <a:latin typeface="Calibri" panose="020F0502020204030204" pitchFamily="34" charset="0"/>
                <a:cs typeface="Calibri" panose="020F0502020204030204" pitchFamily="34" charset="0"/>
              </a:rPr>
              <a:t>---------------------------------------------------------------   </a:t>
            </a:r>
          </a:p>
          <a:p>
            <a:pPr algn="ctr" eaLnBrk="1" hangingPunct="1">
              <a:lnSpc>
                <a:spcPct val="80000"/>
              </a:lnSpc>
              <a:spcBef>
                <a:spcPts val="533"/>
              </a:spcBef>
              <a:defRPr/>
            </a:pPr>
            <a:r>
              <a:rPr lang="en-US" altLang="en-US" sz="1600" b="1" dirty="0">
                <a:solidFill>
                  <a:schemeClr val="tx1"/>
                </a:solidFill>
                <a:latin typeface="Calibri" panose="020F0502020204030204" pitchFamily="34" charset="0"/>
                <a:cs typeface="Calibri" panose="020F0502020204030204" pitchFamily="34" charset="0"/>
              </a:rPr>
              <a:t>For more details, see </a:t>
            </a:r>
            <a:r>
              <a:rPr lang="en-US" altLang="en-US" sz="1600" b="1" i="1" dirty="0">
                <a:solidFill>
                  <a:schemeClr val="tx1"/>
                </a:solidFill>
                <a:latin typeface="Calibri" panose="020F0502020204030204" pitchFamily="34" charset="0"/>
                <a:cs typeface="Calibri" panose="020F0502020204030204" pitchFamily="34" charset="0"/>
              </a:rPr>
              <a:t>IEEE SA Standards Board Operations Manual</a:t>
            </a:r>
            <a:r>
              <a:rPr lang="en-US" altLang="en-US" sz="1600" b="1" dirty="0">
                <a:solidFill>
                  <a:schemeClr val="tx1"/>
                </a:solidFill>
                <a:latin typeface="Calibri" panose="020F0502020204030204" pitchFamily="34" charset="0"/>
                <a:cs typeface="Calibri" panose="020F0502020204030204" pitchFamily="34" charset="0"/>
              </a:rPr>
              <a:t>, clause 5.3.10 and </a:t>
            </a:r>
            <a:br>
              <a:rPr lang="en-US" altLang="en-US" sz="1600" b="1" dirty="0">
                <a:solidFill>
                  <a:schemeClr val="tx1"/>
                </a:solidFill>
                <a:latin typeface="Calibri" panose="020F0502020204030204" pitchFamily="34" charset="0"/>
                <a:cs typeface="Calibri" panose="020F0502020204030204" pitchFamily="34" charset="0"/>
              </a:rPr>
            </a:br>
            <a:r>
              <a:rPr lang="en-US" altLang="en-US" sz="16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600" b="1" dirty="0">
                <a:solidFill>
                  <a:schemeClr val="tx1"/>
                </a:solidFill>
                <a:latin typeface="Calibri" panose="020F0502020204030204" pitchFamily="34" charset="0"/>
                <a:cs typeface="Calibri" panose="020F0502020204030204" pitchFamily="34" charset="0"/>
              </a:rPr>
              <a:t>at http://standards.ieee.org/develop/policies/antitrust.pdf</a:t>
            </a:r>
            <a:br>
              <a:rPr lang="en-US" altLang="en-US" sz="1600" b="1" dirty="0">
                <a:solidFill>
                  <a:schemeClr val="tx1"/>
                </a:solidFill>
                <a:latin typeface="Calibri" panose="020F0502020204030204" pitchFamily="34" charset="0"/>
                <a:cs typeface="Calibri" panose="020F0502020204030204" pitchFamily="34" charset="0"/>
              </a:rPr>
            </a:br>
            <a:endParaRPr lang="en-US" altLang="en-US" sz="1600" b="1" dirty="0">
              <a:solidFill>
                <a:schemeClr val="tx1"/>
              </a:solidFill>
              <a:latin typeface="Calibri" panose="020F0502020204030204" pitchFamily="34" charset="0"/>
              <a:cs typeface="Calibri" panose="020F0502020204030204"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DF731A5E-FD85-8E5E-F30C-1C8D440DBE6A}"/>
              </a:ext>
            </a:extLst>
          </p:cNvPr>
          <p:cNvPicPr>
            <a:picLocks noChangeAspect="1"/>
          </p:cNvPicPr>
          <p:nvPr/>
        </p:nvPicPr>
        <p:blipFill>
          <a:blip r:embed="rId2"/>
          <a:stretch>
            <a:fillRect/>
          </a:stretch>
        </p:blipFill>
        <p:spPr>
          <a:xfrm>
            <a:off x="620687" y="570186"/>
            <a:ext cx="7902625" cy="5883150"/>
          </a:xfrm>
          <a:prstGeom prst="rect">
            <a:avLst/>
          </a:prstGeom>
        </p:spPr>
      </p:pic>
    </p:spTree>
    <p:extLst>
      <p:ext uri="{BB962C8B-B14F-4D97-AF65-F5344CB8AC3E}">
        <p14:creationId xmlns:p14="http://schemas.microsoft.com/office/powerpoint/2010/main" val="15756263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1554B134-9DBA-712A-26EF-D430A75481B0}"/>
              </a:ext>
            </a:extLst>
          </p:cNvPr>
          <p:cNvPicPr>
            <a:picLocks noChangeAspect="1"/>
          </p:cNvPicPr>
          <p:nvPr/>
        </p:nvPicPr>
        <p:blipFill>
          <a:blip r:embed="rId2"/>
          <a:stretch>
            <a:fillRect/>
          </a:stretch>
        </p:blipFill>
        <p:spPr>
          <a:xfrm>
            <a:off x="700704" y="646393"/>
            <a:ext cx="7742591" cy="5806943"/>
          </a:xfrm>
          <a:prstGeom prst="rect">
            <a:avLst/>
          </a:prstGeom>
        </p:spPr>
      </p:pic>
    </p:spTree>
    <p:extLst>
      <p:ext uri="{BB962C8B-B14F-4D97-AF65-F5344CB8AC3E}">
        <p14:creationId xmlns:p14="http://schemas.microsoft.com/office/powerpoint/2010/main" val="9103093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E014D1A5-FBCD-C246-5D45-9817D20BFAF8}"/>
              </a:ext>
            </a:extLst>
          </p:cNvPr>
          <p:cNvPicPr>
            <a:picLocks noChangeAspect="1"/>
          </p:cNvPicPr>
          <p:nvPr/>
        </p:nvPicPr>
        <p:blipFill>
          <a:blip r:embed="rId2"/>
          <a:stretch>
            <a:fillRect/>
          </a:stretch>
        </p:blipFill>
        <p:spPr>
          <a:xfrm>
            <a:off x="563532" y="548680"/>
            <a:ext cx="8016935" cy="5959356"/>
          </a:xfrm>
          <a:prstGeom prst="rect">
            <a:avLst/>
          </a:prstGeom>
        </p:spPr>
      </p:pic>
    </p:spTree>
    <p:extLst>
      <p:ext uri="{BB962C8B-B14F-4D97-AF65-F5344CB8AC3E}">
        <p14:creationId xmlns:p14="http://schemas.microsoft.com/office/powerpoint/2010/main" val="42185853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457200" y="455668"/>
            <a:ext cx="8229600" cy="819459"/>
          </a:xfrm>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fontScale="92500"/>
          </a:bodyPr>
          <a:lstStyle/>
          <a:p>
            <a:r>
              <a:rPr lang="en-US" altLang="en-US" sz="2133" dirty="0"/>
              <a:t>By participating in this activity, you agree to comply with the IEEE Code of Ethics, all applicable laws, and all IEEE policies and procedures including, but not limited to, the IEEE SA Copyright Policy. </a:t>
            </a:r>
          </a:p>
          <a:p>
            <a:pPr>
              <a:spcBef>
                <a:spcPts val="0"/>
              </a:spcBef>
              <a:spcAft>
                <a:spcPts val="0"/>
              </a:spcAft>
              <a:buClr>
                <a:srgbClr val="CC3300"/>
              </a:buClr>
              <a:buSzPct val="50000"/>
            </a:pPr>
            <a:endParaRPr lang="en-US" altLang="en-US" sz="2933" dirty="0">
              <a:latin typeface="Calibri" pitchFamily="34" charset="0"/>
              <a:cs typeface="Calibri" pitchFamily="34" charset="0"/>
            </a:endParaRPr>
          </a:p>
          <a:p>
            <a:pPr lvl="2">
              <a:buSzPct val="150000"/>
            </a:pPr>
            <a:r>
              <a:rPr lang="en-US" altLang="en-US" sz="1867" dirty="0"/>
              <a:t>Previously Published material (copyright assertion indicated) shall not be presented/submitted to the Working Group nor incorporated into a Working Group draft unless permission is granted. </a:t>
            </a:r>
          </a:p>
          <a:p>
            <a:pPr lvl="2">
              <a:buSzPct val="150000"/>
            </a:pPr>
            <a:r>
              <a:rPr lang="en-US" altLang="en-US" sz="1867" dirty="0"/>
              <a:t>Prior to presentation or submission, you shall notify the Working Group Chair of previously Published material and should assist the Chair in obtaining copyright permission acceptable to IEEE SA.</a:t>
            </a:r>
          </a:p>
          <a:p>
            <a:pPr lvl="2">
              <a:buSzPct val="150000"/>
            </a:pPr>
            <a:r>
              <a:rPr lang="en-US" altLang="en-US" sz="1867" dirty="0"/>
              <a:t>For material that is not previously Published, IEEE is automatically granted a license to use any material that is presented or submitted.</a:t>
            </a:r>
          </a:p>
          <a:p>
            <a:pPr lvl="2">
              <a:buSzPct val="150000"/>
            </a:pPr>
            <a:endParaRPr lang="en-US" altLang="en-US" sz="1867"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sz="quarter" idx="10"/>
          </p:nvPr>
        </p:nvSpPr>
        <p:spPr>
          <a:xfrm>
            <a:off x="8085138" y="6173473"/>
            <a:ext cx="601663" cy="366183"/>
          </a:xfrm>
          <a:prstGeom prst="rect">
            <a:avLst/>
          </a:prstGeom>
        </p:spPr>
        <p:txBody>
          <a:bodyPr vert="horz" wrap="square" lIns="0" tIns="0" rIns="0" bIns="0" numCol="1" anchor="ctr" anchorCtr="0" compatLnSpc="1">
            <a:prstTxWarp prst="textNoShape">
              <a:avLst/>
            </a:prstTxWarp>
          </a:bodyPr>
          <a:lstStyle>
            <a:defPPr>
              <a:defRPr lang="en-GB"/>
            </a:defPPr>
            <a:lvl1pPr algn="r" defTabSz="449263" rtl="0" eaLnBrk="0" fontAlgn="base" hangingPunct="0">
              <a:spcBef>
                <a:spcPct val="0"/>
              </a:spcBef>
              <a:spcAft>
                <a:spcPct val="0"/>
              </a:spcAft>
              <a:defRPr sz="933" kern="1200">
                <a:solidFill>
                  <a:schemeClr val="bg1"/>
                </a:solidFill>
                <a:latin typeface="Times New Roman" panose="02020603050405020304" pitchFamily="18" charset="0"/>
                <a:ea typeface="MS PGothic" panose="020B0600070205080204" pitchFamily="34" charset="-128"/>
                <a:cs typeface="+mn-cs"/>
              </a:defRPr>
            </a:lvl1pPr>
            <a:lvl2pPr marL="742950" indent="-28575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2pPr>
            <a:lvl3pPr marL="11430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3pPr>
            <a:lvl4pPr marL="16002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4pPr>
            <a:lvl5pPr marL="20574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9pPr>
          </a:lstStyle>
          <a:p>
            <a:pPr defTabSz="914377" eaLnBrk="1" hangingPunct="1"/>
            <a:fld id="{A3979A82-1A5E-4C7B-AFC0-111CA6C3130A}" type="slidenum">
              <a:rPr lang="en-US" altLang="en-US" smtClean="0"/>
              <a:pPr/>
              <a:t>9</a:t>
            </a:fld>
            <a:endParaRPr lang="en-US" altLang="en-US">
              <a:solidFill>
                <a:prstClr val="black"/>
              </a:solidFill>
              <a:latin typeface="Montserrat" charset="0"/>
            </a:endParaRPr>
          </a:p>
        </p:txBody>
      </p:sp>
    </p:spTree>
    <p:extLst>
      <p:ext uri="{BB962C8B-B14F-4D97-AF65-F5344CB8AC3E}">
        <p14:creationId xmlns:p14="http://schemas.microsoft.com/office/powerpoint/2010/main" val="71060684"/>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10175</TotalTime>
  <Words>1711</Words>
  <Application>Microsoft Macintosh PowerPoint</Application>
  <PresentationFormat>On-screen Show (4:3)</PresentationFormat>
  <Paragraphs>179</Paragraphs>
  <Slides>21</Slides>
  <Notes>5</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21</vt:i4>
      </vt:variant>
    </vt:vector>
  </HeadingPairs>
  <TitlesOfParts>
    <vt:vector size="28" baseType="lpstr">
      <vt:lpstr>Arial</vt:lpstr>
      <vt:lpstr>Calibri</vt:lpstr>
      <vt:lpstr>Lucida Grande</vt:lpstr>
      <vt:lpstr>Monotype Sorts</vt:lpstr>
      <vt:lpstr>Montserrat</vt:lpstr>
      <vt:lpstr>Times New Roman</vt:lpstr>
      <vt:lpstr>Office Theme</vt:lpstr>
      <vt:lpstr>PowerPoint Presentation</vt:lpstr>
      <vt:lpstr>IEEE-SA Patent, Copyright, and Participation Policies</vt:lpstr>
      <vt:lpstr>Participants have a duty to inform the IEEE</vt:lpstr>
      <vt:lpstr>Ways to inform IEEE</vt:lpstr>
      <vt:lpstr>Other Guidelines for IEEE Working Group Meetings</vt:lpstr>
      <vt:lpstr>PowerPoint Presentation</vt:lpstr>
      <vt:lpstr>PowerPoint Presentation</vt:lpstr>
      <vt:lpstr>PowerPoint Presentation</vt:lpstr>
      <vt:lpstr>IEEE SA Copyright Policy</vt:lpstr>
      <vt:lpstr>IEEE SA Copyright Policy</vt:lpstr>
      <vt:lpstr>PowerPoint Presentation</vt:lpstr>
      <vt:lpstr>IEEE 802.15.4me July, 2024 Interim Plenary Agenda and Closing</vt:lpstr>
      <vt:lpstr>15.4me Sessions this Week</vt:lpstr>
      <vt:lpstr>Agenda </vt:lpstr>
      <vt:lpstr>Results of 3rd Recirc Standards Ballot </vt:lpstr>
      <vt:lpstr>TG motion: CRG formation for SA ballot</vt:lpstr>
      <vt:lpstr>WG motion: CRG formation for SA ballot</vt:lpstr>
      <vt:lpstr>CLOSING REPORT </vt:lpstr>
      <vt:lpstr>CLOSING REPORT </vt:lpstr>
      <vt:lpstr>CLOSING REPORT </vt:lpstr>
      <vt:lpstr>PowerPoint Presentation</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Gary Stuebing</dc:creator>
  <cp:keywords/>
  <dc:description>&lt;doc#&gt;</dc:description>
  <cp:lastModifiedBy>Gary Stuebing (gstuebin)</cp:lastModifiedBy>
  <cp:revision>172</cp:revision>
  <cp:lastPrinted>1998-02-10T13:28:06Z</cp:lastPrinted>
  <dcterms:created xsi:type="dcterms:W3CDTF">2018-03-03T14:04:29Z</dcterms:created>
  <dcterms:modified xsi:type="dcterms:W3CDTF">2024-07-13T23:41:38Z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c8f49a32-fde3-48a5-9266-b5b0972a22dc_Enabled">
    <vt:lpwstr>true</vt:lpwstr>
  </property>
  <property fmtid="{D5CDD505-2E9C-101B-9397-08002B2CF9AE}" pid="3" name="MSIP_Label_c8f49a32-fde3-48a5-9266-b5b0972a22dc_SetDate">
    <vt:lpwstr>2024-06-14T13:41:50Z</vt:lpwstr>
  </property>
  <property fmtid="{D5CDD505-2E9C-101B-9397-08002B2CF9AE}" pid="4" name="MSIP_Label_c8f49a32-fde3-48a5-9266-b5b0972a22dc_Method">
    <vt:lpwstr>Standard</vt:lpwstr>
  </property>
  <property fmtid="{D5CDD505-2E9C-101B-9397-08002B2CF9AE}" pid="5" name="MSIP_Label_c8f49a32-fde3-48a5-9266-b5b0972a22dc_Name">
    <vt:lpwstr>Cisco Confidential</vt:lpwstr>
  </property>
  <property fmtid="{D5CDD505-2E9C-101B-9397-08002B2CF9AE}" pid="6" name="MSIP_Label_c8f49a32-fde3-48a5-9266-b5b0972a22dc_SiteId">
    <vt:lpwstr>5ae1af62-9505-4097-a69a-c1553ef7840e</vt:lpwstr>
  </property>
  <property fmtid="{D5CDD505-2E9C-101B-9397-08002B2CF9AE}" pid="7" name="MSIP_Label_c8f49a32-fde3-48a5-9266-b5b0972a22dc_ActionId">
    <vt:lpwstr>d0d5bddf-4940-46b9-a15f-ade689564647</vt:lpwstr>
  </property>
  <property fmtid="{D5CDD505-2E9C-101B-9397-08002B2CF9AE}" pid="8" name="MSIP_Label_c8f49a32-fde3-48a5-9266-b5b0972a22dc_ContentBits">
    <vt:lpwstr>2</vt:lpwstr>
  </property>
  <property fmtid="{D5CDD505-2E9C-101B-9397-08002B2CF9AE}" pid="9" name="ClassificationContentMarkingFooterLocations">
    <vt:lpwstr>Office Theme:3</vt:lpwstr>
  </property>
  <property fmtid="{D5CDD505-2E9C-101B-9397-08002B2CF9AE}" pid="10" name="ClassificationContentMarkingFooterText">
    <vt:lpwstr>Cisco Confidential</vt:lpwstr>
  </property>
</Properties>
</file>