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99" r:id="rId17"/>
    <p:sldId id="300" r:id="rId18"/>
    <p:sldId id="291" r:id="rId19"/>
    <p:sldId id="301" r:id="rId20"/>
    <p:sldId id="302" r:id="rId21"/>
    <p:sldId id="29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3452430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15-24-0297-01-04me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July, 2024 IEEE 802.15.4me Opening Agenda and Closing</a:t>
            </a:r>
          </a:p>
          <a:p>
            <a:r>
              <a:rPr lang="en-US" altLang="en-US" sz="1600" b="1" dirty="0">
                <a:solidFill>
                  <a:schemeClr val="tx2"/>
                </a:solidFill>
              </a:rPr>
              <a:t>Date Submitted: </a:t>
            </a:r>
            <a:r>
              <a:rPr lang="en-US" altLang="en-US" sz="1600" dirty="0">
                <a:solidFill>
                  <a:schemeClr val="tx2"/>
                </a:solidFill>
              </a:rPr>
              <a:t>July 13, 2024</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15-24-0297-01-04me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July,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525277764"/>
              </p:ext>
            </p:extLst>
          </p:nvPr>
        </p:nvGraphicFramePr>
        <p:xfrm>
          <a:off x="857825" y="1493440"/>
          <a:ext cx="7752774" cy="452942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May Minutes – DCN 15-24-0264-00-04me</a:t>
            </a:r>
          </a:p>
          <a:p>
            <a:pPr lvl="2"/>
            <a:r>
              <a:rPr lang="en-US" sz="2000" dirty="0"/>
              <a:t>CRG  Jun 14 Minutes – DCN 15-24-0342-00-04me</a:t>
            </a:r>
          </a:p>
          <a:p>
            <a:pPr lvl="2"/>
            <a:r>
              <a:rPr lang="en-US" sz="2000" dirty="0"/>
              <a:t>CRG  Jun 28 Minutes – DCN 15-24-0351-00.04me</a:t>
            </a:r>
          </a:p>
          <a:p>
            <a:pPr lvl="1"/>
            <a:r>
              <a:rPr lang="en-US" sz="2400" dirty="0"/>
              <a:t>3</a:t>
            </a:r>
            <a:r>
              <a:rPr lang="en-US" sz="2400" baseline="30000" dirty="0"/>
              <a:t>rd</a:t>
            </a:r>
            <a:r>
              <a:rPr lang="en-US" sz="2400" dirty="0"/>
              <a:t> Recirc Results</a:t>
            </a:r>
          </a:p>
          <a:p>
            <a:pPr lvl="1"/>
            <a:r>
              <a:rPr lang="en-US" sz="2400" dirty="0"/>
              <a:t>Next Steps</a:t>
            </a:r>
          </a:p>
          <a:p>
            <a:pPr lvl="1"/>
            <a:r>
              <a:rPr lang="en-US" sz="2400" dirty="0"/>
              <a:t>EC Package for </a:t>
            </a:r>
            <a:r>
              <a:rPr lang="en-US" sz="2400" dirty="0" err="1"/>
              <a:t>Revcom</a:t>
            </a:r>
            <a:endParaRPr lang="en-US" sz="2400" dirty="0"/>
          </a:p>
          <a:p>
            <a:pPr lvl="1"/>
            <a:r>
              <a:rPr lang="en-US" sz="2400" dirty="0"/>
              <a:t>Update Checklist (DCN 15-0400 Latest Version)</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1</a:t>
            </a:r>
            <a:r>
              <a:rPr lang="en-US" baseline="30000" dirty="0"/>
              <a:t>st</a:t>
            </a:r>
            <a:r>
              <a:rPr lang="en-US" dirty="0"/>
              <a:t> Recirc Standards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16</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693319"/>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_Dxx with the following membership: Gary Stuebing(Chair), </a:t>
            </a:r>
            <a:r>
              <a:rPr lang="en-US" sz="1800" b="0" i="1" strike="noStrike" spc="-1" dirty="0" err="1">
                <a:solidFill>
                  <a:srgbClr val="000000"/>
                </a:solidFill>
                <a:latin typeface="Arial"/>
                <a:ea typeface="DejaVu Sans"/>
              </a:rPr>
              <a:t>name,name,name,name</a:t>
            </a:r>
            <a:r>
              <a:rPr lang="en-US" sz="1800" b="0" i="1" strike="noStrike" spc="-1" dirty="0">
                <a:solidFill>
                  <a:srgbClr val="000000"/>
                </a:solidFill>
                <a:latin typeface="Arial"/>
                <a:ea typeface="DejaVu Sans"/>
              </a:rPr>
              <a:t>.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Tero </a:t>
            </a:r>
            <a:r>
              <a:rPr lang="en-US" sz="2000" b="0" i="1" strike="noStrike" spc="-1" dirty="0" err="1">
                <a:solidFill>
                  <a:srgbClr val="000000"/>
                </a:solidFill>
                <a:latin typeface="Arial"/>
                <a:ea typeface="DejaVu Sans"/>
              </a:rPr>
              <a:t>Kivinen</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28145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Jul/24 - SA to </a:t>
            </a:r>
            <a:r>
              <a:rPr lang="en-US" sz="2000" dirty="0" err="1"/>
              <a:t>Revcom</a:t>
            </a:r>
            <a:r>
              <a:rPr lang="en-US" sz="2000"/>
              <a:t>?</a:t>
            </a:r>
            <a:endParaRPr lang="en-US" sz="2000" dirty="0"/>
          </a:p>
          <a:p>
            <a:pPr marL="0" indent="0">
              <a:buNone/>
            </a:pPr>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10173</TotalTime>
  <Words>1703</Words>
  <Application>Microsoft Macintosh PowerPoint</Application>
  <PresentationFormat>On-screen Show (4:3)</PresentationFormat>
  <Paragraphs>175</Paragraphs>
  <Slides>21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July, 2024 Interim Plenary Agenda and Closing</vt:lpstr>
      <vt:lpstr>15.4me Sessions this Week</vt:lpstr>
      <vt:lpstr>Agenda </vt:lpstr>
      <vt:lpstr>Results of 1st Recirc Standards Ballot </vt:lpstr>
      <vt:lpstr>TG motion: CRG formation for SA ballot</vt:lpstr>
      <vt:lpstr>WG motion: CRG formation for SA ballot</vt:lpstr>
      <vt:lpstr>CLOSING REPORT </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171</cp:revision>
  <cp:lastPrinted>1998-02-10T13:28:06Z</cp:lastPrinted>
  <dcterms:created xsi:type="dcterms:W3CDTF">2018-03-03T14:04:29Z</dcterms:created>
  <dcterms:modified xsi:type="dcterms:W3CDTF">2024-07-11T20:53:35Z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2024-06-14T13:41:50Z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d0d5bddf-4940-46b9-a15f-ade689564647</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