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7"/>
  </p:notesMasterIdLst>
  <p:handoutMasterIdLst>
    <p:handoutMasterId r:id="rId18"/>
  </p:handoutMasterIdLst>
  <p:sldIdLst>
    <p:sldId id="259" r:id="rId2"/>
    <p:sldId id="258" r:id="rId3"/>
    <p:sldId id="276" r:id="rId4"/>
    <p:sldId id="289" r:id="rId5"/>
    <p:sldId id="278" r:id="rId6"/>
    <p:sldId id="279" r:id="rId7"/>
    <p:sldId id="280" r:id="rId8"/>
    <p:sldId id="288" r:id="rId9"/>
    <p:sldId id="281" r:id="rId10"/>
    <p:sldId id="282" r:id="rId11"/>
    <p:sldId id="283" r:id="rId12"/>
    <p:sldId id="285" r:id="rId13"/>
    <p:sldId id="286" r:id="rId14"/>
    <p:sldId id="287" r:id="rId15"/>
    <p:sldId id="284" r:id="rId16"/>
  </p:sldIdLst>
  <p:sldSz cx="9144000" cy="6858000" type="screen4x3"/>
  <p:notesSz cx="6934200" cy="9280525"/>
  <p:defaultTextStyle>
    <a:defPPr>
      <a:defRPr lang="en-US"/>
    </a:defPPr>
    <a:lvl1pPr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Times New Roman" panose="02020603050405020304" pitchFamily="18" charset="0"/>
        <a:ea typeface="+mn-ea"/>
        <a:cs typeface="+mn-cs"/>
      </a:defRPr>
    </a:lvl6pPr>
    <a:lvl7pPr marL="2743200" algn="l" defTabSz="914400" rtl="0" eaLnBrk="1" latinLnBrk="0" hangingPunct="1">
      <a:defRPr sz="1200" kern="1200">
        <a:solidFill>
          <a:schemeClr val="tx1"/>
        </a:solidFill>
        <a:latin typeface="Times New Roman" panose="02020603050405020304" pitchFamily="18" charset="0"/>
        <a:ea typeface="+mn-ea"/>
        <a:cs typeface="+mn-cs"/>
      </a:defRPr>
    </a:lvl7pPr>
    <a:lvl8pPr marL="3200400" algn="l" defTabSz="914400" rtl="0" eaLnBrk="1" latinLnBrk="0" hangingPunct="1">
      <a:defRPr sz="1200" kern="1200">
        <a:solidFill>
          <a:schemeClr val="tx1"/>
        </a:solidFill>
        <a:latin typeface="Times New Roman" panose="02020603050405020304" pitchFamily="18" charset="0"/>
        <a:ea typeface="+mn-ea"/>
        <a:cs typeface="+mn-cs"/>
      </a:defRPr>
    </a:lvl8pPr>
    <a:lvl9pPr marL="3657600" algn="l" defTabSz="914400" rtl="0" eaLnBrk="1" latinLnBrk="0" hangingPunct="1">
      <a:defRPr sz="12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579"/>
    <a:srgbClr val="FFFD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644"/>
    <p:restoredTop sz="96405"/>
  </p:normalViewPr>
  <p:slideViewPr>
    <p:cSldViewPr>
      <p:cViewPr>
        <p:scale>
          <a:sx n="153" d="100"/>
          <a:sy n="153" d="100"/>
        </p:scale>
        <p:origin x="1112" y="1800"/>
      </p:cViewPr>
      <p:guideLst>
        <p:guide orient="horz" pos="2160"/>
        <p:guide pos="2880"/>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14E84E41-45BE-77F7-5A1A-B1475C8F0828}"/>
              </a:ext>
            </a:extLst>
          </p:cNvPr>
          <p:cNvSpPr>
            <a:spLocks noGrp="1" noChangeArrowheads="1"/>
          </p:cNvSpPr>
          <p:nvPr>
            <p:ph type="hdr" sz="quarter"/>
          </p:nvPr>
        </p:nvSpPr>
        <p:spPr bwMode="auto">
          <a:xfrm>
            <a:off x="3544888" y="177800"/>
            <a:ext cx="2693987"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r" defTabSz="933450">
              <a:defRPr sz="1400" b="1">
                <a:ea typeface="ＭＳ Ｐゴシック" panose="020B0600070205080204" pitchFamily="34" charset="-128"/>
              </a:defRPr>
            </a:lvl1pPr>
          </a:lstStyle>
          <a:p>
            <a:r>
              <a:rPr lang="en-US" altLang="ja-JP"/>
              <a:t>doc.: IEEE 802.15-&lt;doc#&gt;</a:t>
            </a:r>
          </a:p>
        </p:txBody>
      </p:sp>
      <p:sp>
        <p:nvSpPr>
          <p:cNvPr id="3075" name="Rectangle 3">
            <a:extLst>
              <a:ext uri="{FF2B5EF4-FFF2-40B4-BE49-F238E27FC236}">
                <a16:creationId xmlns:a16="http://schemas.microsoft.com/office/drawing/2014/main" id="{DE64FB6A-A308-65E6-507F-D8C62B6D8FF5}"/>
              </a:ext>
            </a:extLst>
          </p:cNvPr>
          <p:cNvSpPr>
            <a:spLocks noGrp="1" noChangeArrowheads="1"/>
          </p:cNvSpPr>
          <p:nvPr>
            <p:ph type="dt" sz="quarter" idx="1"/>
          </p:nvPr>
        </p:nvSpPr>
        <p:spPr bwMode="auto">
          <a:xfrm>
            <a:off x="695325" y="177800"/>
            <a:ext cx="2309813"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defTabSz="933450">
              <a:defRPr sz="1400" b="1">
                <a:ea typeface="ＭＳ Ｐゴシック" panose="020B0600070205080204" pitchFamily="34" charset="-128"/>
              </a:defRPr>
            </a:lvl1pPr>
          </a:lstStyle>
          <a:p>
            <a:r>
              <a:rPr lang="en-US" altLang="ja-JP"/>
              <a:t>&lt;month year&gt;</a:t>
            </a:r>
          </a:p>
        </p:txBody>
      </p:sp>
      <p:sp>
        <p:nvSpPr>
          <p:cNvPr id="3076" name="Rectangle 4">
            <a:extLst>
              <a:ext uri="{FF2B5EF4-FFF2-40B4-BE49-F238E27FC236}">
                <a16:creationId xmlns:a16="http://schemas.microsoft.com/office/drawing/2014/main" id="{A7592BB8-DAB0-2809-0686-4F78A00F20CC}"/>
              </a:ext>
            </a:extLst>
          </p:cNvPr>
          <p:cNvSpPr>
            <a:spLocks noGrp="1" noChangeArrowheads="1"/>
          </p:cNvSpPr>
          <p:nvPr>
            <p:ph type="ftr" sz="quarter" idx="2"/>
          </p:nvPr>
        </p:nvSpPr>
        <p:spPr bwMode="auto">
          <a:xfrm>
            <a:off x="4160838" y="8982075"/>
            <a:ext cx="2157412"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defTabSz="933450">
              <a:defRPr sz="1000">
                <a:ea typeface="ＭＳ Ｐゴシック" panose="020B0600070205080204" pitchFamily="34" charset="-128"/>
              </a:defRPr>
            </a:lvl1pPr>
          </a:lstStyle>
          <a:p>
            <a:r>
              <a:rPr lang="en-US" altLang="ja-JP"/>
              <a:t>&lt;author&gt;, &lt;company&gt;</a:t>
            </a:r>
          </a:p>
        </p:txBody>
      </p:sp>
      <p:sp>
        <p:nvSpPr>
          <p:cNvPr id="3077" name="Rectangle 5">
            <a:extLst>
              <a:ext uri="{FF2B5EF4-FFF2-40B4-BE49-F238E27FC236}">
                <a16:creationId xmlns:a16="http://schemas.microsoft.com/office/drawing/2014/main" id="{28397ECE-FF10-CD06-ED2B-DC57449A3C28}"/>
              </a:ext>
            </a:extLst>
          </p:cNvPr>
          <p:cNvSpPr>
            <a:spLocks noGrp="1" noChangeArrowheads="1"/>
          </p:cNvSpPr>
          <p:nvPr>
            <p:ph type="sldNum" sz="quarter" idx="3"/>
          </p:nvPr>
        </p:nvSpPr>
        <p:spPr bwMode="auto">
          <a:xfrm>
            <a:off x="2697163" y="8982075"/>
            <a:ext cx="1385887"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ctr" defTabSz="933450">
              <a:defRPr sz="1000">
                <a:ea typeface="ＭＳ Ｐゴシック" panose="020B0600070205080204" pitchFamily="34" charset="-128"/>
              </a:defRPr>
            </a:lvl1pPr>
          </a:lstStyle>
          <a:p>
            <a:r>
              <a:rPr lang="en-US" altLang="ja-JP"/>
              <a:t>Page </a:t>
            </a:r>
            <a:fld id="{170CD7B6-1B52-2043-8CF5-5F9390DE5BCB}" type="slidenum">
              <a:rPr lang="en-US" altLang="ja-JP"/>
              <a:pPr/>
              <a:t>‹#›</a:t>
            </a:fld>
            <a:endParaRPr lang="en-US" altLang="ja-JP"/>
          </a:p>
        </p:txBody>
      </p:sp>
      <p:sp>
        <p:nvSpPr>
          <p:cNvPr id="3078" name="Line 6">
            <a:extLst>
              <a:ext uri="{FF2B5EF4-FFF2-40B4-BE49-F238E27FC236}">
                <a16:creationId xmlns:a16="http://schemas.microsoft.com/office/drawing/2014/main" id="{906EB49A-EC76-8783-4E28-8C7C7F866FEF}"/>
              </a:ext>
            </a:extLst>
          </p:cNvPr>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79" name="Rectangle 7">
            <a:extLst>
              <a:ext uri="{FF2B5EF4-FFF2-40B4-BE49-F238E27FC236}">
                <a16:creationId xmlns:a16="http://schemas.microsoft.com/office/drawing/2014/main" id="{6E1D9957-0430-EE93-0195-08DECBF1EAF0}"/>
              </a:ext>
            </a:extLst>
          </p:cNvPr>
          <p:cNvSpPr>
            <a:spLocks noChangeArrowheads="1"/>
          </p:cNvSpPr>
          <p:nvPr/>
        </p:nvSpPr>
        <p:spPr bwMode="auto">
          <a:xfrm>
            <a:off x="693738" y="8982075"/>
            <a:ext cx="711200"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933450">
              <a:defRPr sz="2400">
                <a:solidFill>
                  <a:schemeClr val="tx1"/>
                </a:solidFill>
                <a:latin typeface="Times New Roman" panose="02020603050405020304" pitchFamily="18" charset="0"/>
              </a:defRPr>
            </a:lvl1pPr>
            <a:lvl2pPr marL="461963" defTabSz="933450">
              <a:defRPr sz="2400">
                <a:solidFill>
                  <a:schemeClr val="tx1"/>
                </a:solidFill>
                <a:latin typeface="Times New Roman" panose="02020603050405020304" pitchFamily="18" charset="0"/>
              </a:defRPr>
            </a:lvl2pPr>
            <a:lvl3pPr marL="923925" defTabSz="933450">
              <a:defRPr sz="2400">
                <a:solidFill>
                  <a:schemeClr val="tx1"/>
                </a:solidFill>
                <a:latin typeface="Times New Roman" panose="02020603050405020304" pitchFamily="18" charset="0"/>
              </a:defRPr>
            </a:lvl3pPr>
            <a:lvl4pPr marL="1387475" defTabSz="933450">
              <a:defRPr sz="2400">
                <a:solidFill>
                  <a:schemeClr val="tx1"/>
                </a:solidFill>
                <a:latin typeface="Times New Roman" panose="02020603050405020304" pitchFamily="18" charset="0"/>
              </a:defRPr>
            </a:lvl4pPr>
            <a:lvl5pPr marL="1849438" defTabSz="933450">
              <a:defRPr sz="2400">
                <a:solidFill>
                  <a:schemeClr val="tx1"/>
                </a:solidFill>
                <a:latin typeface="Times New Roman" panose="02020603050405020304" pitchFamily="18" charset="0"/>
              </a:defRPr>
            </a:lvl5pPr>
            <a:lvl6pPr marL="2306638" defTabSz="933450" eaLnBrk="0" fontAlgn="base" hangingPunct="0">
              <a:spcBef>
                <a:spcPct val="0"/>
              </a:spcBef>
              <a:spcAft>
                <a:spcPct val="0"/>
              </a:spcAft>
              <a:defRPr sz="2400">
                <a:solidFill>
                  <a:schemeClr val="tx1"/>
                </a:solidFill>
                <a:latin typeface="Times New Roman" panose="02020603050405020304" pitchFamily="18" charset="0"/>
              </a:defRPr>
            </a:lvl6pPr>
            <a:lvl7pPr marL="2763838" defTabSz="933450" eaLnBrk="0" fontAlgn="base" hangingPunct="0">
              <a:spcBef>
                <a:spcPct val="0"/>
              </a:spcBef>
              <a:spcAft>
                <a:spcPct val="0"/>
              </a:spcAft>
              <a:defRPr sz="2400">
                <a:solidFill>
                  <a:schemeClr val="tx1"/>
                </a:solidFill>
                <a:latin typeface="Times New Roman" panose="02020603050405020304" pitchFamily="18" charset="0"/>
              </a:defRPr>
            </a:lvl7pPr>
            <a:lvl8pPr marL="3221038" defTabSz="933450" eaLnBrk="0" fontAlgn="base" hangingPunct="0">
              <a:spcBef>
                <a:spcPct val="0"/>
              </a:spcBef>
              <a:spcAft>
                <a:spcPct val="0"/>
              </a:spcAft>
              <a:defRPr sz="2400">
                <a:solidFill>
                  <a:schemeClr val="tx1"/>
                </a:solidFill>
                <a:latin typeface="Times New Roman" panose="02020603050405020304" pitchFamily="18" charset="0"/>
              </a:defRPr>
            </a:lvl8pPr>
            <a:lvl9pPr marL="3678238" defTabSz="93345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ja-JP" sz="1200">
                <a:ea typeface="ＭＳ Ｐゴシック" panose="020B0600070205080204" pitchFamily="34" charset="-128"/>
              </a:rPr>
              <a:t>Submission</a:t>
            </a:r>
          </a:p>
        </p:txBody>
      </p:sp>
      <p:sp>
        <p:nvSpPr>
          <p:cNvPr id="3080" name="Line 8">
            <a:extLst>
              <a:ext uri="{FF2B5EF4-FFF2-40B4-BE49-F238E27FC236}">
                <a16:creationId xmlns:a16="http://schemas.microsoft.com/office/drawing/2014/main" id="{B73B6B7B-A84B-B91B-9914-E101E19CD0DD}"/>
              </a:ext>
            </a:extLst>
          </p:cNvPr>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6A5CB00-3F3B-7CCF-DD90-E536D3902C11}"/>
              </a:ext>
            </a:extLst>
          </p:cNvPr>
          <p:cNvSpPr>
            <a:spLocks noGrp="1" noChangeArrowheads="1"/>
          </p:cNvSpPr>
          <p:nvPr>
            <p:ph type="hdr" sz="quarter"/>
          </p:nvPr>
        </p:nvSpPr>
        <p:spPr bwMode="auto">
          <a:xfrm>
            <a:off x="3467100" y="98425"/>
            <a:ext cx="2814638"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r" defTabSz="933450">
              <a:defRPr sz="1400" b="1">
                <a:ea typeface="ＭＳ Ｐゴシック" panose="020B0600070205080204" pitchFamily="34" charset="-128"/>
              </a:defRPr>
            </a:lvl1pPr>
          </a:lstStyle>
          <a:p>
            <a:r>
              <a:rPr lang="en-US" altLang="ja-JP"/>
              <a:t>doc.: IEEE 802.15-&lt;doc#&gt;</a:t>
            </a:r>
          </a:p>
        </p:txBody>
      </p:sp>
      <p:sp>
        <p:nvSpPr>
          <p:cNvPr id="2051" name="Rectangle 3">
            <a:extLst>
              <a:ext uri="{FF2B5EF4-FFF2-40B4-BE49-F238E27FC236}">
                <a16:creationId xmlns:a16="http://schemas.microsoft.com/office/drawing/2014/main" id="{7F40C394-458C-63AE-DECB-8B902BBFD80A}"/>
              </a:ext>
            </a:extLst>
          </p:cNvPr>
          <p:cNvSpPr>
            <a:spLocks noGrp="1" noChangeArrowheads="1"/>
          </p:cNvSpPr>
          <p:nvPr>
            <p:ph type="dt" idx="1"/>
          </p:nvPr>
        </p:nvSpPr>
        <p:spPr bwMode="auto">
          <a:xfrm>
            <a:off x="654050" y="98425"/>
            <a:ext cx="273685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defTabSz="933450">
              <a:defRPr sz="1400" b="1">
                <a:ea typeface="ＭＳ Ｐゴシック" panose="020B0600070205080204" pitchFamily="34" charset="-128"/>
              </a:defRPr>
            </a:lvl1pPr>
          </a:lstStyle>
          <a:p>
            <a:r>
              <a:rPr lang="en-US" altLang="ja-JP"/>
              <a:t>&lt;month year&gt;</a:t>
            </a:r>
          </a:p>
        </p:txBody>
      </p:sp>
      <p:sp>
        <p:nvSpPr>
          <p:cNvPr id="2052" name="Rectangle 4">
            <a:extLst>
              <a:ext uri="{FF2B5EF4-FFF2-40B4-BE49-F238E27FC236}">
                <a16:creationId xmlns:a16="http://schemas.microsoft.com/office/drawing/2014/main" id="{DDEE2699-05AB-B39E-7F93-02E797F8279C}"/>
              </a:ext>
            </a:extLst>
          </p:cNvPr>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a:extLst>
              <a:ext uri="{FF2B5EF4-FFF2-40B4-BE49-F238E27FC236}">
                <a16:creationId xmlns:a16="http://schemas.microsoft.com/office/drawing/2014/main" id="{20980659-98D1-0793-4012-50CA461AAF1B}"/>
              </a:ext>
            </a:extLst>
          </p:cNvPr>
          <p:cNvSpPr>
            <a:spLocks noGrp="1" noChangeArrowheads="1"/>
          </p:cNvSpPr>
          <p:nvPr>
            <p:ph type="body" sz="quarter" idx="3"/>
          </p:nvPr>
        </p:nvSpPr>
        <p:spPr bwMode="auto">
          <a:xfrm>
            <a:off x="923925" y="4408488"/>
            <a:ext cx="5086350" cy="417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62" tIns="46038" rIns="93662" bIns="46038"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2054" name="Rectangle 6">
            <a:extLst>
              <a:ext uri="{FF2B5EF4-FFF2-40B4-BE49-F238E27FC236}">
                <a16:creationId xmlns:a16="http://schemas.microsoft.com/office/drawing/2014/main" id="{F136039C-4ADB-49A9-F24A-E2E061820D9D}"/>
              </a:ext>
            </a:extLst>
          </p:cNvPr>
          <p:cNvSpPr>
            <a:spLocks noGrp="1" noChangeArrowheads="1"/>
          </p:cNvSpPr>
          <p:nvPr>
            <p:ph type="ftr" sz="quarter" idx="4"/>
          </p:nvPr>
        </p:nvSpPr>
        <p:spPr bwMode="auto">
          <a:xfrm>
            <a:off x="3771900" y="8985250"/>
            <a:ext cx="2509838"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5pPr marL="457200" lvl="4" algn="r" defTabSz="933450">
              <a:defRPr>
                <a:ea typeface="ＭＳ Ｐゴシック" panose="020B0600070205080204" pitchFamily="34" charset="-128"/>
              </a:defRPr>
            </a:lvl5pPr>
          </a:lstStyle>
          <a:p>
            <a:pPr lvl="4"/>
            <a:r>
              <a:rPr lang="en-US" altLang="ja-JP"/>
              <a:t>&lt;author&gt;, &lt;company&gt;</a:t>
            </a:r>
          </a:p>
        </p:txBody>
      </p:sp>
      <p:sp>
        <p:nvSpPr>
          <p:cNvPr id="2055" name="Rectangle 7">
            <a:extLst>
              <a:ext uri="{FF2B5EF4-FFF2-40B4-BE49-F238E27FC236}">
                <a16:creationId xmlns:a16="http://schemas.microsoft.com/office/drawing/2014/main" id="{1D51E58C-1AD7-D4B0-0C89-BF28C762F3B7}"/>
              </a:ext>
            </a:extLst>
          </p:cNvPr>
          <p:cNvSpPr>
            <a:spLocks noGrp="1" noChangeArrowheads="1"/>
          </p:cNvSpPr>
          <p:nvPr>
            <p:ph type="sldNum" sz="quarter" idx="5"/>
          </p:nvPr>
        </p:nvSpPr>
        <p:spPr bwMode="auto">
          <a:xfrm>
            <a:off x="2933700" y="8985250"/>
            <a:ext cx="801688"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defTabSz="933450">
              <a:defRPr>
                <a:ea typeface="ＭＳ Ｐゴシック" panose="020B0600070205080204" pitchFamily="34" charset="-128"/>
              </a:defRPr>
            </a:lvl1pPr>
          </a:lstStyle>
          <a:p>
            <a:r>
              <a:rPr lang="en-US" altLang="ja-JP"/>
              <a:t>Page </a:t>
            </a:r>
            <a:fld id="{FB6476E2-48F4-6D4A-8617-DBF48E521CCA}" type="slidenum">
              <a:rPr lang="en-US" altLang="ja-JP"/>
              <a:pPr/>
              <a:t>‹#›</a:t>
            </a:fld>
            <a:endParaRPr lang="en-US" altLang="ja-JP"/>
          </a:p>
        </p:txBody>
      </p:sp>
      <p:sp>
        <p:nvSpPr>
          <p:cNvPr id="2056" name="Rectangle 8">
            <a:extLst>
              <a:ext uri="{FF2B5EF4-FFF2-40B4-BE49-F238E27FC236}">
                <a16:creationId xmlns:a16="http://schemas.microsoft.com/office/drawing/2014/main" id="{C11C44D1-9E1C-B888-CA63-87E3C1A179E1}"/>
              </a:ext>
            </a:extLst>
          </p:cNvPr>
          <p:cNvSpPr>
            <a:spLocks noChangeArrowheads="1"/>
          </p:cNvSpPr>
          <p:nvPr/>
        </p:nvSpPr>
        <p:spPr bwMode="auto">
          <a:xfrm>
            <a:off x="723900" y="8985250"/>
            <a:ext cx="711200"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ja-JP">
                <a:ea typeface="ＭＳ Ｐゴシック" panose="020B0600070205080204" pitchFamily="34" charset="-128"/>
              </a:rPr>
              <a:t>Submission</a:t>
            </a:r>
          </a:p>
        </p:txBody>
      </p:sp>
      <p:sp>
        <p:nvSpPr>
          <p:cNvPr id="2057" name="Line 9">
            <a:extLst>
              <a:ext uri="{FF2B5EF4-FFF2-40B4-BE49-F238E27FC236}">
                <a16:creationId xmlns:a16="http://schemas.microsoft.com/office/drawing/2014/main" id="{8C14CB95-773B-9E48-8361-0F63DE44FBF5}"/>
              </a:ext>
            </a:extLst>
          </p:cNvPr>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58" name="Line 10">
            <a:extLst>
              <a:ext uri="{FF2B5EF4-FFF2-40B4-BE49-F238E27FC236}">
                <a16:creationId xmlns:a16="http://schemas.microsoft.com/office/drawing/2014/main" id="{9C39BFDA-48EC-B60F-29F2-9C7BB99FEEC3}"/>
              </a:ext>
            </a:extLst>
          </p:cNvPr>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Tree>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0FD0D5-1CC5-948F-D361-E7BF4562FC95}"/>
              </a:ext>
            </a:extLst>
          </p:cNvPr>
          <p:cNvSpPr>
            <a:spLocks noGrp="1"/>
          </p:cNvSpPr>
          <p:nvPr>
            <p:ph type="ctrTitle"/>
          </p:nvPr>
        </p:nvSpPr>
        <p:spPr>
          <a:xfrm>
            <a:off x="1143000" y="1122363"/>
            <a:ext cx="6858000" cy="2387600"/>
          </a:xfrm>
        </p:spPr>
        <p:txBody>
          <a:bodyPr anchor="b"/>
          <a:lstStyle>
            <a:lvl1pPr algn="ctr">
              <a:defRPr sz="6000"/>
            </a:lvl1pPr>
          </a:lstStyle>
          <a:p>
            <a:r>
              <a:rPr lang="ja-JP" altLang="en-US"/>
              <a:t>マスター タイトルの書式設定</a:t>
            </a:r>
          </a:p>
        </p:txBody>
      </p:sp>
      <p:sp>
        <p:nvSpPr>
          <p:cNvPr id="3" name="字幕 2">
            <a:extLst>
              <a:ext uri="{FF2B5EF4-FFF2-40B4-BE49-F238E27FC236}">
                <a16:creationId xmlns:a16="http://schemas.microsoft.com/office/drawing/2014/main" id="{6608509F-BEAD-19D3-1B35-06037293E00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75DAA974-D59A-9B50-FFA6-57084853B4B5}"/>
              </a:ext>
            </a:extLst>
          </p:cNvPr>
          <p:cNvSpPr>
            <a:spLocks noGrp="1"/>
          </p:cNvSpPr>
          <p:nvPr>
            <p:ph type="dt" sz="half" idx="10"/>
          </p:nvPr>
        </p:nvSpPr>
        <p:spPr/>
        <p:txBody>
          <a:bodyPr/>
          <a:lstStyle>
            <a:lvl1pPr>
              <a:defRPr/>
            </a:lvl1pPr>
          </a:lstStyle>
          <a:p>
            <a:r>
              <a:rPr lang="en-US" altLang="ja-JP" dirty="0"/>
              <a:t>May 2024</a:t>
            </a:r>
          </a:p>
        </p:txBody>
      </p:sp>
      <p:sp>
        <p:nvSpPr>
          <p:cNvPr id="5" name="フッター プレースホルダー 4">
            <a:extLst>
              <a:ext uri="{FF2B5EF4-FFF2-40B4-BE49-F238E27FC236}">
                <a16:creationId xmlns:a16="http://schemas.microsoft.com/office/drawing/2014/main" id="{178D3BBE-AFA0-8795-EBF7-DCE9600EB30E}"/>
              </a:ext>
            </a:extLst>
          </p:cNvPr>
          <p:cNvSpPr>
            <a:spLocks noGrp="1"/>
          </p:cNvSpPr>
          <p:nvPr>
            <p:ph type="ftr" sz="quarter" idx="11"/>
          </p:nvPr>
        </p:nvSpPr>
        <p:spPr/>
        <p:txBody>
          <a:bodyPr/>
          <a:lstStyle>
            <a:lvl1pPr>
              <a:defRPr/>
            </a:lvl1pPr>
          </a:lstStyle>
          <a:p>
            <a:r>
              <a:rPr lang="en-US" altLang="ja-JP" dirty="0"/>
              <a:t>H. Harada (Kyoto University)</a:t>
            </a:r>
          </a:p>
        </p:txBody>
      </p:sp>
      <p:sp>
        <p:nvSpPr>
          <p:cNvPr id="6" name="スライド番号プレースホルダー 5">
            <a:extLst>
              <a:ext uri="{FF2B5EF4-FFF2-40B4-BE49-F238E27FC236}">
                <a16:creationId xmlns:a16="http://schemas.microsoft.com/office/drawing/2014/main" id="{29E2390B-B8EF-BE6F-E05F-AC4FF25AF278}"/>
              </a:ext>
            </a:extLst>
          </p:cNvPr>
          <p:cNvSpPr>
            <a:spLocks noGrp="1"/>
          </p:cNvSpPr>
          <p:nvPr>
            <p:ph type="sldNum" sz="quarter" idx="12"/>
          </p:nvPr>
        </p:nvSpPr>
        <p:spPr/>
        <p:txBody>
          <a:bodyPr/>
          <a:lstStyle>
            <a:lvl1pPr>
              <a:defRPr/>
            </a:lvl1pPr>
          </a:lstStyle>
          <a:p>
            <a:r>
              <a:rPr lang="en-US" altLang="ja-JP"/>
              <a:t>Slide </a:t>
            </a:r>
            <a:fld id="{4DCCDCFB-B5C7-5D48-9D1A-3B7C5A935EFC}" type="slidenum">
              <a:rPr lang="en-US" altLang="ja-JP"/>
              <a:pPr/>
              <a:t>‹#›</a:t>
            </a:fld>
            <a:endParaRPr lang="en-US" altLang="ja-JP"/>
          </a:p>
        </p:txBody>
      </p:sp>
    </p:spTree>
    <p:extLst>
      <p:ext uri="{BB962C8B-B14F-4D97-AF65-F5344CB8AC3E}">
        <p14:creationId xmlns:p14="http://schemas.microsoft.com/office/powerpoint/2010/main" val="3657326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63E193-9403-113F-7989-A51A173D0D38}"/>
              </a:ext>
            </a:extLst>
          </p:cNvPr>
          <p:cNvSpPr>
            <a:spLocks noGrp="1"/>
          </p:cNvSpPr>
          <p:nvPr>
            <p:ph type="title"/>
          </p:nvPr>
        </p:nvSpPr>
        <p:spPr/>
        <p:txBody>
          <a:bodyPr/>
          <a:lstStyle/>
          <a:p>
            <a:r>
              <a:rPr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C805C95-36CB-97FB-4B6F-60AA9BF02C77}"/>
              </a:ext>
            </a:extLst>
          </p:cNvPr>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E3CA86E0-5993-BF9C-0A3F-4419E9DADCA2}"/>
              </a:ext>
            </a:extLst>
          </p:cNvPr>
          <p:cNvSpPr>
            <a:spLocks noGrp="1"/>
          </p:cNvSpPr>
          <p:nvPr>
            <p:ph type="dt" sz="half" idx="10"/>
          </p:nvPr>
        </p:nvSpPr>
        <p:spPr/>
        <p:txBody>
          <a:bodyPr/>
          <a:lstStyle>
            <a:lvl1pPr>
              <a:defRPr/>
            </a:lvl1pPr>
          </a:lstStyle>
          <a:p>
            <a:r>
              <a:rPr lang="en-US" altLang="ja-JP"/>
              <a:t>&lt;month year&gt;</a:t>
            </a:r>
          </a:p>
        </p:txBody>
      </p:sp>
      <p:sp>
        <p:nvSpPr>
          <p:cNvPr id="5" name="フッター プレースホルダー 4">
            <a:extLst>
              <a:ext uri="{FF2B5EF4-FFF2-40B4-BE49-F238E27FC236}">
                <a16:creationId xmlns:a16="http://schemas.microsoft.com/office/drawing/2014/main" id="{B289A520-59AA-6E86-F92F-6F857175A866}"/>
              </a:ext>
            </a:extLst>
          </p:cNvPr>
          <p:cNvSpPr>
            <a:spLocks noGrp="1"/>
          </p:cNvSpPr>
          <p:nvPr>
            <p:ph type="ftr" sz="quarter" idx="11"/>
          </p:nvPr>
        </p:nvSpPr>
        <p:spPr/>
        <p:txBody>
          <a:bodyPr/>
          <a:lstStyle>
            <a:lvl1pPr>
              <a:defRPr/>
            </a:lvl1pPr>
          </a:lstStyle>
          <a:p>
            <a:r>
              <a:rPr lang="en-US" altLang="ja-JP"/>
              <a:t>&lt;author&gt;, &lt;company&gt;</a:t>
            </a:r>
          </a:p>
        </p:txBody>
      </p:sp>
      <p:sp>
        <p:nvSpPr>
          <p:cNvPr id="6" name="スライド番号プレースホルダー 5">
            <a:extLst>
              <a:ext uri="{FF2B5EF4-FFF2-40B4-BE49-F238E27FC236}">
                <a16:creationId xmlns:a16="http://schemas.microsoft.com/office/drawing/2014/main" id="{A7B81594-AEB2-8D7F-2832-868A02D953DF}"/>
              </a:ext>
            </a:extLst>
          </p:cNvPr>
          <p:cNvSpPr>
            <a:spLocks noGrp="1"/>
          </p:cNvSpPr>
          <p:nvPr>
            <p:ph type="sldNum" sz="quarter" idx="12"/>
          </p:nvPr>
        </p:nvSpPr>
        <p:spPr/>
        <p:txBody>
          <a:bodyPr/>
          <a:lstStyle>
            <a:lvl1pPr>
              <a:defRPr/>
            </a:lvl1pPr>
          </a:lstStyle>
          <a:p>
            <a:r>
              <a:rPr lang="en-US" altLang="ja-JP"/>
              <a:t>Slide </a:t>
            </a:r>
            <a:fld id="{053E574A-1585-EE43-9AC4-44E25284113F}" type="slidenum">
              <a:rPr lang="en-US" altLang="ja-JP"/>
              <a:pPr/>
              <a:t>‹#›</a:t>
            </a:fld>
            <a:endParaRPr lang="en-US" altLang="ja-JP"/>
          </a:p>
        </p:txBody>
      </p:sp>
    </p:spTree>
    <p:extLst>
      <p:ext uri="{BB962C8B-B14F-4D97-AF65-F5344CB8AC3E}">
        <p14:creationId xmlns:p14="http://schemas.microsoft.com/office/powerpoint/2010/main" val="1675259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BEB1B045-2709-8532-6313-73A5B26AA0F0}"/>
              </a:ext>
            </a:extLst>
          </p:cNvPr>
          <p:cNvSpPr>
            <a:spLocks noGrp="1"/>
          </p:cNvSpPr>
          <p:nvPr>
            <p:ph type="title" orient="vert"/>
          </p:nvPr>
        </p:nvSpPr>
        <p:spPr>
          <a:xfrm>
            <a:off x="6515100" y="685800"/>
            <a:ext cx="1943100" cy="5410200"/>
          </a:xfrm>
        </p:spPr>
        <p:txBody>
          <a:bodyPr vert="eaVert"/>
          <a:lstStyle/>
          <a:p>
            <a:r>
              <a:rPr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8898DDB-2363-6D76-F118-48FD507335D9}"/>
              </a:ext>
            </a:extLst>
          </p:cNvPr>
          <p:cNvSpPr>
            <a:spLocks noGrp="1"/>
          </p:cNvSpPr>
          <p:nvPr>
            <p:ph type="body" orient="vert" idx="1"/>
          </p:nvPr>
        </p:nvSpPr>
        <p:spPr>
          <a:xfrm>
            <a:off x="685800" y="685800"/>
            <a:ext cx="5676900" cy="54102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F32A5821-660B-2DCB-9936-EC2A9FBA3769}"/>
              </a:ext>
            </a:extLst>
          </p:cNvPr>
          <p:cNvSpPr>
            <a:spLocks noGrp="1"/>
          </p:cNvSpPr>
          <p:nvPr>
            <p:ph type="dt" sz="half" idx="10"/>
          </p:nvPr>
        </p:nvSpPr>
        <p:spPr/>
        <p:txBody>
          <a:bodyPr/>
          <a:lstStyle>
            <a:lvl1pPr>
              <a:defRPr/>
            </a:lvl1pPr>
          </a:lstStyle>
          <a:p>
            <a:r>
              <a:rPr lang="en-US" altLang="ja-JP"/>
              <a:t>&lt;month year&gt;</a:t>
            </a:r>
          </a:p>
        </p:txBody>
      </p:sp>
      <p:sp>
        <p:nvSpPr>
          <p:cNvPr id="5" name="フッター プレースホルダー 4">
            <a:extLst>
              <a:ext uri="{FF2B5EF4-FFF2-40B4-BE49-F238E27FC236}">
                <a16:creationId xmlns:a16="http://schemas.microsoft.com/office/drawing/2014/main" id="{BF133DE5-8025-5CC8-42F0-DB4D4E4DD40C}"/>
              </a:ext>
            </a:extLst>
          </p:cNvPr>
          <p:cNvSpPr>
            <a:spLocks noGrp="1"/>
          </p:cNvSpPr>
          <p:nvPr>
            <p:ph type="ftr" sz="quarter" idx="11"/>
          </p:nvPr>
        </p:nvSpPr>
        <p:spPr/>
        <p:txBody>
          <a:bodyPr/>
          <a:lstStyle>
            <a:lvl1pPr>
              <a:defRPr/>
            </a:lvl1pPr>
          </a:lstStyle>
          <a:p>
            <a:r>
              <a:rPr lang="en-US" altLang="ja-JP"/>
              <a:t>&lt;author&gt;, &lt;company&gt;</a:t>
            </a:r>
          </a:p>
        </p:txBody>
      </p:sp>
      <p:sp>
        <p:nvSpPr>
          <p:cNvPr id="6" name="スライド番号プレースホルダー 5">
            <a:extLst>
              <a:ext uri="{FF2B5EF4-FFF2-40B4-BE49-F238E27FC236}">
                <a16:creationId xmlns:a16="http://schemas.microsoft.com/office/drawing/2014/main" id="{148D1A19-88DF-6CAC-9F7E-6AD4F81CDA27}"/>
              </a:ext>
            </a:extLst>
          </p:cNvPr>
          <p:cNvSpPr>
            <a:spLocks noGrp="1"/>
          </p:cNvSpPr>
          <p:nvPr>
            <p:ph type="sldNum" sz="quarter" idx="12"/>
          </p:nvPr>
        </p:nvSpPr>
        <p:spPr/>
        <p:txBody>
          <a:bodyPr/>
          <a:lstStyle>
            <a:lvl1pPr>
              <a:defRPr/>
            </a:lvl1pPr>
          </a:lstStyle>
          <a:p>
            <a:r>
              <a:rPr lang="en-US" altLang="ja-JP"/>
              <a:t>Slide </a:t>
            </a:r>
            <a:fld id="{C7609CC8-9621-C940-9ADD-555DE0F446B4}" type="slidenum">
              <a:rPr lang="en-US" altLang="ja-JP"/>
              <a:pPr/>
              <a:t>‹#›</a:t>
            </a:fld>
            <a:endParaRPr lang="en-US" altLang="ja-JP"/>
          </a:p>
        </p:txBody>
      </p:sp>
    </p:spTree>
    <p:extLst>
      <p:ext uri="{BB962C8B-B14F-4D97-AF65-F5344CB8AC3E}">
        <p14:creationId xmlns:p14="http://schemas.microsoft.com/office/powerpoint/2010/main" val="1637547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F95026-7D72-89CE-9BA3-BA651513885A}"/>
              </a:ext>
            </a:extLst>
          </p:cNvPr>
          <p:cNvSpPr>
            <a:spLocks noGrp="1"/>
          </p:cNvSpPr>
          <p:nvPr>
            <p:ph type="title"/>
          </p:nvPr>
        </p:nvSpPr>
        <p:spPr/>
        <p:txBody>
          <a:bodyPr/>
          <a:lstStyle/>
          <a:p>
            <a:r>
              <a:rPr lang="ja-JP" altLang="en-US"/>
              <a:t>マスター タイトルの書式設定</a:t>
            </a:r>
          </a:p>
        </p:txBody>
      </p:sp>
      <p:sp>
        <p:nvSpPr>
          <p:cNvPr id="3" name="コンテンツ プレースホルダー 2">
            <a:extLst>
              <a:ext uri="{FF2B5EF4-FFF2-40B4-BE49-F238E27FC236}">
                <a16:creationId xmlns:a16="http://schemas.microsoft.com/office/drawing/2014/main" id="{D2A85124-BE3C-A9B4-DEC7-BC72386878A9}"/>
              </a:ext>
            </a:extLst>
          </p:cNvPr>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B00089EB-8BB3-2D4D-5FB8-4CFF84258FB6}"/>
              </a:ext>
            </a:extLst>
          </p:cNvPr>
          <p:cNvSpPr>
            <a:spLocks noGrp="1"/>
          </p:cNvSpPr>
          <p:nvPr>
            <p:ph type="dt" sz="half" idx="10"/>
          </p:nvPr>
        </p:nvSpPr>
        <p:spPr/>
        <p:txBody>
          <a:bodyPr/>
          <a:lstStyle>
            <a:lvl1pPr>
              <a:defRPr/>
            </a:lvl1pPr>
          </a:lstStyle>
          <a:p>
            <a:r>
              <a:rPr lang="en-US" altLang="ja-JP" dirty="0"/>
              <a:t>May 2024</a:t>
            </a:r>
          </a:p>
        </p:txBody>
      </p:sp>
      <p:sp>
        <p:nvSpPr>
          <p:cNvPr id="6" name="スライド番号プレースホルダー 5">
            <a:extLst>
              <a:ext uri="{FF2B5EF4-FFF2-40B4-BE49-F238E27FC236}">
                <a16:creationId xmlns:a16="http://schemas.microsoft.com/office/drawing/2014/main" id="{0643F78D-6A3E-1295-3FE6-58CDF5B6DC1F}"/>
              </a:ext>
            </a:extLst>
          </p:cNvPr>
          <p:cNvSpPr>
            <a:spLocks noGrp="1"/>
          </p:cNvSpPr>
          <p:nvPr>
            <p:ph type="sldNum" sz="quarter" idx="12"/>
          </p:nvPr>
        </p:nvSpPr>
        <p:spPr/>
        <p:txBody>
          <a:bodyPr/>
          <a:lstStyle>
            <a:lvl1pPr>
              <a:defRPr/>
            </a:lvl1pPr>
          </a:lstStyle>
          <a:p>
            <a:r>
              <a:rPr lang="en-US" altLang="ja-JP"/>
              <a:t>Slide </a:t>
            </a:r>
            <a:fld id="{A7BB8295-9E98-6C46-8924-A289573E0324}" type="slidenum">
              <a:rPr lang="en-US" altLang="ja-JP"/>
              <a:pPr/>
              <a:t>‹#›</a:t>
            </a:fld>
            <a:endParaRPr lang="en-US" altLang="ja-JP"/>
          </a:p>
        </p:txBody>
      </p:sp>
      <p:sp>
        <p:nvSpPr>
          <p:cNvPr id="8" name="フッター プレースホルダー 4">
            <a:extLst>
              <a:ext uri="{FF2B5EF4-FFF2-40B4-BE49-F238E27FC236}">
                <a16:creationId xmlns:a16="http://schemas.microsoft.com/office/drawing/2014/main" id="{C7CBB0CE-C624-71B7-C3DC-9A85D6045CCF}"/>
              </a:ext>
            </a:extLst>
          </p:cNvPr>
          <p:cNvSpPr>
            <a:spLocks noGrp="1"/>
          </p:cNvSpPr>
          <p:nvPr>
            <p:ph type="ftr" sz="quarter" idx="11"/>
          </p:nvPr>
        </p:nvSpPr>
        <p:spPr>
          <a:xfrm>
            <a:off x="5486400" y="6475413"/>
            <a:ext cx="3124200" cy="184666"/>
          </a:xfrm>
        </p:spPr>
        <p:txBody>
          <a:bodyPr/>
          <a:lstStyle>
            <a:lvl1pPr>
              <a:defRPr/>
            </a:lvl1pPr>
          </a:lstStyle>
          <a:p>
            <a:r>
              <a:rPr lang="en-US" altLang="ja-JP" dirty="0"/>
              <a:t>H. Harada (Kyoto University)</a:t>
            </a:r>
          </a:p>
        </p:txBody>
      </p:sp>
    </p:spTree>
    <p:extLst>
      <p:ext uri="{BB962C8B-B14F-4D97-AF65-F5344CB8AC3E}">
        <p14:creationId xmlns:p14="http://schemas.microsoft.com/office/powerpoint/2010/main" val="2597253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38D5BF-6E5C-FB8A-728A-780130995D1A}"/>
              </a:ext>
            </a:extLst>
          </p:cNvPr>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a:extLst>
              <a:ext uri="{FF2B5EF4-FFF2-40B4-BE49-F238E27FC236}">
                <a16:creationId xmlns:a16="http://schemas.microsoft.com/office/drawing/2014/main" id="{8AC1E560-3542-38AC-CC02-47EC21E5B3AA}"/>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186C951E-3C03-8B3D-4C0E-1BCF9F893726}"/>
              </a:ext>
            </a:extLst>
          </p:cNvPr>
          <p:cNvSpPr>
            <a:spLocks noGrp="1"/>
          </p:cNvSpPr>
          <p:nvPr>
            <p:ph type="dt" sz="half" idx="10"/>
          </p:nvPr>
        </p:nvSpPr>
        <p:spPr/>
        <p:txBody>
          <a:bodyPr/>
          <a:lstStyle>
            <a:lvl1pPr>
              <a:defRPr/>
            </a:lvl1pPr>
          </a:lstStyle>
          <a:p>
            <a:r>
              <a:rPr lang="en-US" altLang="ja-JP" dirty="0"/>
              <a:t>May 2024</a:t>
            </a:r>
          </a:p>
        </p:txBody>
      </p:sp>
      <p:sp>
        <p:nvSpPr>
          <p:cNvPr id="6" name="スライド番号プレースホルダー 5">
            <a:extLst>
              <a:ext uri="{FF2B5EF4-FFF2-40B4-BE49-F238E27FC236}">
                <a16:creationId xmlns:a16="http://schemas.microsoft.com/office/drawing/2014/main" id="{9CE5380D-FC44-805F-EF8F-A66052C7A954}"/>
              </a:ext>
            </a:extLst>
          </p:cNvPr>
          <p:cNvSpPr>
            <a:spLocks noGrp="1"/>
          </p:cNvSpPr>
          <p:nvPr>
            <p:ph type="sldNum" sz="quarter" idx="12"/>
          </p:nvPr>
        </p:nvSpPr>
        <p:spPr/>
        <p:txBody>
          <a:bodyPr/>
          <a:lstStyle>
            <a:lvl1pPr>
              <a:defRPr/>
            </a:lvl1pPr>
          </a:lstStyle>
          <a:p>
            <a:r>
              <a:rPr lang="en-US" altLang="ja-JP"/>
              <a:t>Slide </a:t>
            </a:r>
            <a:fld id="{C5D73E17-1659-1D40-BF7F-499C6731C798}" type="slidenum">
              <a:rPr lang="en-US" altLang="ja-JP"/>
              <a:pPr/>
              <a:t>‹#›</a:t>
            </a:fld>
            <a:endParaRPr lang="en-US" altLang="ja-JP"/>
          </a:p>
        </p:txBody>
      </p:sp>
      <p:sp>
        <p:nvSpPr>
          <p:cNvPr id="7" name="フッター プレースホルダー 4">
            <a:extLst>
              <a:ext uri="{FF2B5EF4-FFF2-40B4-BE49-F238E27FC236}">
                <a16:creationId xmlns:a16="http://schemas.microsoft.com/office/drawing/2014/main" id="{4B6B4C62-E310-1850-00E0-8656A15879CB}"/>
              </a:ext>
            </a:extLst>
          </p:cNvPr>
          <p:cNvSpPr>
            <a:spLocks noGrp="1"/>
          </p:cNvSpPr>
          <p:nvPr>
            <p:ph type="ftr" sz="quarter" idx="11"/>
          </p:nvPr>
        </p:nvSpPr>
        <p:spPr>
          <a:xfrm>
            <a:off x="5486400" y="6475413"/>
            <a:ext cx="3124200" cy="184666"/>
          </a:xfrm>
        </p:spPr>
        <p:txBody>
          <a:bodyPr/>
          <a:lstStyle>
            <a:lvl1pPr>
              <a:defRPr/>
            </a:lvl1pPr>
          </a:lstStyle>
          <a:p>
            <a:r>
              <a:rPr lang="en-US" altLang="ja-JP" dirty="0"/>
              <a:t>H. Harada (Kyoto University)</a:t>
            </a:r>
          </a:p>
        </p:txBody>
      </p:sp>
    </p:spTree>
    <p:extLst>
      <p:ext uri="{BB962C8B-B14F-4D97-AF65-F5344CB8AC3E}">
        <p14:creationId xmlns:p14="http://schemas.microsoft.com/office/powerpoint/2010/main" val="1843907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02F048-1668-7746-6539-3E4265133668}"/>
              </a:ext>
            </a:extLst>
          </p:cNvPr>
          <p:cNvSpPr>
            <a:spLocks noGrp="1"/>
          </p:cNvSpPr>
          <p:nvPr>
            <p:ph type="title"/>
          </p:nvPr>
        </p:nvSpPr>
        <p:spPr/>
        <p:txBody>
          <a:bodyPr/>
          <a:lstStyle/>
          <a:p>
            <a:r>
              <a:rPr lang="ja-JP" altLang="en-US"/>
              <a:t>マスター タイトルの書式設定</a:t>
            </a:r>
          </a:p>
        </p:txBody>
      </p:sp>
      <p:sp>
        <p:nvSpPr>
          <p:cNvPr id="3" name="コンテンツ プレースホルダー 2">
            <a:extLst>
              <a:ext uri="{FF2B5EF4-FFF2-40B4-BE49-F238E27FC236}">
                <a16:creationId xmlns:a16="http://schemas.microsoft.com/office/drawing/2014/main" id="{3A92D81E-1963-2187-E1A4-DE1F3B561EF1}"/>
              </a:ext>
            </a:extLst>
          </p:cNvPr>
          <p:cNvSpPr>
            <a:spLocks noGrp="1"/>
          </p:cNvSpPr>
          <p:nvPr>
            <p:ph sz="half" idx="1"/>
          </p:nvPr>
        </p:nvSpPr>
        <p:spPr>
          <a:xfrm>
            <a:off x="685800" y="1981200"/>
            <a:ext cx="38100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a:extLst>
              <a:ext uri="{FF2B5EF4-FFF2-40B4-BE49-F238E27FC236}">
                <a16:creationId xmlns:a16="http://schemas.microsoft.com/office/drawing/2014/main" id="{10596598-6510-2583-53E3-C4A641C9CE69}"/>
              </a:ext>
            </a:extLst>
          </p:cNvPr>
          <p:cNvSpPr>
            <a:spLocks noGrp="1"/>
          </p:cNvSpPr>
          <p:nvPr>
            <p:ph sz="half" idx="2"/>
          </p:nvPr>
        </p:nvSpPr>
        <p:spPr>
          <a:xfrm>
            <a:off x="4648200" y="1981200"/>
            <a:ext cx="38100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a:extLst>
              <a:ext uri="{FF2B5EF4-FFF2-40B4-BE49-F238E27FC236}">
                <a16:creationId xmlns:a16="http://schemas.microsoft.com/office/drawing/2014/main" id="{D1A991C8-C303-E393-F3EC-560E7E1B1D3E}"/>
              </a:ext>
            </a:extLst>
          </p:cNvPr>
          <p:cNvSpPr>
            <a:spLocks noGrp="1"/>
          </p:cNvSpPr>
          <p:nvPr>
            <p:ph type="dt" sz="half" idx="10"/>
          </p:nvPr>
        </p:nvSpPr>
        <p:spPr/>
        <p:txBody>
          <a:bodyPr/>
          <a:lstStyle>
            <a:lvl1pPr>
              <a:defRPr/>
            </a:lvl1pPr>
          </a:lstStyle>
          <a:p>
            <a:r>
              <a:rPr lang="en-US" altLang="ja-JP" dirty="0"/>
              <a:t>May 2024</a:t>
            </a:r>
          </a:p>
        </p:txBody>
      </p:sp>
      <p:sp>
        <p:nvSpPr>
          <p:cNvPr id="7" name="スライド番号プレースホルダー 6">
            <a:extLst>
              <a:ext uri="{FF2B5EF4-FFF2-40B4-BE49-F238E27FC236}">
                <a16:creationId xmlns:a16="http://schemas.microsoft.com/office/drawing/2014/main" id="{3B3FB6FE-08F4-9EBC-C5F6-12B17D006F00}"/>
              </a:ext>
            </a:extLst>
          </p:cNvPr>
          <p:cNvSpPr>
            <a:spLocks noGrp="1"/>
          </p:cNvSpPr>
          <p:nvPr>
            <p:ph type="sldNum" sz="quarter" idx="12"/>
          </p:nvPr>
        </p:nvSpPr>
        <p:spPr/>
        <p:txBody>
          <a:bodyPr/>
          <a:lstStyle>
            <a:lvl1pPr>
              <a:defRPr/>
            </a:lvl1pPr>
          </a:lstStyle>
          <a:p>
            <a:r>
              <a:rPr lang="en-US" altLang="ja-JP"/>
              <a:t>Slide </a:t>
            </a:r>
            <a:fld id="{D4E79EDE-5B37-8044-AA05-517267225F12}" type="slidenum">
              <a:rPr lang="en-US" altLang="ja-JP"/>
              <a:pPr/>
              <a:t>‹#›</a:t>
            </a:fld>
            <a:endParaRPr lang="en-US" altLang="ja-JP"/>
          </a:p>
        </p:txBody>
      </p:sp>
      <p:sp>
        <p:nvSpPr>
          <p:cNvPr id="8" name="フッター プレースホルダー 4">
            <a:extLst>
              <a:ext uri="{FF2B5EF4-FFF2-40B4-BE49-F238E27FC236}">
                <a16:creationId xmlns:a16="http://schemas.microsoft.com/office/drawing/2014/main" id="{CC02105F-9D9F-E79C-07CD-320593D1EA38}"/>
              </a:ext>
            </a:extLst>
          </p:cNvPr>
          <p:cNvSpPr>
            <a:spLocks noGrp="1"/>
          </p:cNvSpPr>
          <p:nvPr>
            <p:ph type="ftr" sz="quarter" idx="11"/>
          </p:nvPr>
        </p:nvSpPr>
        <p:spPr>
          <a:xfrm>
            <a:off x="5486400" y="6475413"/>
            <a:ext cx="3124200" cy="184666"/>
          </a:xfrm>
        </p:spPr>
        <p:txBody>
          <a:bodyPr/>
          <a:lstStyle>
            <a:lvl1pPr>
              <a:defRPr/>
            </a:lvl1pPr>
          </a:lstStyle>
          <a:p>
            <a:r>
              <a:rPr lang="en-US" altLang="ja-JP" dirty="0"/>
              <a:t>H. Harada (Kyoto University)</a:t>
            </a:r>
          </a:p>
        </p:txBody>
      </p:sp>
    </p:spTree>
    <p:extLst>
      <p:ext uri="{BB962C8B-B14F-4D97-AF65-F5344CB8AC3E}">
        <p14:creationId xmlns:p14="http://schemas.microsoft.com/office/powerpoint/2010/main" val="3412894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3D5B57-74B8-9D79-6AA0-521675CD5145}"/>
              </a:ext>
            </a:extLst>
          </p:cNvPr>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a:extLst>
              <a:ext uri="{FF2B5EF4-FFF2-40B4-BE49-F238E27FC236}">
                <a16:creationId xmlns:a16="http://schemas.microsoft.com/office/drawing/2014/main" id="{8FBB555C-9183-D1CC-B942-AAF32FFAA1A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a:extLst>
              <a:ext uri="{FF2B5EF4-FFF2-40B4-BE49-F238E27FC236}">
                <a16:creationId xmlns:a16="http://schemas.microsoft.com/office/drawing/2014/main" id="{109E7362-BD5D-6701-4362-A1495AFE7196}"/>
              </a:ext>
            </a:extLst>
          </p:cNvPr>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a:extLst>
              <a:ext uri="{FF2B5EF4-FFF2-40B4-BE49-F238E27FC236}">
                <a16:creationId xmlns:a16="http://schemas.microsoft.com/office/drawing/2014/main" id="{3976C107-E9F3-9093-B0C1-68B7FB92629E}"/>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a:extLst>
              <a:ext uri="{FF2B5EF4-FFF2-40B4-BE49-F238E27FC236}">
                <a16:creationId xmlns:a16="http://schemas.microsoft.com/office/drawing/2014/main" id="{53C43F66-6604-8F33-62A9-8074AC623227}"/>
              </a:ext>
            </a:extLst>
          </p:cNvPr>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a:extLst>
              <a:ext uri="{FF2B5EF4-FFF2-40B4-BE49-F238E27FC236}">
                <a16:creationId xmlns:a16="http://schemas.microsoft.com/office/drawing/2014/main" id="{982D9283-CD81-98F8-929C-276DB7AAA7B2}"/>
              </a:ext>
            </a:extLst>
          </p:cNvPr>
          <p:cNvSpPr>
            <a:spLocks noGrp="1"/>
          </p:cNvSpPr>
          <p:nvPr>
            <p:ph type="dt" sz="half" idx="10"/>
          </p:nvPr>
        </p:nvSpPr>
        <p:spPr/>
        <p:txBody>
          <a:bodyPr/>
          <a:lstStyle>
            <a:lvl1pPr>
              <a:defRPr/>
            </a:lvl1pPr>
          </a:lstStyle>
          <a:p>
            <a:r>
              <a:rPr lang="en-US" altLang="ja-JP" dirty="0"/>
              <a:t>May 2024</a:t>
            </a:r>
          </a:p>
        </p:txBody>
      </p:sp>
      <p:sp>
        <p:nvSpPr>
          <p:cNvPr id="9" name="スライド番号プレースホルダー 8">
            <a:extLst>
              <a:ext uri="{FF2B5EF4-FFF2-40B4-BE49-F238E27FC236}">
                <a16:creationId xmlns:a16="http://schemas.microsoft.com/office/drawing/2014/main" id="{B71451A7-0059-4CA1-B74F-9AE608B58ED1}"/>
              </a:ext>
            </a:extLst>
          </p:cNvPr>
          <p:cNvSpPr>
            <a:spLocks noGrp="1"/>
          </p:cNvSpPr>
          <p:nvPr>
            <p:ph type="sldNum" sz="quarter" idx="12"/>
          </p:nvPr>
        </p:nvSpPr>
        <p:spPr/>
        <p:txBody>
          <a:bodyPr/>
          <a:lstStyle>
            <a:lvl1pPr>
              <a:defRPr/>
            </a:lvl1pPr>
          </a:lstStyle>
          <a:p>
            <a:r>
              <a:rPr lang="en-US" altLang="ja-JP"/>
              <a:t>Slide </a:t>
            </a:r>
            <a:fld id="{72D875E0-1C4C-AB41-8515-9C180A7E0891}" type="slidenum">
              <a:rPr lang="en-US" altLang="ja-JP"/>
              <a:pPr/>
              <a:t>‹#›</a:t>
            </a:fld>
            <a:endParaRPr lang="en-US" altLang="ja-JP"/>
          </a:p>
        </p:txBody>
      </p:sp>
      <p:sp>
        <p:nvSpPr>
          <p:cNvPr id="10" name="フッター プレースホルダー 4">
            <a:extLst>
              <a:ext uri="{FF2B5EF4-FFF2-40B4-BE49-F238E27FC236}">
                <a16:creationId xmlns:a16="http://schemas.microsoft.com/office/drawing/2014/main" id="{7A12AA74-B419-B5E1-9938-23498AE6432B}"/>
              </a:ext>
            </a:extLst>
          </p:cNvPr>
          <p:cNvSpPr>
            <a:spLocks noGrp="1"/>
          </p:cNvSpPr>
          <p:nvPr>
            <p:ph type="ftr" sz="quarter" idx="11"/>
          </p:nvPr>
        </p:nvSpPr>
        <p:spPr>
          <a:xfrm>
            <a:off x="5486400" y="6475413"/>
            <a:ext cx="3124200" cy="184666"/>
          </a:xfrm>
        </p:spPr>
        <p:txBody>
          <a:bodyPr/>
          <a:lstStyle>
            <a:lvl1pPr>
              <a:defRPr/>
            </a:lvl1pPr>
          </a:lstStyle>
          <a:p>
            <a:r>
              <a:rPr lang="en-US" altLang="ja-JP" dirty="0"/>
              <a:t>H. Harada (Kyoto University)</a:t>
            </a:r>
          </a:p>
        </p:txBody>
      </p:sp>
    </p:spTree>
    <p:extLst>
      <p:ext uri="{BB962C8B-B14F-4D97-AF65-F5344CB8AC3E}">
        <p14:creationId xmlns:p14="http://schemas.microsoft.com/office/powerpoint/2010/main" val="2836197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5E4C2A-56AD-BCC1-5554-C87416B5E176}"/>
              </a:ext>
            </a:extLst>
          </p:cNvPr>
          <p:cNvSpPr>
            <a:spLocks noGrp="1"/>
          </p:cNvSpPr>
          <p:nvPr>
            <p:ph type="title"/>
          </p:nvPr>
        </p:nvSpPr>
        <p:spPr/>
        <p:txBody>
          <a:bodyPr/>
          <a:lstStyle/>
          <a:p>
            <a:r>
              <a:rPr lang="ja-JP" altLang="en-US"/>
              <a:t>マスター タイトルの書式設定</a:t>
            </a:r>
          </a:p>
        </p:txBody>
      </p:sp>
      <p:sp>
        <p:nvSpPr>
          <p:cNvPr id="3" name="日付プレースホルダー 2">
            <a:extLst>
              <a:ext uri="{FF2B5EF4-FFF2-40B4-BE49-F238E27FC236}">
                <a16:creationId xmlns:a16="http://schemas.microsoft.com/office/drawing/2014/main" id="{4D7BDCC2-7C93-6F5A-4C68-B7027D0B73D5}"/>
              </a:ext>
            </a:extLst>
          </p:cNvPr>
          <p:cNvSpPr>
            <a:spLocks noGrp="1"/>
          </p:cNvSpPr>
          <p:nvPr>
            <p:ph type="dt" sz="half" idx="10"/>
          </p:nvPr>
        </p:nvSpPr>
        <p:spPr/>
        <p:txBody>
          <a:bodyPr/>
          <a:lstStyle>
            <a:lvl1pPr>
              <a:defRPr/>
            </a:lvl1pPr>
          </a:lstStyle>
          <a:p>
            <a:r>
              <a:rPr lang="en-US" altLang="ja-JP"/>
              <a:t>&lt;month year&gt;</a:t>
            </a:r>
          </a:p>
        </p:txBody>
      </p:sp>
      <p:sp>
        <p:nvSpPr>
          <p:cNvPr id="5" name="スライド番号プレースホルダー 4">
            <a:extLst>
              <a:ext uri="{FF2B5EF4-FFF2-40B4-BE49-F238E27FC236}">
                <a16:creationId xmlns:a16="http://schemas.microsoft.com/office/drawing/2014/main" id="{0DD67AD9-4728-8CB7-FBD4-CCC7398C1AB9}"/>
              </a:ext>
            </a:extLst>
          </p:cNvPr>
          <p:cNvSpPr>
            <a:spLocks noGrp="1"/>
          </p:cNvSpPr>
          <p:nvPr>
            <p:ph type="sldNum" sz="quarter" idx="12"/>
          </p:nvPr>
        </p:nvSpPr>
        <p:spPr/>
        <p:txBody>
          <a:bodyPr/>
          <a:lstStyle>
            <a:lvl1pPr>
              <a:defRPr/>
            </a:lvl1pPr>
          </a:lstStyle>
          <a:p>
            <a:r>
              <a:rPr lang="en-US" altLang="ja-JP"/>
              <a:t>Slide </a:t>
            </a:r>
            <a:fld id="{6C470715-CA17-1440-9A00-ABF0CF256EB7}" type="slidenum">
              <a:rPr lang="en-US" altLang="ja-JP"/>
              <a:pPr/>
              <a:t>‹#›</a:t>
            </a:fld>
            <a:endParaRPr lang="en-US" altLang="ja-JP"/>
          </a:p>
        </p:txBody>
      </p:sp>
      <p:sp>
        <p:nvSpPr>
          <p:cNvPr id="6" name="フッター プレースホルダー 4">
            <a:extLst>
              <a:ext uri="{FF2B5EF4-FFF2-40B4-BE49-F238E27FC236}">
                <a16:creationId xmlns:a16="http://schemas.microsoft.com/office/drawing/2014/main" id="{7CA6C2F9-6082-3B69-1005-C18946AFC818}"/>
              </a:ext>
            </a:extLst>
          </p:cNvPr>
          <p:cNvSpPr>
            <a:spLocks noGrp="1"/>
          </p:cNvSpPr>
          <p:nvPr>
            <p:ph type="ftr" sz="quarter" idx="11"/>
          </p:nvPr>
        </p:nvSpPr>
        <p:spPr>
          <a:xfrm>
            <a:off x="5486400" y="6475413"/>
            <a:ext cx="3124200" cy="184666"/>
          </a:xfrm>
        </p:spPr>
        <p:txBody>
          <a:bodyPr/>
          <a:lstStyle>
            <a:lvl1pPr>
              <a:defRPr/>
            </a:lvl1pPr>
          </a:lstStyle>
          <a:p>
            <a:r>
              <a:rPr lang="en-US" altLang="ja-JP" dirty="0"/>
              <a:t>H. Harada (Kyoto University)</a:t>
            </a:r>
          </a:p>
        </p:txBody>
      </p:sp>
    </p:spTree>
    <p:extLst>
      <p:ext uri="{BB962C8B-B14F-4D97-AF65-F5344CB8AC3E}">
        <p14:creationId xmlns:p14="http://schemas.microsoft.com/office/powerpoint/2010/main" val="253713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B7388A66-9025-A526-380A-F4C85E973BE4}"/>
              </a:ext>
            </a:extLst>
          </p:cNvPr>
          <p:cNvSpPr>
            <a:spLocks noGrp="1"/>
          </p:cNvSpPr>
          <p:nvPr>
            <p:ph type="dt" sz="half" idx="10"/>
          </p:nvPr>
        </p:nvSpPr>
        <p:spPr/>
        <p:txBody>
          <a:bodyPr/>
          <a:lstStyle>
            <a:lvl1pPr>
              <a:defRPr/>
            </a:lvl1pPr>
          </a:lstStyle>
          <a:p>
            <a:r>
              <a:rPr lang="en-US" altLang="ja-JP" dirty="0"/>
              <a:t>May 2024</a:t>
            </a:r>
          </a:p>
        </p:txBody>
      </p:sp>
      <p:sp>
        <p:nvSpPr>
          <p:cNvPr id="4" name="スライド番号プレースホルダー 3">
            <a:extLst>
              <a:ext uri="{FF2B5EF4-FFF2-40B4-BE49-F238E27FC236}">
                <a16:creationId xmlns:a16="http://schemas.microsoft.com/office/drawing/2014/main" id="{B9093918-315A-A117-F8C2-F61744FE2CC8}"/>
              </a:ext>
            </a:extLst>
          </p:cNvPr>
          <p:cNvSpPr>
            <a:spLocks noGrp="1"/>
          </p:cNvSpPr>
          <p:nvPr>
            <p:ph type="sldNum" sz="quarter" idx="12"/>
          </p:nvPr>
        </p:nvSpPr>
        <p:spPr/>
        <p:txBody>
          <a:bodyPr/>
          <a:lstStyle>
            <a:lvl1pPr>
              <a:defRPr/>
            </a:lvl1pPr>
          </a:lstStyle>
          <a:p>
            <a:r>
              <a:rPr lang="en-US" altLang="ja-JP"/>
              <a:t>Slide </a:t>
            </a:r>
            <a:fld id="{C2764211-2564-534C-81C1-DD39658BDD1F}" type="slidenum">
              <a:rPr lang="en-US" altLang="ja-JP"/>
              <a:pPr/>
              <a:t>‹#›</a:t>
            </a:fld>
            <a:endParaRPr lang="en-US" altLang="ja-JP"/>
          </a:p>
        </p:txBody>
      </p:sp>
      <p:sp>
        <p:nvSpPr>
          <p:cNvPr id="7" name="フッター プレースホルダー 4">
            <a:extLst>
              <a:ext uri="{FF2B5EF4-FFF2-40B4-BE49-F238E27FC236}">
                <a16:creationId xmlns:a16="http://schemas.microsoft.com/office/drawing/2014/main" id="{9D035B8D-CC0A-E4DF-64B4-82C5717FEDD6}"/>
              </a:ext>
            </a:extLst>
          </p:cNvPr>
          <p:cNvSpPr>
            <a:spLocks noGrp="1"/>
          </p:cNvSpPr>
          <p:nvPr>
            <p:ph type="ftr" sz="quarter" idx="11"/>
          </p:nvPr>
        </p:nvSpPr>
        <p:spPr>
          <a:xfrm>
            <a:off x="5486400" y="6475413"/>
            <a:ext cx="3124200" cy="184666"/>
          </a:xfrm>
        </p:spPr>
        <p:txBody>
          <a:bodyPr/>
          <a:lstStyle>
            <a:lvl1pPr>
              <a:defRPr/>
            </a:lvl1pPr>
          </a:lstStyle>
          <a:p>
            <a:r>
              <a:rPr lang="en-US" altLang="ja-JP" dirty="0"/>
              <a:t>H. Harada (Kyoto University)</a:t>
            </a:r>
          </a:p>
        </p:txBody>
      </p:sp>
    </p:spTree>
    <p:extLst>
      <p:ext uri="{BB962C8B-B14F-4D97-AF65-F5344CB8AC3E}">
        <p14:creationId xmlns:p14="http://schemas.microsoft.com/office/powerpoint/2010/main" val="1347277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848FE1-AB54-A81D-F631-D0A63C7674D4}"/>
              </a:ext>
            </a:extLst>
          </p:cNvPr>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a:extLst>
              <a:ext uri="{FF2B5EF4-FFF2-40B4-BE49-F238E27FC236}">
                <a16:creationId xmlns:a16="http://schemas.microsoft.com/office/drawing/2014/main" id="{E15B1374-63A3-CCE8-B622-607933DDD727}"/>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a:extLst>
              <a:ext uri="{FF2B5EF4-FFF2-40B4-BE49-F238E27FC236}">
                <a16:creationId xmlns:a16="http://schemas.microsoft.com/office/drawing/2014/main" id="{1F38F896-7326-97B3-5CAE-AD23322B273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A2CDF0B6-5929-BE9F-2B14-31848326FF4E}"/>
              </a:ext>
            </a:extLst>
          </p:cNvPr>
          <p:cNvSpPr>
            <a:spLocks noGrp="1"/>
          </p:cNvSpPr>
          <p:nvPr>
            <p:ph type="dt" sz="half" idx="10"/>
          </p:nvPr>
        </p:nvSpPr>
        <p:spPr/>
        <p:txBody>
          <a:bodyPr/>
          <a:lstStyle>
            <a:lvl1pPr>
              <a:defRPr/>
            </a:lvl1pPr>
          </a:lstStyle>
          <a:p>
            <a:r>
              <a:rPr lang="en-US" altLang="ja-JP"/>
              <a:t>&lt;month year&gt;</a:t>
            </a:r>
          </a:p>
        </p:txBody>
      </p:sp>
      <p:sp>
        <p:nvSpPr>
          <p:cNvPr id="6" name="フッター プレースホルダー 5">
            <a:extLst>
              <a:ext uri="{FF2B5EF4-FFF2-40B4-BE49-F238E27FC236}">
                <a16:creationId xmlns:a16="http://schemas.microsoft.com/office/drawing/2014/main" id="{15E50602-45AE-97AB-6115-E2266BD7FA3E}"/>
              </a:ext>
            </a:extLst>
          </p:cNvPr>
          <p:cNvSpPr>
            <a:spLocks noGrp="1"/>
          </p:cNvSpPr>
          <p:nvPr>
            <p:ph type="ftr" sz="quarter" idx="11"/>
          </p:nvPr>
        </p:nvSpPr>
        <p:spPr/>
        <p:txBody>
          <a:bodyPr/>
          <a:lstStyle>
            <a:lvl1pPr>
              <a:defRPr/>
            </a:lvl1pPr>
          </a:lstStyle>
          <a:p>
            <a:r>
              <a:rPr lang="en-US" altLang="ja-JP"/>
              <a:t>&lt;author&gt;, &lt;company&gt;</a:t>
            </a:r>
          </a:p>
        </p:txBody>
      </p:sp>
      <p:sp>
        <p:nvSpPr>
          <p:cNvPr id="7" name="スライド番号プレースホルダー 6">
            <a:extLst>
              <a:ext uri="{FF2B5EF4-FFF2-40B4-BE49-F238E27FC236}">
                <a16:creationId xmlns:a16="http://schemas.microsoft.com/office/drawing/2014/main" id="{B98B941E-691E-65B8-AD8D-3D136C1CDB98}"/>
              </a:ext>
            </a:extLst>
          </p:cNvPr>
          <p:cNvSpPr>
            <a:spLocks noGrp="1"/>
          </p:cNvSpPr>
          <p:nvPr>
            <p:ph type="sldNum" sz="quarter" idx="12"/>
          </p:nvPr>
        </p:nvSpPr>
        <p:spPr/>
        <p:txBody>
          <a:bodyPr/>
          <a:lstStyle>
            <a:lvl1pPr>
              <a:defRPr/>
            </a:lvl1pPr>
          </a:lstStyle>
          <a:p>
            <a:r>
              <a:rPr lang="en-US" altLang="ja-JP"/>
              <a:t>Slide </a:t>
            </a:r>
            <a:fld id="{73959065-9C44-6A45-942B-A806D32A84AA}" type="slidenum">
              <a:rPr lang="en-US" altLang="ja-JP"/>
              <a:pPr/>
              <a:t>‹#›</a:t>
            </a:fld>
            <a:endParaRPr lang="en-US" altLang="ja-JP"/>
          </a:p>
        </p:txBody>
      </p:sp>
    </p:spTree>
    <p:extLst>
      <p:ext uri="{BB962C8B-B14F-4D97-AF65-F5344CB8AC3E}">
        <p14:creationId xmlns:p14="http://schemas.microsoft.com/office/powerpoint/2010/main" val="1749804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ED1150-2E55-06FF-5B4B-7C35EECC02FD}"/>
              </a:ext>
            </a:extLst>
          </p:cNvPr>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a:extLst>
              <a:ext uri="{FF2B5EF4-FFF2-40B4-BE49-F238E27FC236}">
                <a16:creationId xmlns:a16="http://schemas.microsoft.com/office/drawing/2014/main" id="{ED305965-C2BD-22EB-0408-CD12B6E066E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p>
        </p:txBody>
      </p:sp>
      <p:sp>
        <p:nvSpPr>
          <p:cNvPr id="4" name="テキスト プレースホルダー 3">
            <a:extLst>
              <a:ext uri="{FF2B5EF4-FFF2-40B4-BE49-F238E27FC236}">
                <a16:creationId xmlns:a16="http://schemas.microsoft.com/office/drawing/2014/main" id="{8B9D976E-D919-EA2A-4902-53F5BBD385E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F6959FC9-74B7-E68D-3916-3BF936FE765F}"/>
              </a:ext>
            </a:extLst>
          </p:cNvPr>
          <p:cNvSpPr>
            <a:spLocks noGrp="1"/>
          </p:cNvSpPr>
          <p:nvPr>
            <p:ph type="dt" sz="half" idx="10"/>
          </p:nvPr>
        </p:nvSpPr>
        <p:spPr/>
        <p:txBody>
          <a:bodyPr/>
          <a:lstStyle>
            <a:lvl1pPr>
              <a:defRPr/>
            </a:lvl1pPr>
          </a:lstStyle>
          <a:p>
            <a:r>
              <a:rPr lang="en-US" altLang="ja-JP"/>
              <a:t>&lt;month year&gt;</a:t>
            </a:r>
          </a:p>
        </p:txBody>
      </p:sp>
      <p:sp>
        <p:nvSpPr>
          <p:cNvPr id="6" name="フッター プレースホルダー 5">
            <a:extLst>
              <a:ext uri="{FF2B5EF4-FFF2-40B4-BE49-F238E27FC236}">
                <a16:creationId xmlns:a16="http://schemas.microsoft.com/office/drawing/2014/main" id="{14F894A9-93BB-CF9E-20C5-EC741392D7C4}"/>
              </a:ext>
            </a:extLst>
          </p:cNvPr>
          <p:cNvSpPr>
            <a:spLocks noGrp="1"/>
          </p:cNvSpPr>
          <p:nvPr>
            <p:ph type="ftr" sz="quarter" idx="11"/>
          </p:nvPr>
        </p:nvSpPr>
        <p:spPr/>
        <p:txBody>
          <a:bodyPr/>
          <a:lstStyle>
            <a:lvl1pPr>
              <a:defRPr/>
            </a:lvl1pPr>
          </a:lstStyle>
          <a:p>
            <a:r>
              <a:rPr lang="en-US" altLang="ja-JP"/>
              <a:t>&lt;author&gt;, &lt;company&gt;</a:t>
            </a:r>
          </a:p>
        </p:txBody>
      </p:sp>
      <p:sp>
        <p:nvSpPr>
          <p:cNvPr id="7" name="スライド番号プレースホルダー 6">
            <a:extLst>
              <a:ext uri="{FF2B5EF4-FFF2-40B4-BE49-F238E27FC236}">
                <a16:creationId xmlns:a16="http://schemas.microsoft.com/office/drawing/2014/main" id="{7E7024A4-CD70-06F4-E65A-D439D427D10C}"/>
              </a:ext>
            </a:extLst>
          </p:cNvPr>
          <p:cNvSpPr>
            <a:spLocks noGrp="1"/>
          </p:cNvSpPr>
          <p:nvPr>
            <p:ph type="sldNum" sz="quarter" idx="12"/>
          </p:nvPr>
        </p:nvSpPr>
        <p:spPr/>
        <p:txBody>
          <a:bodyPr/>
          <a:lstStyle>
            <a:lvl1pPr>
              <a:defRPr/>
            </a:lvl1pPr>
          </a:lstStyle>
          <a:p>
            <a:r>
              <a:rPr lang="en-US" altLang="ja-JP"/>
              <a:t>Slide </a:t>
            </a:r>
            <a:fld id="{51677405-CA80-0D43-B024-3D2FE325E03A}" type="slidenum">
              <a:rPr lang="en-US" altLang="ja-JP"/>
              <a:pPr/>
              <a:t>‹#›</a:t>
            </a:fld>
            <a:endParaRPr lang="en-US" altLang="ja-JP"/>
          </a:p>
        </p:txBody>
      </p:sp>
    </p:spTree>
    <p:extLst>
      <p:ext uri="{BB962C8B-B14F-4D97-AF65-F5344CB8AC3E}">
        <p14:creationId xmlns:p14="http://schemas.microsoft.com/office/powerpoint/2010/main" val="2703059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46495D6-5E49-0654-FD1C-60333E21F57E}"/>
              </a:ext>
            </a:extLst>
          </p:cNvPr>
          <p:cNvSpPr>
            <a:spLocks noGrp="1" noChangeArrowheads="1"/>
          </p:cNvSpPr>
          <p:nvPr>
            <p:ph type="title"/>
          </p:nvPr>
        </p:nvSpPr>
        <p:spPr bwMode="auto">
          <a:xfrm>
            <a:off x="685800" y="685800"/>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ja-JP" altLang="en-US"/>
              <a:t>マスター タイトルの書式設定</a:t>
            </a:r>
            <a:endParaRPr lang="en-US" altLang="ja-JP"/>
          </a:p>
        </p:txBody>
      </p:sp>
      <p:sp>
        <p:nvSpPr>
          <p:cNvPr id="1027" name="Rectangle 3">
            <a:extLst>
              <a:ext uri="{FF2B5EF4-FFF2-40B4-BE49-F238E27FC236}">
                <a16:creationId xmlns:a16="http://schemas.microsoft.com/office/drawing/2014/main" id="{30D36E6F-1D50-3BC0-D5FD-3059614BE9A5}"/>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ltLang="ja-JP"/>
          </a:p>
        </p:txBody>
      </p:sp>
      <p:sp>
        <p:nvSpPr>
          <p:cNvPr id="1028" name="Rectangle 4">
            <a:extLst>
              <a:ext uri="{FF2B5EF4-FFF2-40B4-BE49-F238E27FC236}">
                <a16:creationId xmlns:a16="http://schemas.microsoft.com/office/drawing/2014/main" id="{91F4EFEB-4DA1-5345-A823-11D50A2140A1}"/>
              </a:ext>
            </a:extLst>
          </p:cNvPr>
          <p:cNvSpPr>
            <a:spLocks noGrp="1" noChangeArrowheads="1"/>
          </p:cNvSpPr>
          <p:nvPr>
            <p:ph type="dt" sz="half" idx="2"/>
          </p:nvPr>
        </p:nvSpPr>
        <p:spPr bwMode="auto">
          <a:xfrm>
            <a:off x="685800" y="378281"/>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sz="1400" b="1">
                <a:ea typeface="ＭＳ Ｐゴシック" panose="020B0600070205080204" pitchFamily="34" charset="-128"/>
              </a:defRPr>
            </a:lvl1pPr>
          </a:lstStyle>
          <a:p>
            <a:r>
              <a:rPr lang="en-US" altLang="ja-JP" dirty="0"/>
              <a:t>May 2024</a:t>
            </a:r>
          </a:p>
        </p:txBody>
      </p:sp>
      <p:sp>
        <p:nvSpPr>
          <p:cNvPr id="1029" name="Rectangle 5">
            <a:extLst>
              <a:ext uri="{FF2B5EF4-FFF2-40B4-BE49-F238E27FC236}">
                <a16:creationId xmlns:a16="http://schemas.microsoft.com/office/drawing/2014/main" id="{F2996900-8024-7E03-0519-B0F6E6D560EC}"/>
              </a:ext>
            </a:extLst>
          </p:cNvPr>
          <p:cNvSpPr>
            <a:spLocks noGrp="1" noChangeArrowheads="1"/>
          </p:cNvSpPr>
          <p:nvPr>
            <p:ph type="ftr" sz="quarter" idx="3"/>
          </p:nvPr>
        </p:nvSpPr>
        <p:spPr bwMode="auto">
          <a:xfrm>
            <a:off x="5486400" y="6475413"/>
            <a:ext cx="31242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a:defRPr>
                <a:ea typeface="ＭＳ Ｐゴシック" panose="020B0600070205080204" pitchFamily="34" charset="-128"/>
              </a:defRPr>
            </a:lvl1pPr>
          </a:lstStyle>
          <a:p>
            <a:r>
              <a:rPr lang="en-US" altLang="ja-JP" dirty="0"/>
              <a:t>H. Harada (Kyoto University)</a:t>
            </a:r>
          </a:p>
        </p:txBody>
      </p:sp>
      <p:sp>
        <p:nvSpPr>
          <p:cNvPr id="1030" name="Rectangle 6">
            <a:extLst>
              <a:ext uri="{FF2B5EF4-FFF2-40B4-BE49-F238E27FC236}">
                <a16:creationId xmlns:a16="http://schemas.microsoft.com/office/drawing/2014/main" id="{BD881C5F-E440-7DD7-BED9-7494D1C43662}"/>
              </a:ext>
            </a:extLst>
          </p:cNvPr>
          <p:cNvSpPr>
            <a:spLocks noGrp="1" noChangeArrowheads="1"/>
          </p:cNvSpPr>
          <p:nvPr>
            <p:ph type="sldNum" sz="quarter" idx="4"/>
          </p:nvPr>
        </p:nvSpPr>
        <p:spPr bwMode="auto">
          <a:xfrm>
            <a:off x="4344988" y="6475413"/>
            <a:ext cx="530225"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algn="ctr">
              <a:defRPr>
                <a:ea typeface="ＭＳ Ｐゴシック" panose="020B0600070205080204" pitchFamily="34" charset="-128"/>
              </a:defRPr>
            </a:lvl1pPr>
          </a:lstStyle>
          <a:p>
            <a:r>
              <a:rPr lang="en-US" altLang="ja-JP"/>
              <a:t>Slide </a:t>
            </a:r>
            <a:fld id="{7D056B4E-DEA5-984E-BD1E-E345DE00E152}" type="slidenum">
              <a:rPr lang="en-US" altLang="ja-JP"/>
              <a:pPr/>
              <a:t>‹#›</a:t>
            </a:fld>
            <a:endParaRPr lang="en-US" altLang="ja-JP"/>
          </a:p>
        </p:txBody>
      </p:sp>
      <p:sp>
        <p:nvSpPr>
          <p:cNvPr id="1031" name="Rectangle 7">
            <a:extLst>
              <a:ext uri="{FF2B5EF4-FFF2-40B4-BE49-F238E27FC236}">
                <a16:creationId xmlns:a16="http://schemas.microsoft.com/office/drawing/2014/main" id="{8D869010-F9D3-6C17-FF70-D808AB6385CB}"/>
              </a:ext>
            </a:extLst>
          </p:cNvPr>
          <p:cNvSpPr>
            <a:spLocks noChangeArrowheads="1"/>
          </p:cNvSpPr>
          <p:nvPr/>
        </p:nvSpPr>
        <p:spPr bwMode="auto">
          <a:xfrm>
            <a:off x="4344988" y="394156"/>
            <a:ext cx="4113212"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1828800" marR="0" lvl="4" indent="0" algn="r" defTabSz="914400" rtl="0" eaLnBrk="0" fontAlgn="base" latinLnBrk="0" hangingPunct="0">
              <a:lnSpc>
                <a:spcPct val="100000"/>
              </a:lnSpc>
              <a:spcBef>
                <a:spcPct val="0"/>
              </a:spcBef>
              <a:spcAft>
                <a:spcPct val="0"/>
              </a:spcAft>
              <a:buClrTx/>
              <a:buSzTx/>
              <a:buFontTx/>
              <a:buNone/>
              <a:tabLst/>
              <a:defRPr/>
            </a:pPr>
            <a:r>
              <a:rPr lang="en-US" altLang="ja-JP" sz="1400" b="1" dirty="0">
                <a:ea typeface="ＭＳ Ｐゴシック" panose="020B0600070205080204" pitchFamily="34" charset="-128"/>
              </a:rPr>
              <a:t>doc.: 15-24-0287-00-04ad</a:t>
            </a:r>
          </a:p>
        </p:txBody>
      </p:sp>
      <p:sp>
        <p:nvSpPr>
          <p:cNvPr id="1032" name="Line 8">
            <a:extLst>
              <a:ext uri="{FF2B5EF4-FFF2-40B4-BE49-F238E27FC236}">
                <a16:creationId xmlns:a16="http://schemas.microsoft.com/office/drawing/2014/main" id="{FF37431F-6A21-F372-2053-E4DC9B07C169}"/>
              </a:ext>
            </a:extLst>
          </p:cNvPr>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3" name="Rectangle 9">
            <a:extLst>
              <a:ext uri="{FF2B5EF4-FFF2-40B4-BE49-F238E27FC236}">
                <a16:creationId xmlns:a16="http://schemas.microsoft.com/office/drawing/2014/main" id="{075816F8-4B88-F61B-0AE1-5A963DCA01D6}"/>
              </a:ext>
            </a:extLst>
          </p:cNvPr>
          <p:cNvSpPr>
            <a:spLocks noChangeArrowheads="1"/>
          </p:cNvSpPr>
          <p:nvPr/>
        </p:nvSpPr>
        <p:spPr bwMode="auto">
          <a:xfrm>
            <a:off x="685800" y="6475413"/>
            <a:ext cx="711200"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ja-JP">
                <a:ea typeface="ＭＳ Ｐゴシック" panose="020B0600070205080204" pitchFamily="34" charset="-128"/>
              </a:rPr>
              <a:t>Submission</a:t>
            </a:r>
          </a:p>
        </p:txBody>
      </p:sp>
      <p:sp>
        <p:nvSpPr>
          <p:cNvPr id="1034" name="Line 10">
            <a:extLst>
              <a:ext uri="{FF2B5EF4-FFF2-40B4-BE49-F238E27FC236}">
                <a16:creationId xmlns:a16="http://schemas.microsoft.com/office/drawing/2014/main" id="{9F489F84-0173-9201-88C0-D8E0581C4A9A}"/>
              </a:ext>
            </a:extLst>
          </p:cNvPr>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rtl="0" eaLnBrk="1" fontAlgn="base" hangingPunct="1">
        <a:spcBef>
          <a:spcPct val="0"/>
        </a:spcBef>
        <a:spcAft>
          <a:spcPct val="0"/>
        </a:spcAft>
        <a:defRPr kumimoji="1" sz="3600" kern="1200">
          <a:solidFill>
            <a:schemeClr val="tx2"/>
          </a:solidFill>
          <a:latin typeface="+mj-lt"/>
          <a:ea typeface="+mj-ea"/>
          <a:cs typeface="+mj-cs"/>
        </a:defRPr>
      </a:lvl1pPr>
      <a:lvl2pPr algn="ctr" rtl="0" eaLnBrk="1" fontAlgn="base" hangingPunct="1">
        <a:spcBef>
          <a:spcPct val="0"/>
        </a:spcBef>
        <a:spcAft>
          <a:spcPct val="0"/>
        </a:spcAft>
        <a:defRPr kumimoji="1" sz="3600">
          <a:solidFill>
            <a:schemeClr val="tx2"/>
          </a:solidFill>
          <a:latin typeface="Times New Roman" panose="02020603050405020304" pitchFamily="18" charset="0"/>
        </a:defRPr>
      </a:lvl2pPr>
      <a:lvl3pPr algn="ctr" rtl="0" eaLnBrk="1" fontAlgn="base" hangingPunct="1">
        <a:spcBef>
          <a:spcPct val="0"/>
        </a:spcBef>
        <a:spcAft>
          <a:spcPct val="0"/>
        </a:spcAft>
        <a:defRPr kumimoji="1" sz="3600">
          <a:solidFill>
            <a:schemeClr val="tx2"/>
          </a:solidFill>
          <a:latin typeface="Times New Roman" panose="02020603050405020304" pitchFamily="18" charset="0"/>
        </a:defRPr>
      </a:lvl3pPr>
      <a:lvl4pPr algn="ctr" rtl="0" eaLnBrk="1" fontAlgn="base" hangingPunct="1">
        <a:spcBef>
          <a:spcPct val="0"/>
        </a:spcBef>
        <a:spcAft>
          <a:spcPct val="0"/>
        </a:spcAft>
        <a:defRPr kumimoji="1" sz="3600">
          <a:solidFill>
            <a:schemeClr val="tx2"/>
          </a:solidFill>
          <a:latin typeface="Times New Roman" panose="02020603050405020304" pitchFamily="18" charset="0"/>
        </a:defRPr>
      </a:lvl4pPr>
      <a:lvl5pPr algn="ctr" rtl="0" eaLnBrk="1" fontAlgn="base" hangingPunct="1">
        <a:spcBef>
          <a:spcPct val="0"/>
        </a:spcBef>
        <a:spcAft>
          <a:spcPct val="0"/>
        </a:spcAft>
        <a:defRPr kumimoji="1" sz="3600">
          <a:solidFill>
            <a:schemeClr val="tx2"/>
          </a:solidFill>
          <a:latin typeface="Times New Roman" panose="02020603050405020304" pitchFamily="18" charset="0"/>
        </a:defRPr>
      </a:lvl5pPr>
      <a:lvl6pPr marL="457200" algn="ctr" rtl="0" eaLnBrk="1" fontAlgn="base" hangingPunct="1">
        <a:spcBef>
          <a:spcPct val="0"/>
        </a:spcBef>
        <a:spcAft>
          <a:spcPct val="0"/>
        </a:spcAft>
        <a:defRPr kumimoji="1" sz="3600">
          <a:solidFill>
            <a:schemeClr val="tx2"/>
          </a:solidFill>
          <a:latin typeface="Times New Roman" panose="02020603050405020304" pitchFamily="18" charset="0"/>
        </a:defRPr>
      </a:lvl6pPr>
      <a:lvl7pPr marL="914400" algn="ctr" rtl="0" eaLnBrk="1" fontAlgn="base" hangingPunct="1">
        <a:spcBef>
          <a:spcPct val="0"/>
        </a:spcBef>
        <a:spcAft>
          <a:spcPct val="0"/>
        </a:spcAft>
        <a:defRPr kumimoji="1" sz="3600">
          <a:solidFill>
            <a:schemeClr val="tx2"/>
          </a:solidFill>
          <a:latin typeface="Times New Roman" panose="02020603050405020304" pitchFamily="18" charset="0"/>
        </a:defRPr>
      </a:lvl7pPr>
      <a:lvl8pPr marL="1371600" algn="ctr" rtl="0" eaLnBrk="1" fontAlgn="base" hangingPunct="1">
        <a:spcBef>
          <a:spcPct val="0"/>
        </a:spcBef>
        <a:spcAft>
          <a:spcPct val="0"/>
        </a:spcAft>
        <a:defRPr kumimoji="1" sz="3600">
          <a:solidFill>
            <a:schemeClr val="tx2"/>
          </a:solidFill>
          <a:latin typeface="Times New Roman" panose="02020603050405020304" pitchFamily="18" charset="0"/>
        </a:defRPr>
      </a:lvl8pPr>
      <a:lvl9pPr marL="1828800" algn="ctr" rtl="0" eaLnBrk="1" fontAlgn="base" hangingPunct="1">
        <a:spcBef>
          <a:spcPct val="0"/>
        </a:spcBef>
        <a:spcAft>
          <a:spcPct val="0"/>
        </a:spcAft>
        <a:defRPr kumimoji="1" sz="3600">
          <a:solidFill>
            <a:schemeClr val="tx2"/>
          </a:solidFill>
          <a:latin typeface="Times New Roman" panose="02020603050405020304" pitchFamily="18" charset="0"/>
        </a:defRPr>
      </a:lvl9pPr>
    </p:titleStyle>
    <p:bodyStyle>
      <a:lvl1pPr marL="342900" indent="-342900" algn="l" rtl="0" eaLnBrk="1" fontAlgn="base" hangingPunct="1">
        <a:spcBef>
          <a:spcPct val="20000"/>
        </a:spcBef>
        <a:spcAft>
          <a:spcPct val="0"/>
        </a:spcAft>
        <a:buChar char="•"/>
        <a:defRPr kumimoji="1"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kern="1200">
          <a:solidFill>
            <a:schemeClr val="tx1"/>
          </a:solidFill>
          <a:latin typeface="+mn-lt"/>
          <a:ea typeface="+mn-ea"/>
          <a:cs typeface="+mn-cs"/>
        </a:defRPr>
      </a:lvl2pPr>
      <a:lvl3pPr marL="1085850" indent="-228600" algn="l" rtl="0" eaLnBrk="1" fontAlgn="base" hangingPunct="1">
        <a:spcBef>
          <a:spcPct val="20000"/>
        </a:spcBef>
        <a:spcAft>
          <a:spcPct val="0"/>
        </a:spcAft>
        <a:buChar char="•"/>
        <a:defRPr kumimoji="1" sz="2400" kern="1200">
          <a:solidFill>
            <a:schemeClr val="tx1"/>
          </a:solidFill>
          <a:latin typeface="+mn-lt"/>
          <a:ea typeface="+mn-ea"/>
          <a:cs typeface="+mn-cs"/>
        </a:defRPr>
      </a:lvl3pPr>
      <a:lvl4pPr marL="1428750" indent="-228600" algn="l" rtl="0" eaLnBrk="1" fontAlgn="base" hangingPunct="1">
        <a:spcBef>
          <a:spcPct val="20000"/>
        </a:spcBef>
        <a:spcAft>
          <a:spcPct val="0"/>
        </a:spcAft>
        <a:buChar char="–"/>
        <a:defRPr kumimoji="1" sz="2000" kern="1200">
          <a:solidFill>
            <a:schemeClr val="tx1"/>
          </a:solidFill>
          <a:latin typeface="+mn-lt"/>
          <a:ea typeface="+mn-ea"/>
          <a:cs typeface="+mn-cs"/>
        </a:defRPr>
      </a:lvl4pPr>
      <a:lvl5pPr marL="1771650" indent="-228600" algn="l" rtl="0" eaLnBrk="1" fontAlgn="base" hangingPunct="1">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D4406DF-5171-F581-F857-F38F4DD7CAE5}"/>
              </a:ext>
            </a:extLst>
          </p:cNvPr>
          <p:cNvSpPr>
            <a:spLocks noGrp="1"/>
          </p:cNvSpPr>
          <p:nvPr>
            <p:ph type="sldNum" sz="quarter" idx="12"/>
          </p:nvPr>
        </p:nvSpPr>
        <p:spPr/>
        <p:txBody>
          <a:bodyPr/>
          <a:lstStyle/>
          <a:p>
            <a:r>
              <a:rPr lang="en-US" altLang="ja-JP"/>
              <a:t>Slide </a:t>
            </a:r>
            <a:fld id="{BBD08209-93F0-6647-80DA-96AB6B3B5CA3}" type="slidenum">
              <a:rPr lang="en-US" altLang="ja-JP"/>
              <a:pPr/>
              <a:t>1</a:t>
            </a:fld>
            <a:endParaRPr lang="en-US" altLang="ja-JP"/>
          </a:p>
        </p:txBody>
      </p:sp>
      <p:sp>
        <p:nvSpPr>
          <p:cNvPr id="27651" name="Rectangle 3">
            <a:extLst>
              <a:ext uri="{FF2B5EF4-FFF2-40B4-BE49-F238E27FC236}">
                <a16:creationId xmlns:a16="http://schemas.microsoft.com/office/drawing/2014/main" id="{76D73AA0-44BA-C9C3-7A5A-B1B945179217}"/>
              </a:ext>
            </a:extLst>
          </p:cNvPr>
          <p:cNvSpPr>
            <a:spLocks noChangeArrowheads="1"/>
          </p:cNvSpPr>
          <p:nvPr/>
        </p:nvSpPr>
        <p:spPr bwMode="auto">
          <a:xfrm>
            <a:off x="152400" y="609600"/>
            <a:ext cx="8991600" cy="5663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ja-JP" sz="1800" b="1" u="sng" dirty="0">
                <a:solidFill>
                  <a:schemeClr val="tx2"/>
                </a:solidFill>
                <a:effectLst>
                  <a:outerShdw blurRad="38100" dist="38100" dir="2700000" algn="tl">
                    <a:srgbClr val="C0C0C0"/>
                  </a:outerShdw>
                </a:effectLst>
                <a:ea typeface="ＭＳ Ｐゴシック" panose="020B0600070205080204" pitchFamily="34" charset="-128"/>
              </a:rPr>
              <a:t>Project: IEEE P802.15 Working Group for Wireless Personal Area Networks (WPANs)</a:t>
            </a:r>
            <a:endParaRPr lang="en-US" altLang="ja-JP" sz="1600" b="1" dirty="0">
              <a:solidFill>
                <a:schemeClr val="tx2"/>
              </a:solidFill>
              <a:ea typeface="ＭＳ Ｐゴシック" panose="020B0600070205080204" pitchFamily="34" charset="-128"/>
            </a:endParaRPr>
          </a:p>
          <a:p>
            <a:endParaRPr lang="en-US" altLang="ja-JP" sz="1600" dirty="0">
              <a:solidFill>
                <a:schemeClr val="tx2"/>
              </a:solidFill>
              <a:ea typeface="ＭＳ Ｐゴシック" panose="020B0600070205080204" pitchFamily="34" charset="-128"/>
            </a:endParaRPr>
          </a:p>
          <a:p>
            <a:r>
              <a:rPr lang="en-US" altLang="ja-JP" sz="1600" b="1" dirty="0">
                <a:solidFill>
                  <a:schemeClr val="tx2"/>
                </a:solidFill>
                <a:ea typeface="ＭＳ Ｐゴシック" panose="020B0600070205080204" pitchFamily="34" charset="-128"/>
              </a:rPr>
              <a:t>Submission Title:</a:t>
            </a:r>
            <a:r>
              <a:rPr lang="en-US" altLang="ja-JP" sz="1600" dirty="0">
                <a:solidFill>
                  <a:schemeClr val="tx2"/>
                </a:solidFill>
                <a:ea typeface="ＭＳ Ｐゴシック" panose="020B0600070205080204" pitchFamily="34" charset="-128"/>
              </a:rPr>
              <a:t> [</a:t>
            </a:r>
            <a:r>
              <a:rPr lang="en-US" altLang="ja-JP" sz="1600" b="1" dirty="0">
                <a:latin typeface="+mj-ea"/>
                <a:ea typeface="+mj-ea"/>
              </a:rPr>
              <a:t>Fundamental Field Experiments of OFDMA Systems Using VHF-band in Urban Area</a:t>
            </a:r>
            <a:r>
              <a:rPr lang="en-US" altLang="ja-JP" sz="1600" dirty="0">
                <a:solidFill>
                  <a:schemeClr val="tx2"/>
                </a:solidFill>
                <a:ea typeface="ＭＳ Ｐゴシック" panose="020B0600070205080204" pitchFamily="34" charset="-128"/>
              </a:rPr>
              <a:t>]	</a:t>
            </a:r>
          </a:p>
          <a:p>
            <a:r>
              <a:rPr lang="en-US" altLang="ja-JP" sz="1600" b="1" dirty="0">
                <a:solidFill>
                  <a:schemeClr val="tx2"/>
                </a:solidFill>
                <a:ea typeface="ＭＳ Ｐゴシック" panose="020B0600070205080204" pitchFamily="34" charset="-128"/>
              </a:rPr>
              <a:t>Date Submitted: 14 May 2024</a:t>
            </a:r>
            <a:endParaRPr lang="en-US" altLang="ja-JP" sz="1600" dirty="0">
              <a:solidFill>
                <a:schemeClr val="tx2"/>
              </a:solidFill>
              <a:ea typeface="ＭＳ Ｐゴシック" panose="020B0600070205080204" pitchFamily="34" charset="-128"/>
            </a:endParaRPr>
          </a:p>
          <a:p>
            <a:r>
              <a:rPr lang="en-US" altLang="ja-JP" sz="1600" b="1" dirty="0">
                <a:solidFill>
                  <a:schemeClr val="tx2"/>
                </a:solidFill>
                <a:ea typeface="ＭＳ Ｐゴシック" panose="020B0600070205080204" pitchFamily="34" charset="-128"/>
              </a:rPr>
              <a:t>Source:</a:t>
            </a:r>
            <a:r>
              <a:rPr lang="en-US" altLang="ja-JP" sz="1600" dirty="0">
                <a:solidFill>
                  <a:schemeClr val="tx2"/>
                </a:solidFill>
                <a:ea typeface="ＭＳ Ｐゴシック" panose="020B0600070205080204" pitchFamily="34" charset="-128"/>
              </a:rPr>
              <a:t> Hiroshi Harada (Kyoto University)</a:t>
            </a:r>
          </a:p>
          <a:p>
            <a:r>
              <a:rPr lang="en-US" altLang="ja-JP" sz="1600" dirty="0">
                <a:solidFill>
                  <a:schemeClr val="tx2"/>
                </a:solidFill>
                <a:ea typeface="ＭＳ Ｐゴシック" panose="020B0600070205080204" pitchFamily="34" charset="-128"/>
              </a:rPr>
              <a:t>Address </a:t>
            </a:r>
            <a:r>
              <a:rPr lang="en-US" altLang="ja-JP" sz="1600" dirty="0" err="1">
                <a:ea typeface="ＭＳ Ｐゴシック" panose="020B0600070205080204" pitchFamily="34" charset="-128"/>
              </a:rPr>
              <a:t>Yoshidahonmachi</a:t>
            </a:r>
            <a:r>
              <a:rPr lang="en-US" altLang="ja-JP" sz="1600" dirty="0">
                <a:ea typeface="ＭＳ Ｐゴシック" panose="020B0600070205080204" pitchFamily="34" charset="-128"/>
              </a:rPr>
              <a:t>. Sakyo, Kyoto, 606-8501, Japan</a:t>
            </a:r>
          </a:p>
          <a:p>
            <a:r>
              <a:rPr lang="en-US" altLang="ja-JP" sz="1600" dirty="0">
                <a:solidFill>
                  <a:schemeClr val="tx2"/>
                </a:solidFill>
                <a:ea typeface="ＭＳ Ｐゴシック" panose="020B0600070205080204" pitchFamily="34" charset="-128"/>
              </a:rPr>
              <a:t>Voice</a:t>
            </a:r>
            <a:r>
              <a:rPr lang="en-US" altLang="ja-JP" sz="1600" dirty="0">
                <a:ea typeface="ＭＳ Ｐゴシック" panose="020B0600070205080204" pitchFamily="34" charset="-128"/>
              </a:rPr>
              <a:t>: +81-75-753-5317 </a:t>
            </a:r>
            <a:r>
              <a:rPr lang="en-US" altLang="ja-JP" sz="1600" dirty="0">
                <a:solidFill>
                  <a:schemeClr val="tx2"/>
                </a:solidFill>
                <a:ea typeface="ＭＳ Ｐゴシック" panose="020B0600070205080204" pitchFamily="34" charset="-128"/>
              </a:rPr>
              <a:t>, E-Mail: </a:t>
            </a:r>
            <a:r>
              <a:rPr lang="en-US" altLang="ja-JP" sz="1600" dirty="0" err="1">
                <a:ea typeface="ＭＳ Ｐゴシック" panose="020B0600070205080204" pitchFamily="34" charset="-128"/>
              </a:rPr>
              <a:t>hiroshi.harada@i.kyoto-u.ac.jp</a:t>
            </a:r>
            <a:r>
              <a:rPr lang="en-US" altLang="ja-JP" sz="1600" dirty="0">
                <a:solidFill>
                  <a:schemeClr val="tx2"/>
                </a:solidFill>
                <a:ea typeface="ＭＳ Ｐゴシック" panose="020B0600070205080204" pitchFamily="34" charset="-128"/>
              </a:rPr>
              <a:t>	</a:t>
            </a:r>
          </a:p>
          <a:p>
            <a:pPr>
              <a:spcBef>
                <a:spcPts val="600"/>
              </a:spcBef>
              <a:spcAft>
                <a:spcPts val="600"/>
              </a:spcAft>
            </a:pPr>
            <a:r>
              <a:rPr lang="en-US" altLang="ja-JP" sz="1600" b="1" dirty="0">
                <a:solidFill>
                  <a:schemeClr val="tx2"/>
                </a:solidFill>
                <a:ea typeface="ＭＳ Ｐゴシック" panose="020B0600070205080204" pitchFamily="34" charset="-128"/>
              </a:rPr>
              <a:t>Re:</a:t>
            </a:r>
            <a:r>
              <a:rPr lang="en-US" altLang="ja-JP" sz="1600" dirty="0">
                <a:solidFill>
                  <a:schemeClr val="tx2"/>
                </a:solidFill>
                <a:ea typeface="ＭＳ Ｐゴシック" panose="020B0600070205080204" pitchFamily="34" charset="-128"/>
              </a:rPr>
              <a:t> [</a:t>
            </a:r>
            <a:r>
              <a:rPr lang="en-US" altLang="en-US" sz="1600" dirty="0">
                <a:latin typeface="Times New Roman" panose="02020603050405020304" pitchFamily="18" charset="0"/>
              </a:rPr>
              <a:t>Wireless Next Generation, Long Range extension enhancements to 802.15.4-2020</a:t>
            </a:r>
            <a:r>
              <a:rPr lang="en-US" altLang="ja-JP" sz="1600" dirty="0">
                <a:solidFill>
                  <a:schemeClr val="tx2"/>
                </a:solidFill>
                <a:ea typeface="ＭＳ Ｐゴシック" panose="020B0600070205080204" pitchFamily="34" charset="-128"/>
              </a:rPr>
              <a:t>]</a:t>
            </a:r>
            <a:r>
              <a:rPr lang="en-US" altLang="ja-JP" dirty="0">
                <a:solidFill>
                  <a:schemeClr val="accent2"/>
                </a:solidFill>
                <a:ea typeface="ＭＳ Ｐゴシック" panose="020B0600070205080204" pitchFamily="34" charset="-128"/>
              </a:rPr>
              <a:t>	</a:t>
            </a:r>
            <a:endParaRPr lang="en-US" altLang="ja-JP" dirty="0">
              <a:solidFill>
                <a:schemeClr val="tx2"/>
              </a:solidFill>
              <a:ea typeface="ＭＳ Ｐゴシック" panose="020B0600070205080204" pitchFamily="34" charset="-128"/>
            </a:endParaRPr>
          </a:p>
          <a:p>
            <a:pPr>
              <a:spcBef>
                <a:spcPts val="600"/>
              </a:spcBef>
              <a:spcAft>
                <a:spcPts val="600"/>
              </a:spcAft>
            </a:pPr>
            <a:r>
              <a:rPr lang="en-US" altLang="ja-JP" sz="1600" b="1" dirty="0">
                <a:solidFill>
                  <a:schemeClr val="tx2"/>
                </a:solidFill>
                <a:ea typeface="ＭＳ Ｐゴシック" panose="020B0600070205080204" pitchFamily="34" charset="-128"/>
              </a:rPr>
              <a:t>Abstract:</a:t>
            </a:r>
            <a:r>
              <a:rPr lang="en-US" altLang="ja-JP" sz="1600" dirty="0">
                <a:ea typeface="ＭＳ Ｐゴシック" panose="020B0600070205080204" pitchFamily="34" charset="-128"/>
              </a:rPr>
              <a:t>	Introduce fundamental field experiments results of OFDMA systems using VHF-band in Urban Area. A part of  this contribution was supported from the commissioned research (No.05101) by National Institute of Information and Communications Technology (NICT) , Japan. </a:t>
            </a:r>
          </a:p>
          <a:p>
            <a:pPr>
              <a:spcBef>
                <a:spcPts val="600"/>
              </a:spcBef>
              <a:spcAft>
                <a:spcPts val="600"/>
              </a:spcAft>
            </a:pPr>
            <a:r>
              <a:rPr lang="en-US" altLang="ja-JP" sz="1600" b="1" dirty="0">
                <a:solidFill>
                  <a:schemeClr val="tx2"/>
                </a:solidFill>
                <a:ea typeface="ＭＳ Ｐゴシック" panose="020B0600070205080204" pitchFamily="34" charset="-128"/>
              </a:rPr>
              <a:t>Purpose:</a:t>
            </a:r>
            <a:r>
              <a:rPr lang="en-US" altLang="ja-JP" sz="1600" dirty="0">
                <a:solidFill>
                  <a:schemeClr val="tx2"/>
                </a:solidFill>
                <a:ea typeface="ＭＳ Ｐゴシック" panose="020B0600070205080204" pitchFamily="34" charset="-128"/>
              </a:rPr>
              <a:t>	 Provide basic information on dynamic range and transmission distance of OFDMA system in VHF</a:t>
            </a:r>
          </a:p>
          <a:p>
            <a:pPr>
              <a:spcBef>
                <a:spcPts val="600"/>
              </a:spcBef>
              <a:spcAft>
                <a:spcPts val="600"/>
              </a:spcAft>
            </a:pPr>
            <a:r>
              <a:rPr lang="en-US" altLang="ja-JP" sz="1600" b="1" dirty="0">
                <a:solidFill>
                  <a:schemeClr val="tx2"/>
                </a:solidFill>
                <a:ea typeface="ＭＳ Ｐゴシック" panose="020B0600070205080204" pitchFamily="34" charset="-128"/>
              </a:rPr>
              <a:t>Notice:</a:t>
            </a:r>
            <a:r>
              <a:rPr lang="en-US" altLang="ja-JP" sz="1600" dirty="0">
                <a:solidFill>
                  <a:schemeClr val="tx2"/>
                </a:solidFill>
                <a:ea typeface="ＭＳ Ｐゴシック" panose="020B0600070205080204" pitchFamily="34" charset="-128"/>
              </a:rPr>
              <a:t>	This document has been prepared to assist the IEEE P802.15.  It is offered as a basis for discussion and is not binding on the contributing individual(s) or organization(s). The material in this document is subject to change in form and content after further study. The contributor(s) reserve(s) the right to add, amend or withdraw material contained herein.</a:t>
            </a:r>
          </a:p>
          <a:p>
            <a:r>
              <a:rPr lang="en-US" altLang="ja-JP" sz="1600" b="1" dirty="0">
                <a:solidFill>
                  <a:schemeClr val="tx2"/>
                </a:solidFill>
                <a:ea typeface="ＭＳ Ｐゴシック" panose="020B0600070205080204" pitchFamily="34" charset="-128"/>
              </a:rPr>
              <a:t>Release:</a:t>
            </a:r>
            <a:r>
              <a:rPr lang="en-US" altLang="ja-JP" sz="1600" dirty="0">
                <a:solidFill>
                  <a:schemeClr val="tx2"/>
                </a:solidFill>
                <a:ea typeface="ＭＳ Ｐゴシック" panose="020B0600070205080204" pitchFamily="34" charset="-128"/>
              </a:rPr>
              <a:t>	The contributor acknowledges and accepts that this contribution becomes the property of IEEE and may be made publicly available by P802.15.	</a:t>
            </a:r>
          </a:p>
        </p:txBody>
      </p:sp>
      <p:sp>
        <p:nvSpPr>
          <p:cNvPr id="2" name="フッター プレースホルダー 4">
            <a:extLst>
              <a:ext uri="{FF2B5EF4-FFF2-40B4-BE49-F238E27FC236}">
                <a16:creationId xmlns:a16="http://schemas.microsoft.com/office/drawing/2014/main" id="{25E62AD3-D0BC-BA06-3CFD-623CD620CF54}"/>
              </a:ext>
            </a:extLst>
          </p:cNvPr>
          <p:cNvSpPr>
            <a:spLocks noGrp="1"/>
          </p:cNvSpPr>
          <p:nvPr>
            <p:ph type="ftr" sz="quarter" idx="11"/>
          </p:nvPr>
        </p:nvSpPr>
        <p:spPr>
          <a:xfrm>
            <a:off x="5486400" y="6475413"/>
            <a:ext cx="3124200" cy="184666"/>
          </a:xfrm>
        </p:spPr>
        <p:txBody>
          <a:bodyPr/>
          <a:lstStyle/>
          <a:p>
            <a:r>
              <a:rPr lang="en-US" altLang="ja-JP" dirty="0"/>
              <a:t>H. Harada (Kyoto University)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A65452-150A-54A4-A6A9-8C1A7A257AE9}"/>
              </a:ext>
            </a:extLst>
          </p:cNvPr>
          <p:cNvSpPr>
            <a:spLocks noGrp="1"/>
          </p:cNvSpPr>
          <p:nvPr>
            <p:ph type="title"/>
          </p:nvPr>
        </p:nvSpPr>
        <p:spPr/>
        <p:txBody>
          <a:bodyPr/>
          <a:lstStyle/>
          <a:p>
            <a:r>
              <a:rPr lang="en-US" altLang="ja-JP" sz="3200" dirty="0">
                <a:effectLst/>
                <a:latin typeface="Times New Roman" panose="02020603050405020304" pitchFamily="18" charset="0"/>
                <a:cs typeface="Times New Roman" panose="02020603050405020304" pitchFamily="18" charset="0"/>
              </a:rPr>
              <a:t>Delay spread characteristics</a:t>
            </a:r>
            <a:endParaRPr kumimoji="1" lang="ja-JP" altLang="en-US" sz="3200">
              <a:latin typeface="Times New Roman" panose="02020603050405020304" pitchFamily="18" charset="0"/>
              <a:cs typeface="Times New Roman" panose="02020603050405020304" pitchFamily="18" charset="0"/>
            </a:endParaRPr>
          </a:p>
        </p:txBody>
      </p:sp>
      <p:sp>
        <p:nvSpPr>
          <p:cNvPr id="5" name="スライド番号プレースホルダー 4">
            <a:extLst>
              <a:ext uri="{FF2B5EF4-FFF2-40B4-BE49-F238E27FC236}">
                <a16:creationId xmlns:a16="http://schemas.microsoft.com/office/drawing/2014/main" id="{D4A5EA26-E3C1-F756-60AA-E9F088FF84B9}"/>
              </a:ext>
            </a:extLst>
          </p:cNvPr>
          <p:cNvSpPr>
            <a:spLocks noGrp="1"/>
          </p:cNvSpPr>
          <p:nvPr>
            <p:ph type="sldNum" sz="quarter" idx="12"/>
          </p:nvPr>
        </p:nvSpPr>
        <p:spPr/>
        <p:txBody>
          <a:bodyPr/>
          <a:lstStyle/>
          <a:p>
            <a:r>
              <a:rPr lang="en-US" altLang="ja-JP"/>
              <a:t>Slide </a:t>
            </a:r>
            <a:fld id="{A7BB8295-9E98-6C46-8924-A289573E0324}" type="slidenum">
              <a:rPr lang="en-US" altLang="ja-JP" smtClean="0"/>
              <a:pPr/>
              <a:t>10</a:t>
            </a:fld>
            <a:endParaRPr lang="en-US" altLang="ja-JP"/>
          </a:p>
        </p:txBody>
      </p:sp>
      <p:sp>
        <p:nvSpPr>
          <p:cNvPr id="6" name="フッター プレースホルダー 5">
            <a:extLst>
              <a:ext uri="{FF2B5EF4-FFF2-40B4-BE49-F238E27FC236}">
                <a16:creationId xmlns:a16="http://schemas.microsoft.com/office/drawing/2014/main" id="{0FCC6A40-5B21-CC93-DFCE-D091F93D0CF9}"/>
              </a:ext>
            </a:extLst>
          </p:cNvPr>
          <p:cNvSpPr>
            <a:spLocks noGrp="1"/>
          </p:cNvSpPr>
          <p:nvPr>
            <p:ph type="ftr" sz="quarter" idx="11"/>
          </p:nvPr>
        </p:nvSpPr>
        <p:spPr/>
        <p:txBody>
          <a:bodyPr/>
          <a:lstStyle/>
          <a:p>
            <a:r>
              <a:rPr lang="en-US" altLang="ja-JP"/>
              <a:t>H. Harada (Kyoto University)</a:t>
            </a:r>
            <a:endParaRPr lang="en-US" altLang="ja-JP" dirty="0"/>
          </a:p>
        </p:txBody>
      </p:sp>
      <p:sp>
        <p:nvSpPr>
          <p:cNvPr id="10" name="テキスト ボックス 9">
            <a:extLst>
              <a:ext uri="{FF2B5EF4-FFF2-40B4-BE49-F238E27FC236}">
                <a16:creationId xmlns:a16="http://schemas.microsoft.com/office/drawing/2014/main" id="{D02117D4-ED67-F61B-F429-C53F250D71DB}"/>
              </a:ext>
            </a:extLst>
          </p:cNvPr>
          <p:cNvSpPr txBox="1"/>
          <p:nvPr/>
        </p:nvSpPr>
        <p:spPr>
          <a:xfrm>
            <a:off x="4686777" y="5105401"/>
            <a:ext cx="4138364" cy="307777"/>
          </a:xfrm>
          <a:prstGeom prst="rect">
            <a:avLst/>
          </a:prstGeom>
          <a:noFill/>
        </p:spPr>
        <p:txBody>
          <a:bodyPr wrap="square">
            <a:spAutoFit/>
          </a:bodyPr>
          <a:lstStyle/>
          <a:p>
            <a:pPr algn="ctr"/>
            <a:r>
              <a:rPr lang="en-US" altLang="ja-JP" sz="1400" dirty="0">
                <a:effectLst/>
                <a:cs typeface="Times New Roman" panose="02020603050405020304" pitchFamily="18" charset="0"/>
              </a:rPr>
              <a:t>Delay spread characteristics</a:t>
            </a:r>
            <a:r>
              <a:rPr lang="ja-JP" altLang="ja-JP" sz="1400">
                <a:effectLst/>
                <a:cs typeface="Times New Roman" panose="02020603050405020304" pitchFamily="18" charset="0"/>
              </a:rPr>
              <a:t> </a:t>
            </a:r>
            <a:endParaRPr lang="ja-JP" altLang="en-US" sz="1400">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7CA243CC-8519-051A-7483-D71160CF53C3}"/>
              </a:ext>
            </a:extLst>
          </p:cNvPr>
          <p:cNvSpPr txBox="1"/>
          <p:nvPr/>
        </p:nvSpPr>
        <p:spPr>
          <a:xfrm>
            <a:off x="405665" y="5090409"/>
            <a:ext cx="4032448" cy="738664"/>
          </a:xfrm>
          <a:prstGeom prst="rect">
            <a:avLst/>
          </a:prstGeom>
          <a:noFill/>
        </p:spPr>
        <p:txBody>
          <a:bodyPr wrap="square">
            <a:spAutoFit/>
          </a:bodyPr>
          <a:lstStyle/>
          <a:p>
            <a:pPr algn="ctr"/>
            <a:r>
              <a:rPr lang="en-US" altLang="ja-JP" sz="1400" dirty="0">
                <a:effectLst/>
                <a:cs typeface="Times New Roman" panose="02020603050405020304" pitchFamily="18" charset="0"/>
              </a:rPr>
              <a:t>Measurement points in the area around BS </a:t>
            </a:r>
            <a:br>
              <a:rPr lang="en-US" altLang="ja-JP" sz="1400" dirty="0">
                <a:effectLst/>
                <a:cs typeface="Times New Roman" panose="02020603050405020304" pitchFamily="18" charset="0"/>
              </a:rPr>
            </a:br>
            <a:r>
              <a:rPr lang="en-US" altLang="ja-JP" sz="1400" dirty="0">
                <a:effectLst/>
                <a:cs typeface="Times New Roman" panose="02020603050405020304" pitchFamily="18" charset="0"/>
              </a:rPr>
              <a:t>(Map sourced by Geospatial Information Authority of Japan)</a:t>
            </a:r>
            <a:endParaRPr lang="ja-JP" altLang="en-US" sz="1400">
              <a:cs typeface="Times New Roman" panose="02020603050405020304" pitchFamily="18" charset="0"/>
            </a:endParaRPr>
          </a:p>
        </p:txBody>
      </p:sp>
      <p:pic>
        <p:nvPicPr>
          <p:cNvPr id="3" name="図 2">
            <a:extLst>
              <a:ext uri="{FF2B5EF4-FFF2-40B4-BE49-F238E27FC236}">
                <a16:creationId xmlns:a16="http://schemas.microsoft.com/office/drawing/2014/main" id="{6734306E-30D6-E664-4FBB-A0EDC5D8EC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281" y="1805207"/>
            <a:ext cx="4376504" cy="3270210"/>
          </a:xfrm>
          <a:prstGeom prst="rect">
            <a:avLst/>
          </a:prstGeom>
        </p:spPr>
      </p:pic>
      <p:pic>
        <p:nvPicPr>
          <p:cNvPr id="9" name="図 8">
            <a:extLst>
              <a:ext uri="{FF2B5EF4-FFF2-40B4-BE49-F238E27FC236}">
                <a16:creationId xmlns:a16="http://schemas.microsoft.com/office/drawing/2014/main" id="{131DD048-DE18-53A1-19E6-F8CB32ACE5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8785" y="1844675"/>
            <a:ext cx="4038600" cy="3167131"/>
          </a:xfrm>
          <a:prstGeom prst="rect">
            <a:avLst/>
          </a:prstGeom>
        </p:spPr>
      </p:pic>
      <p:sp>
        <p:nvSpPr>
          <p:cNvPr id="13" name="日付プレースホルダー 3">
            <a:extLst>
              <a:ext uri="{FF2B5EF4-FFF2-40B4-BE49-F238E27FC236}">
                <a16:creationId xmlns:a16="http://schemas.microsoft.com/office/drawing/2014/main" id="{55214ED2-7344-29C4-B43D-C62383F33CE5}"/>
              </a:ext>
            </a:extLst>
          </p:cNvPr>
          <p:cNvSpPr>
            <a:spLocks noGrp="1"/>
          </p:cNvSpPr>
          <p:nvPr>
            <p:ph type="dt" sz="half" idx="10"/>
          </p:nvPr>
        </p:nvSpPr>
        <p:spPr>
          <a:xfrm>
            <a:off x="685800" y="378281"/>
            <a:ext cx="1600200" cy="215444"/>
          </a:xfrm>
        </p:spPr>
        <p:txBody>
          <a:bodyPr/>
          <a:lstStyle/>
          <a:p>
            <a:r>
              <a:rPr lang="en-US" altLang="ja-JP" dirty="0"/>
              <a:t>May 2024</a:t>
            </a:r>
          </a:p>
        </p:txBody>
      </p:sp>
    </p:spTree>
    <p:extLst>
      <p:ext uri="{BB962C8B-B14F-4D97-AF65-F5344CB8AC3E}">
        <p14:creationId xmlns:p14="http://schemas.microsoft.com/office/powerpoint/2010/main" val="416028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A65452-150A-54A4-A6A9-8C1A7A257AE9}"/>
              </a:ext>
            </a:extLst>
          </p:cNvPr>
          <p:cNvSpPr>
            <a:spLocks noGrp="1"/>
          </p:cNvSpPr>
          <p:nvPr>
            <p:ph type="title"/>
          </p:nvPr>
        </p:nvSpPr>
        <p:spPr/>
        <p:txBody>
          <a:bodyPr/>
          <a:lstStyle/>
          <a:p>
            <a:r>
              <a:rPr kumimoji="1" lang="en" altLang="ja-JP" sz="3200" dirty="0"/>
              <a:t>Received signal power characteristics</a:t>
            </a:r>
            <a:endParaRPr kumimoji="1" lang="ja-JP" altLang="en-US" sz="3200"/>
          </a:p>
        </p:txBody>
      </p:sp>
      <p:sp>
        <p:nvSpPr>
          <p:cNvPr id="5" name="スライド番号プレースホルダー 4">
            <a:extLst>
              <a:ext uri="{FF2B5EF4-FFF2-40B4-BE49-F238E27FC236}">
                <a16:creationId xmlns:a16="http://schemas.microsoft.com/office/drawing/2014/main" id="{D4A5EA26-E3C1-F756-60AA-E9F088FF84B9}"/>
              </a:ext>
            </a:extLst>
          </p:cNvPr>
          <p:cNvSpPr>
            <a:spLocks noGrp="1"/>
          </p:cNvSpPr>
          <p:nvPr>
            <p:ph type="sldNum" sz="quarter" idx="12"/>
          </p:nvPr>
        </p:nvSpPr>
        <p:spPr/>
        <p:txBody>
          <a:bodyPr/>
          <a:lstStyle/>
          <a:p>
            <a:r>
              <a:rPr lang="en-US" altLang="ja-JP"/>
              <a:t>Slide </a:t>
            </a:r>
            <a:fld id="{A7BB8295-9E98-6C46-8924-A289573E0324}" type="slidenum">
              <a:rPr lang="en-US" altLang="ja-JP" smtClean="0"/>
              <a:pPr/>
              <a:t>11</a:t>
            </a:fld>
            <a:endParaRPr lang="en-US" altLang="ja-JP"/>
          </a:p>
        </p:txBody>
      </p:sp>
      <p:sp>
        <p:nvSpPr>
          <p:cNvPr id="6" name="フッター プレースホルダー 5">
            <a:extLst>
              <a:ext uri="{FF2B5EF4-FFF2-40B4-BE49-F238E27FC236}">
                <a16:creationId xmlns:a16="http://schemas.microsoft.com/office/drawing/2014/main" id="{0FCC6A40-5B21-CC93-DFCE-D091F93D0CF9}"/>
              </a:ext>
            </a:extLst>
          </p:cNvPr>
          <p:cNvSpPr>
            <a:spLocks noGrp="1"/>
          </p:cNvSpPr>
          <p:nvPr>
            <p:ph type="ftr" sz="quarter" idx="11"/>
          </p:nvPr>
        </p:nvSpPr>
        <p:spPr/>
        <p:txBody>
          <a:bodyPr/>
          <a:lstStyle/>
          <a:p>
            <a:r>
              <a:rPr lang="en-US" altLang="ja-JP"/>
              <a:t>H. Harada (Kyoto University)</a:t>
            </a:r>
            <a:endParaRPr lang="en-US" altLang="ja-JP" dirty="0"/>
          </a:p>
        </p:txBody>
      </p:sp>
      <p:pic>
        <p:nvPicPr>
          <p:cNvPr id="7" name="図 6">
            <a:extLst>
              <a:ext uri="{FF2B5EF4-FFF2-40B4-BE49-F238E27FC236}">
                <a16:creationId xmlns:a16="http://schemas.microsoft.com/office/drawing/2014/main" id="{AFF97014-8DD7-2462-716F-82D97C3026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916832"/>
            <a:ext cx="4176464" cy="3120737"/>
          </a:xfrm>
          <a:prstGeom prst="rect">
            <a:avLst/>
          </a:prstGeom>
        </p:spPr>
      </p:pic>
      <p:sp>
        <p:nvSpPr>
          <p:cNvPr id="10" name="テキスト ボックス 9">
            <a:extLst>
              <a:ext uri="{FF2B5EF4-FFF2-40B4-BE49-F238E27FC236}">
                <a16:creationId xmlns:a16="http://schemas.microsoft.com/office/drawing/2014/main" id="{D02117D4-ED67-F61B-F429-C53F250D71DB}"/>
              </a:ext>
            </a:extLst>
          </p:cNvPr>
          <p:cNvSpPr txBox="1"/>
          <p:nvPr/>
        </p:nvSpPr>
        <p:spPr>
          <a:xfrm>
            <a:off x="4686777" y="5105401"/>
            <a:ext cx="4138364" cy="307777"/>
          </a:xfrm>
          <a:prstGeom prst="rect">
            <a:avLst/>
          </a:prstGeom>
          <a:noFill/>
        </p:spPr>
        <p:txBody>
          <a:bodyPr wrap="square">
            <a:spAutoFit/>
          </a:bodyPr>
          <a:lstStyle/>
          <a:p>
            <a:pPr algn="ctr"/>
            <a:r>
              <a:rPr lang="en-US" altLang="ja-JP" sz="1400" dirty="0">
                <a:effectLst/>
                <a:cs typeface="Times New Roman" panose="02020603050405020304" pitchFamily="18" charset="0"/>
              </a:rPr>
              <a:t>Instantaneous BER characteristics</a:t>
            </a:r>
            <a:r>
              <a:rPr lang="ja-JP" altLang="ja-JP" sz="1400">
                <a:effectLst/>
                <a:cs typeface="Times New Roman" panose="02020603050405020304" pitchFamily="18" charset="0"/>
              </a:rPr>
              <a:t> </a:t>
            </a:r>
            <a:endParaRPr lang="ja-JP" altLang="en-US" sz="1400">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7CA243CC-8519-051A-7483-D71160CF53C3}"/>
              </a:ext>
            </a:extLst>
          </p:cNvPr>
          <p:cNvSpPr txBox="1"/>
          <p:nvPr/>
        </p:nvSpPr>
        <p:spPr>
          <a:xfrm>
            <a:off x="405665" y="5090409"/>
            <a:ext cx="4032448" cy="738664"/>
          </a:xfrm>
          <a:prstGeom prst="rect">
            <a:avLst/>
          </a:prstGeom>
          <a:noFill/>
        </p:spPr>
        <p:txBody>
          <a:bodyPr wrap="square">
            <a:spAutoFit/>
          </a:bodyPr>
          <a:lstStyle/>
          <a:p>
            <a:pPr algn="ctr"/>
            <a:r>
              <a:rPr lang="en-US" altLang="ja-JP" sz="1400" dirty="0">
                <a:effectLst/>
                <a:cs typeface="Times New Roman" panose="02020603050405020304" pitchFamily="18" charset="0"/>
              </a:rPr>
              <a:t>Measurement points in the area around BS </a:t>
            </a:r>
            <a:br>
              <a:rPr lang="en-US" altLang="ja-JP" sz="1400" dirty="0">
                <a:effectLst/>
                <a:cs typeface="Times New Roman" panose="02020603050405020304" pitchFamily="18" charset="0"/>
              </a:rPr>
            </a:br>
            <a:r>
              <a:rPr lang="en-US" altLang="ja-JP" sz="1400" dirty="0">
                <a:effectLst/>
                <a:cs typeface="Times New Roman" panose="02020603050405020304" pitchFamily="18" charset="0"/>
              </a:rPr>
              <a:t>(Map sourced by Geospatial Information Authority of Japan)</a:t>
            </a:r>
            <a:endParaRPr lang="ja-JP" altLang="en-US" sz="1400">
              <a:cs typeface="Times New Roman" panose="02020603050405020304" pitchFamily="18" charset="0"/>
            </a:endParaRPr>
          </a:p>
        </p:txBody>
      </p:sp>
      <p:pic>
        <p:nvPicPr>
          <p:cNvPr id="3" name="図 2">
            <a:extLst>
              <a:ext uri="{FF2B5EF4-FFF2-40B4-BE49-F238E27FC236}">
                <a16:creationId xmlns:a16="http://schemas.microsoft.com/office/drawing/2014/main" id="{4CA76DFF-CA62-1FC5-793E-D398B8C0CB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391" y="1916832"/>
            <a:ext cx="3934907" cy="3024336"/>
          </a:xfrm>
          <a:prstGeom prst="rect">
            <a:avLst/>
          </a:prstGeom>
        </p:spPr>
      </p:pic>
      <p:sp>
        <p:nvSpPr>
          <p:cNvPr id="9" name="日付プレースホルダー 3">
            <a:extLst>
              <a:ext uri="{FF2B5EF4-FFF2-40B4-BE49-F238E27FC236}">
                <a16:creationId xmlns:a16="http://schemas.microsoft.com/office/drawing/2014/main" id="{997CFF6D-5F00-54B3-C818-8EC0F040EC27}"/>
              </a:ext>
            </a:extLst>
          </p:cNvPr>
          <p:cNvSpPr>
            <a:spLocks noGrp="1"/>
          </p:cNvSpPr>
          <p:nvPr>
            <p:ph type="dt" sz="half" idx="10"/>
          </p:nvPr>
        </p:nvSpPr>
        <p:spPr>
          <a:xfrm>
            <a:off x="685800" y="378281"/>
            <a:ext cx="1600200" cy="215444"/>
          </a:xfrm>
        </p:spPr>
        <p:txBody>
          <a:bodyPr/>
          <a:lstStyle/>
          <a:p>
            <a:r>
              <a:rPr lang="en-US" altLang="ja-JP" dirty="0"/>
              <a:t>May 2024</a:t>
            </a:r>
          </a:p>
        </p:txBody>
      </p:sp>
    </p:spTree>
    <p:extLst>
      <p:ext uri="{BB962C8B-B14F-4D97-AF65-F5344CB8AC3E}">
        <p14:creationId xmlns:p14="http://schemas.microsoft.com/office/powerpoint/2010/main" val="1587337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A65452-150A-54A4-A6A9-8C1A7A257AE9}"/>
              </a:ext>
            </a:extLst>
          </p:cNvPr>
          <p:cNvSpPr>
            <a:spLocks noGrp="1"/>
          </p:cNvSpPr>
          <p:nvPr>
            <p:ph type="title"/>
          </p:nvPr>
        </p:nvSpPr>
        <p:spPr/>
        <p:txBody>
          <a:bodyPr/>
          <a:lstStyle/>
          <a:p>
            <a:r>
              <a:rPr kumimoji="1" lang="en" altLang="ja-JP" sz="3200" dirty="0"/>
              <a:t>Received signal power characteristics</a:t>
            </a:r>
            <a:endParaRPr kumimoji="1" lang="ja-JP" altLang="en-US" sz="3200"/>
          </a:p>
        </p:txBody>
      </p:sp>
      <p:sp>
        <p:nvSpPr>
          <p:cNvPr id="5" name="スライド番号プレースホルダー 4">
            <a:extLst>
              <a:ext uri="{FF2B5EF4-FFF2-40B4-BE49-F238E27FC236}">
                <a16:creationId xmlns:a16="http://schemas.microsoft.com/office/drawing/2014/main" id="{D4A5EA26-E3C1-F756-60AA-E9F088FF84B9}"/>
              </a:ext>
            </a:extLst>
          </p:cNvPr>
          <p:cNvSpPr>
            <a:spLocks noGrp="1"/>
          </p:cNvSpPr>
          <p:nvPr>
            <p:ph type="sldNum" sz="quarter" idx="12"/>
          </p:nvPr>
        </p:nvSpPr>
        <p:spPr/>
        <p:txBody>
          <a:bodyPr/>
          <a:lstStyle/>
          <a:p>
            <a:r>
              <a:rPr lang="en-US" altLang="ja-JP"/>
              <a:t>Slide </a:t>
            </a:r>
            <a:fld id="{A7BB8295-9E98-6C46-8924-A289573E0324}" type="slidenum">
              <a:rPr lang="en-US" altLang="ja-JP" smtClean="0"/>
              <a:pPr/>
              <a:t>12</a:t>
            </a:fld>
            <a:endParaRPr lang="en-US" altLang="ja-JP"/>
          </a:p>
        </p:txBody>
      </p:sp>
      <p:sp>
        <p:nvSpPr>
          <p:cNvPr id="6" name="フッター プレースホルダー 5">
            <a:extLst>
              <a:ext uri="{FF2B5EF4-FFF2-40B4-BE49-F238E27FC236}">
                <a16:creationId xmlns:a16="http://schemas.microsoft.com/office/drawing/2014/main" id="{0FCC6A40-5B21-CC93-DFCE-D091F93D0CF9}"/>
              </a:ext>
            </a:extLst>
          </p:cNvPr>
          <p:cNvSpPr>
            <a:spLocks noGrp="1"/>
          </p:cNvSpPr>
          <p:nvPr>
            <p:ph type="ftr" sz="quarter" idx="11"/>
          </p:nvPr>
        </p:nvSpPr>
        <p:spPr/>
        <p:txBody>
          <a:bodyPr/>
          <a:lstStyle/>
          <a:p>
            <a:r>
              <a:rPr lang="en-US" altLang="ja-JP"/>
              <a:t>H. Harada (Kyoto University)</a:t>
            </a:r>
            <a:endParaRPr lang="en-US" altLang="ja-JP" dirty="0"/>
          </a:p>
        </p:txBody>
      </p:sp>
      <p:sp>
        <p:nvSpPr>
          <p:cNvPr id="10" name="テキスト ボックス 9">
            <a:extLst>
              <a:ext uri="{FF2B5EF4-FFF2-40B4-BE49-F238E27FC236}">
                <a16:creationId xmlns:a16="http://schemas.microsoft.com/office/drawing/2014/main" id="{D02117D4-ED67-F61B-F429-C53F250D71DB}"/>
              </a:ext>
            </a:extLst>
          </p:cNvPr>
          <p:cNvSpPr txBox="1"/>
          <p:nvPr/>
        </p:nvSpPr>
        <p:spPr>
          <a:xfrm>
            <a:off x="4686777" y="5105401"/>
            <a:ext cx="4138364" cy="738664"/>
          </a:xfrm>
          <a:prstGeom prst="rect">
            <a:avLst/>
          </a:prstGeom>
          <a:noFill/>
        </p:spPr>
        <p:txBody>
          <a:bodyPr wrap="square">
            <a:spAutoFit/>
          </a:bodyPr>
          <a:lstStyle/>
          <a:p>
            <a:pPr algn="ctr"/>
            <a:r>
              <a:rPr lang="ja-JP" altLang="ja-JP" sz="1400">
                <a:effectLst/>
                <a:cs typeface="Times New Roman" panose="02020603050405020304" pitchFamily="18" charset="0"/>
              </a:rPr>
              <a:t> </a:t>
            </a:r>
            <a:r>
              <a:rPr lang="en-US" altLang="ja-JP" sz="1400" dirty="0">
                <a:effectLst/>
                <a:cs typeface="Times New Roman" panose="02020603050405020304" pitchFamily="18" charset="0"/>
              </a:rPr>
              <a:t>Received signal power characteristics</a:t>
            </a:r>
            <a:br>
              <a:rPr lang="en-US" altLang="ja-JP" sz="1400" dirty="0">
                <a:effectLst/>
                <a:cs typeface="Times New Roman" panose="02020603050405020304" pitchFamily="18" charset="0"/>
              </a:rPr>
            </a:br>
            <a:r>
              <a:rPr lang="en-US" altLang="ja-JP" sz="1400" dirty="0">
                <a:effectLst/>
                <a:cs typeface="Times New Roman" panose="02020603050405020304" pitchFamily="18" charset="0"/>
              </a:rPr>
              <a:t>(The line in red is a calculated received power by extended </a:t>
            </a:r>
            <a:r>
              <a:rPr lang="en-US" altLang="ja-JP" sz="1400" dirty="0" err="1">
                <a:effectLst/>
                <a:cs typeface="Times New Roman" panose="02020603050405020304" pitchFamily="18" charset="0"/>
              </a:rPr>
              <a:t>Hata</a:t>
            </a:r>
            <a:r>
              <a:rPr lang="en-US" altLang="ja-JP" sz="1400" dirty="0">
                <a:effectLst/>
                <a:cs typeface="Times New Roman" panose="02020603050405020304" pitchFamily="18" charset="0"/>
              </a:rPr>
              <a:t> model)</a:t>
            </a:r>
            <a:r>
              <a:rPr lang="ja-JP" altLang="ja-JP" sz="1400">
                <a:effectLst/>
                <a:cs typeface="Times New Roman" panose="02020603050405020304" pitchFamily="18" charset="0"/>
              </a:rPr>
              <a:t> </a:t>
            </a:r>
            <a:endParaRPr lang="ja-JP" altLang="en-US" sz="1400">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7CA243CC-8519-051A-7483-D71160CF53C3}"/>
              </a:ext>
            </a:extLst>
          </p:cNvPr>
          <p:cNvSpPr txBox="1"/>
          <p:nvPr/>
        </p:nvSpPr>
        <p:spPr>
          <a:xfrm>
            <a:off x="405665" y="5090409"/>
            <a:ext cx="4032448" cy="738664"/>
          </a:xfrm>
          <a:prstGeom prst="rect">
            <a:avLst/>
          </a:prstGeom>
          <a:noFill/>
        </p:spPr>
        <p:txBody>
          <a:bodyPr wrap="square">
            <a:spAutoFit/>
          </a:bodyPr>
          <a:lstStyle/>
          <a:p>
            <a:pPr algn="ctr"/>
            <a:r>
              <a:rPr lang="en-US" altLang="ja-JP" sz="1400" dirty="0">
                <a:effectLst/>
                <a:cs typeface="Times New Roman" panose="02020603050405020304" pitchFamily="18" charset="0"/>
              </a:rPr>
              <a:t>Measurement points in the area around BS </a:t>
            </a:r>
            <a:br>
              <a:rPr lang="en-US" altLang="ja-JP" sz="1400" dirty="0">
                <a:effectLst/>
                <a:cs typeface="Times New Roman" panose="02020603050405020304" pitchFamily="18" charset="0"/>
              </a:rPr>
            </a:br>
            <a:r>
              <a:rPr lang="en-US" altLang="ja-JP" sz="1400" dirty="0">
                <a:effectLst/>
                <a:cs typeface="Times New Roman" panose="02020603050405020304" pitchFamily="18" charset="0"/>
              </a:rPr>
              <a:t>(Map sourced by Geospatial Information Authority of Japan)</a:t>
            </a:r>
            <a:endParaRPr lang="ja-JP" altLang="en-US" sz="1400">
              <a:cs typeface="Times New Roman" panose="02020603050405020304" pitchFamily="18" charset="0"/>
            </a:endParaRPr>
          </a:p>
        </p:txBody>
      </p:sp>
      <p:sp>
        <p:nvSpPr>
          <p:cNvPr id="12" name="テキスト ボックス 11">
            <a:extLst>
              <a:ext uri="{FF2B5EF4-FFF2-40B4-BE49-F238E27FC236}">
                <a16:creationId xmlns:a16="http://schemas.microsoft.com/office/drawing/2014/main" id="{678565E4-7914-48F5-E7FB-03B640B23EB9}"/>
              </a:ext>
            </a:extLst>
          </p:cNvPr>
          <p:cNvSpPr txBox="1"/>
          <p:nvPr/>
        </p:nvSpPr>
        <p:spPr>
          <a:xfrm>
            <a:off x="1979712" y="5937201"/>
            <a:ext cx="6192688" cy="523220"/>
          </a:xfrm>
          <a:prstGeom prst="rect">
            <a:avLst/>
          </a:prstGeom>
          <a:noFill/>
        </p:spPr>
        <p:txBody>
          <a:bodyPr wrap="square">
            <a:spAutoFit/>
          </a:bodyPr>
          <a:lstStyle/>
          <a:p>
            <a:r>
              <a:rPr lang="en" altLang="ja-JP" sz="1400" dirty="0"/>
              <a:t>Received signal power of about -97 dBm, which is the required power to obtain a BER of 10</a:t>
            </a:r>
            <a:r>
              <a:rPr lang="en" altLang="ja-JP" sz="1400" baseline="30000" dirty="0"/>
              <a:t>-6</a:t>
            </a:r>
            <a:r>
              <a:rPr lang="en" altLang="ja-JP" sz="1400" dirty="0"/>
              <a:t> when using QPSK-OFDMA, </a:t>
            </a:r>
            <a:r>
              <a:rPr lang="en-US" altLang="ja-JP" sz="1400" dirty="0"/>
              <a:t>is </a:t>
            </a:r>
            <a:r>
              <a:rPr lang="en" altLang="ja-JP" sz="1400" dirty="0"/>
              <a:t>achieved over the entire area</a:t>
            </a:r>
            <a:r>
              <a:rPr lang="en-US" altLang="ja-JP" sz="1400" dirty="0"/>
              <a:t> of 10 km</a:t>
            </a:r>
            <a:endParaRPr lang="ja-JP" altLang="en-US" sz="1400"/>
          </a:p>
        </p:txBody>
      </p:sp>
      <p:pic>
        <p:nvPicPr>
          <p:cNvPr id="3" name="図 2">
            <a:extLst>
              <a:ext uri="{FF2B5EF4-FFF2-40B4-BE49-F238E27FC236}">
                <a16:creationId xmlns:a16="http://schemas.microsoft.com/office/drawing/2014/main" id="{127DC000-1D04-96D3-630E-FA62F00EAC05}"/>
              </a:ext>
            </a:extLst>
          </p:cNvPr>
          <p:cNvPicPr>
            <a:picLocks noChangeAspect="1"/>
          </p:cNvPicPr>
          <p:nvPr/>
        </p:nvPicPr>
        <p:blipFill>
          <a:blip r:embed="rId2">
            <a:extLst>
              <a:ext uri="{28A0092B-C50C-407E-A947-70E740481C1C}">
                <a14:useLocalDpi xmlns:a14="http://schemas.microsoft.com/office/drawing/2010/main" val="0"/>
              </a:ext>
            </a:extLst>
          </a:blip>
          <a:srcRect r="2405"/>
          <a:stretch>
            <a:fillRect/>
          </a:stretch>
        </p:blipFill>
        <p:spPr bwMode="auto">
          <a:xfrm>
            <a:off x="405665" y="1873982"/>
            <a:ext cx="4166335" cy="3185597"/>
          </a:xfrm>
          <a:prstGeom prst="rect">
            <a:avLst/>
          </a:prstGeom>
          <a:ln>
            <a:noFill/>
          </a:ln>
          <a:extLst>
            <a:ext uri="{53640926-AAD7-44D8-BBD7-CCE9431645EC}">
              <a14:shadowObscured xmlns:a14="http://schemas.microsoft.com/office/drawing/2010/main"/>
            </a:ext>
          </a:extLst>
        </p:spPr>
      </p:pic>
      <p:pic>
        <p:nvPicPr>
          <p:cNvPr id="9" name="図 8">
            <a:extLst>
              <a:ext uri="{FF2B5EF4-FFF2-40B4-BE49-F238E27FC236}">
                <a16:creationId xmlns:a16="http://schemas.microsoft.com/office/drawing/2014/main" id="{6B09268E-DD1A-BE5B-14F1-B586A59FF9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5673" y="1912308"/>
            <a:ext cx="3970213" cy="3185597"/>
          </a:xfrm>
          <a:prstGeom prst="rect">
            <a:avLst/>
          </a:prstGeom>
        </p:spPr>
      </p:pic>
      <p:sp>
        <p:nvSpPr>
          <p:cNvPr id="13" name="日付プレースホルダー 3">
            <a:extLst>
              <a:ext uri="{FF2B5EF4-FFF2-40B4-BE49-F238E27FC236}">
                <a16:creationId xmlns:a16="http://schemas.microsoft.com/office/drawing/2014/main" id="{EA7649DA-BB66-D296-1B86-2472A5F6F7DA}"/>
              </a:ext>
            </a:extLst>
          </p:cNvPr>
          <p:cNvSpPr>
            <a:spLocks noGrp="1"/>
          </p:cNvSpPr>
          <p:nvPr>
            <p:ph type="dt" sz="half" idx="10"/>
          </p:nvPr>
        </p:nvSpPr>
        <p:spPr>
          <a:xfrm>
            <a:off x="685800" y="378281"/>
            <a:ext cx="1600200" cy="215444"/>
          </a:xfrm>
        </p:spPr>
        <p:txBody>
          <a:bodyPr/>
          <a:lstStyle/>
          <a:p>
            <a:r>
              <a:rPr lang="en-US" altLang="ja-JP" dirty="0"/>
              <a:t>May 2024</a:t>
            </a:r>
          </a:p>
        </p:txBody>
      </p:sp>
    </p:spTree>
    <p:extLst>
      <p:ext uri="{BB962C8B-B14F-4D97-AF65-F5344CB8AC3E}">
        <p14:creationId xmlns:p14="http://schemas.microsoft.com/office/powerpoint/2010/main" val="781556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A65452-150A-54A4-A6A9-8C1A7A257AE9}"/>
              </a:ext>
            </a:extLst>
          </p:cNvPr>
          <p:cNvSpPr>
            <a:spLocks noGrp="1"/>
          </p:cNvSpPr>
          <p:nvPr>
            <p:ph type="title"/>
          </p:nvPr>
        </p:nvSpPr>
        <p:spPr/>
        <p:txBody>
          <a:bodyPr/>
          <a:lstStyle/>
          <a:p>
            <a:r>
              <a:rPr lang="en-US" altLang="ja-JP" sz="3200" dirty="0">
                <a:effectLst/>
                <a:latin typeface="Times New Roman" panose="02020603050405020304" pitchFamily="18" charset="0"/>
                <a:cs typeface="Times New Roman" panose="02020603050405020304" pitchFamily="18" charset="0"/>
              </a:rPr>
              <a:t>Delay spread characteristics</a:t>
            </a:r>
            <a:endParaRPr kumimoji="1" lang="ja-JP" altLang="en-US" sz="3200">
              <a:latin typeface="Times New Roman" panose="02020603050405020304" pitchFamily="18" charset="0"/>
              <a:cs typeface="Times New Roman" panose="02020603050405020304" pitchFamily="18" charset="0"/>
            </a:endParaRPr>
          </a:p>
        </p:txBody>
      </p:sp>
      <p:sp>
        <p:nvSpPr>
          <p:cNvPr id="5" name="スライド番号プレースホルダー 4">
            <a:extLst>
              <a:ext uri="{FF2B5EF4-FFF2-40B4-BE49-F238E27FC236}">
                <a16:creationId xmlns:a16="http://schemas.microsoft.com/office/drawing/2014/main" id="{D4A5EA26-E3C1-F756-60AA-E9F088FF84B9}"/>
              </a:ext>
            </a:extLst>
          </p:cNvPr>
          <p:cNvSpPr>
            <a:spLocks noGrp="1"/>
          </p:cNvSpPr>
          <p:nvPr>
            <p:ph type="sldNum" sz="quarter" idx="12"/>
          </p:nvPr>
        </p:nvSpPr>
        <p:spPr/>
        <p:txBody>
          <a:bodyPr/>
          <a:lstStyle/>
          <a:p>
            <a:r>
              <a:rPr lang="en-US" altLang="ja-JP"/>
              <a:t>Slide </a:t>
            </a:r>
            <a:fld id="{A7BB8295-9E98-6C46-8924-A289573E0324}" type="slidenum">
              <a:rPr lang="en-US" altLang="ja-JP" smtClean="0"/>
              <a:pPr/>
              <a:t>13</a:t>
            </a:fld>
            <a:endParaRPr lang="en-US" altLang="ja-JP"/>
          </a:p>
        </p:txBody>
      </p:sp>
      <p:sp>
        <p:nvSpPr>
          <p:cNvPr id="6" name="フッター プレースホルダー 5">
            <a:extLst>
              <a:ext uri="{FF2B5EF4-FFF2-40B4-BE49-F238E27FC236}">
                <a16:creationId xmlns:a16="http://schemas.microsoft.com/office/drawing/2014/main" id="{0FCC6A40-5B21-CC93-DFCE-D091F93D0CF9}"/>
              </a:ext>
            </a:extLst>
          </p:cNvPr>
          <p:cNvSpPr>
            <a:spLocks noGrp="1"/>
          </p:cNvSpPr>
          <p:nvPr>
            <p:ph type="ftr" sz="quarter" idx="11"/>
          </p:nvPr>
        </p:nvSpPr>
        <p:spPr/>
        <p:txBody>
          <a:bodyPr/>
          <a:lstStyle/>
          <a:p>
            <a:r>
              <a:rPr lang="en-US" altLang="ja-JP"/>
              <a:t>H. Harada (Kyoto University)</a:t>
            </a:r>
            <a:endParaRPr lang="en-US" altLang="ja-JP" dirty="0"/>
          </a:p>
        </p:txBody>
      </p:sp>
      <p:sp>
        <p:nvSpPr>
          <p:cNvPr id="10" name="テキスト ボックス 9">
            <a:extLst>
              <a:ext uri="{FF2B5EF4-FFF2-40B4-BE49-F238E27FC236}">
                <a16:creationId xmlns:a16="http://schemas.microsoft.com/office/drawing/2014/main" id="{D02117D4-ED67-F61B-F429-C53F250D71DB}"/>
              </a:ext>
            </a:extLst>
          </p:cNvPr>
          <p:cNvSpPr txBox="1"/>
          <p:nvPr/>
        </p:nvSpPr>
        <p:spPr>
          <a:xfrm>
            <a:off x="4705453" y="5207759"/>
            <a:ext cx="4138364" cy="307777"/>
          </a:xfrm>
          <a:prstGeom prst="rect">
            <a:avLst/>
          </a:prstGeom>
          <a:noFill/>
        </p:spPr>
        <p:txBody>
          <a:bodyPr wrap="square">
            <a:spAutoFit/>
          </a:bodyPr>
          <a:lstStyle/>
          <a:p>
            <a:pPr algn="ctr"/>
            <a:r>
              <a:rPr lang="en-US" altLang="ja-JP" sz="1400" dirty="0">
                <a:effectLst/>
                <a:cs typeface="Times New Roman" panose="02020603050405020304" pitchFamily="18" charset="0"/>
              </a:rPr>
              <a:t>Delay spread characteristics</a:t>
            </a:r>
            <a:r>
              <a:rPr lang="ja-JP" altLang="ja-JP" sz="1400">
                <a:effectLst/>
                <a:cs typeface="Times New Roman" panose="02020603050405020304" pitchFamily="18" charset="0"/>
              </a:rPr>
              <a:t> </a:t>
            </a:r>
            <a:endParaRPr lang="ja-JP" altLang="en-US" sz="1400">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7CA243CC-8519-051A-7483-D71160CF53C3}"/>
              </a:ext>
            </a:extLst>
          </p:cNvPr>
          <p:cNvSpPr txBox="1"/>
          <p:nvPr/>
        </p:nvSpPr>
        <p:spPr>
          <a:xfrm>
            <a:off x="436216" y="5229503"/>
            <a:ext cx="4032448" cy="738664"/>
          </a:xfrm>
          <a:prstGeom prst="rect">
            <a:avLst/>
          </a:prstGeom>
          <a:noFill/>
        </p:spPr>
        <p:txBody>
          <a:bodyPr wrap="square">
            <a:spAutoFit/>
          </a:bodyPr>
          <a:lstStyle/>
          <a:p>
            <a:pPr algn="ctr"/>
            <a:r>
              <a:rPr lang="en-US" altLang="ja-JP" sz="1400" dirty="0">
                <a:effectLst/>
                <a:cs typeface="Times New Roman" panose="02020603050405020304" pitchFamily="18" charset="0"/>
              </a:rPr>
              <a:t>Measurement points in the area around BS </a:t>
            </a:r>
            <a:br>
              <a:rPr lang="en-US" altLang="ja-JP" sz="1400" dirty="0">
                <a:effectLst/>
                <a:cs typeface="Times New Roman" panose="02020603050405020304" pitchFamily="18" charset="0"/>
              </a:rPr>
            </a:br>
            <a:r>
              <a:rPr lang="en-US" altLang="ja-JP" sz="1400" dirty="0">
                <a:effectLst/>
                <a:cs typeface="Times New Roman" panose="02020603050405020304" pitchFamily="18" charset="0"/>
              </a:rPr>
              <a:t>(Map sourced by Geospatial Information Authority of Japan)</a:t>
            </a:r>
            <a:endParaRPr lang="ja-JP" altLang="en-US" sz="1400">
              <a:cs typeface="Times New Roman" panose="02020603050405020304" pitchFamily="18" charset="0"/>
            </a:endParaRPr>
          </a:p>
        </p:txBody>
      </p:sp>
      <p:pic>
        <p:nvPicPr>
          <p:cNvPr id="7" name="図 6">
            <a:extLst>
              <a:ext uri="{FF2B5EF4-FFF2-40B4-BE49-F238E27FC236}">
                <a16:creationId xmlns:a16="http://schemas.microsoft.com/office/drawing/2014/main" id="{BFE405FF-09F2-82F7-5F58-3C19E3F2CB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7501" y="1828141"/>
            <a:ext cx="4191205" cy="3247275"/>
          </a:xfrm>
          <a:prstGeom prst="rect">
            <a:avLst/>
          </a:prstGeom>
        </p:spPr>
      </p:pic>
      <p:pic>
        <p:nvPicPr>
          <p:cNvPr id="8" name="図 7">
            <a:extLst>
              <a:ext uri="{FF2B5EF4-FFF2-40B4-BE49-F238E27FC236}">
                <a16:creationId xmlns:a16="http://schemas.microsoft.com/office/drawing/2014/main" id="{97A50700-75B7-A17F-B366-C632681ED19A}"/>
              </a:ext>
            </a:extLst>
          </p:cNvPr>
          <p:cNvPicPr>
            <a:picLocks noChangeAspect="1"/>
          </p:cNvPicPr>
          <p:nvPr/>
        </p:nvPicPr>
        <p:blipFill>
          <a:blip r:embed="rId3">
            <a:extLst>
              <a:ext uri="{28A0092B-C50C-407E-A947-70E740481C1C}">
                <a14:useLocalDpi xmlns:a14="http://schemas.microsoft.com/office/drawing/2010/main" val="0"/>
              </a:ext>
            </a:extLst>
          </a:blip>
          <a:srcRect r="2405"/>
          <a:stretch>
            <a:fillRect/>
          </a:stretch>
        </p:blipFill>
        <p:spPr bwMode="auto">
          <a:xfrm>
            <a:off x="215294" y="1828140"/>
            <a:ext cx="4356706" cy="3331155"/>
          </a:xfrm>
          <a:prstGeom prst="rect">
            <a:avLst/>
          </a:prstGeom>
          <a:ln>
            <a:noFill/>
          </a:ln>
          <a:extLst>
            <a:ext uri="{53640926-AAD7-44D8-BBD7-CCE9431645EC}">
              <a14:shadowObscured xmlns:a14="http://schemas.microsoft.com/office/drawing/2010/main"/>
            </a:ext>
          </a:extLst>
        </p:spPr>
      </p:pic>
      <p:sp>
        <p:nvSpPr>
          <p:cNvPr id="12" name="日付プレースホルダー 3">
            <a:extLst>
              <a:ext uri="{FF2B5EF4-FFF2-40B4-BE49-F238E27FC236}">
                <a16:creationId xmlns:a16="http://schemas.microsoft.com/office/drawing/2014/main" id="{82759709-2A84-067A-6A2F-921A27A2988E}"/>
              </a:ext>
            </a:extLst>
          </p:cNvPr>
          <p:cNvSpPr>
            <a:spLocks noGrp="1"/>
          </p:cNvSpPr>
          <p:nvPr>
            <p:ph type="dt" sz="half" idx="10"/>
          </p:nvPr>
        </p:nvSpPr>
        <p:spPr>
          <a:xfrm>
            <a:off x="685800" y="378281"/>
            <a:ext cx="1600200" cy="215444"/>
          </a:xfrm>
        </p:spPr>
        <p:txBody>
          <a:bodyPr/>
          <a:lstStyle/>
          <a:p>
            <a:r>
              <a:rPr lang="en-US" altLang="ja-JP" dirty="0"/>
              <a:t>May 2024</a:t>
            </a:r>
          </a:p>
        </p:txBody>
      </p:sp>
    </p:spTree>
    <p:extLst>
      <p:ext uri="{BB962C8B-B14F-4D97-AF65-F5344CB8AC3E}">
        <p14:creationId xmlns:p14="http://schemas.microsoft.com/office/powerpoint/2010/main" val="2041443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A65452-150A-54A4-A6A9-8C1A7A257AE9}"/>
              </a:ext>
            </a:extLst>
          </p:cNvPr>
          <p:cNvSpPr>
            <a:spLocks noGrp="1"/>
          </p:cNvSpPr>
          <p:nvPr>
            <p:ph type="title"/>
          </p:nvPr>
        </p:nvSpPr>
        <p:spPr/>
        <p:txBody>
          <a:bodyPr/>
          <a:lstStyle/>
          <a:p>
            <a:r>
              <a:rPr kumimoji="1" lang="en" altLang="ja-JP" sz="3200" dirty="0"/>
              <a:t>Received signal power characteristics</a:t>
            </a:r>
            <a:endParaRPr kumimoji="1" lang="ja-JP" altLang="en-US" sz="3200"/>
          </a:p>
        </p:txBody>
      </p:sp>
      <p:sp>
        <p:nvSpPr>
          <p:cNvPr id="5" name="スライド番号プレースホルダー 4">
            <a:extLst>
              <a:ext uri="{FF2B5EF4-FFF2-40B4-BE49-F238E27FC236}">
                <a16:creationId xmlns:a16="http://schemas.microsoft.com/office/drawing/2014/main" id="{D4A5EA26-E3C1-F756-60AA-E9F088FF84B9}"/>
              </a:ext>
            </a:extLst>
          </p:cNvPr>
          <p:cNvSpPr>
            <a:spLocks noGrp="1"/>
          </p:cNvSpPr>
          <p:nvPr>
            <p:ph type="sldNum" sz="quarter" idx="12"/>
          </p:nvPr>
        </p:nvSpPr>
        <p:spPr/>
        <p:txBody>
          <a:bodyPr/>
          <a:lstStyle/>
          <a:p>
            <a:r>
              <a:rPr lang="en-US" altLang="ja-JP"/>
              <a:t>Slide </a:t>
            </a:r>
            <a:fld id="{A7BB8295-9E98-6C46-8924-A289573E0324}" type="slidenum">
              <a:rPr lang="en-US" altLang="ja-JP" smtClean="0"/>
              <a:pPr/>
              <a:t>14</a:t>
            </a:fld>
            <a:endParaRPr lang="en-US" altLang="ja-JP"/>
          </a:p>
        </p:txBody>
      </p:sp>
      <p:sp>
        <p:nvSpPr>
          <p:cNvPr id="6" name="フッター プレースホルダー 5">
            <a:extLst>
              <a:ext uri="{FF2B5EF4-FFF2-40B4-BE49-F238E27FC236}">
                <a16:creationId xmlns:a16="http://schemas.microsoft.com/office/drawing/2014/main" id="{0FCC6A40-5B21-CC93-DFCE-D091F93D0CF9}"/>
              </a:ext>
            </a:extLst>
          </p:cNvPr>
          <p:cNvSpPr>
            <a:spLocks noGrp="1"/>
          </p:cNvSpPr>
          <p:nvPr>
            <p:ph type="ftr" sz="quarter" idx="11"/>
          </p:nvPr>
        </p:nvSpPr>
        <p:spPr/>
        <p:txBody>
          <a:bodyPr/>
          <a:lstStyle/>
          <a:p>
            <a:r>
              <a:rPr lang="en-US" altLang="ja-JP"/>
              <a:t>H. Harada (Kyoto University)</a:t>
            </a:r>
            <a:endParaRPr lang="en-US" altLang="ja-JP" dirty="0"/>
          </a:p>
        </p:txBody>
      </p:sp>
      <p:sp>
        <p:nvSpPr>
          <p:cNvPr id="10" name="テキスト ボックス 9">
            <a:extLst>
              <a:ext uri="{FF2B5EF4-FFF2-40B4-BE49-F238E27FC236}">
                <a16:creationId xmlns:a16="http://schemas.microsoft.com/office/drawing/2014/main" id="{D02117D4-ED67-F61B-F429-C53F250D71DB}"/>
              </a:ext>
            </a:extLst>
          </p:cNvPr>
          <p:cNvSpPr txBox="1"/>
          <p:nvPr/>
        </p:nvSpPr>
        <p:spPr>
          <a:xfrm>
            <a:off x="4686777" y="5105401"/>
            <a:ext cx="4138364" cy="307777"/>
          </a:xfrm>
          <a:prstGeom prst="rect">
            <a:avLst/>
          </a:prstGeom>
          <a:noFill/>
        </p:spPr>
        <p:txBody>
          <a:bodyPr wrap="square">
            <a:spAutoFit/>
          </a:bodyPr>
          <a:lstStyle/>
          <a:p>
            <a:pPr algn="ctr"/>
            <a:r>
              <a:rPr lang="en-US" altLang="ja-JP" sz="1400" dirty="0">
                <a:effectLst/>
                <a:cs typeface="Times New Roman" panose="02020603050405020304" pitchFamily="18" charset="0"/>
              </a:rPr>
              <a:t>Instantaneous BER characteristics</a:t>
            </a:r>
            <a:r>
              <a:rPr lang="ja-JP" altLang="ja-JP" sz="1400">
                <a:effectLst/>
                <a:cs typeface="Times New Roman" panose="02020603050405020304" pitchFamily="18" charset="0"/>
              </a:rPr>
              <a:t> </a:t>
            </a:r>
            <a:endParaRPr lang="ja-JP" altLang="en-US" sz="1400">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7CA243CC-8519-051A-7483-D71160CF53C3}"/>
              </a:ext>
            </a:extLst>
          </p:cNvPr>
          <p:cNvSpPr txBox="1"/>
          <p:nvPr/>
        </p:nvSpPr>
        <p:spPr>
          <a:xfrm>
            <a:off x="405665" y="5090409"/>
            <a:ext cx="4032448" cy="738664"/>
          </a:xfrm>
          <a:prstGeom prst="rect">
            <a:avLst/>
          </a:prstGeom>
          <a:noFill/>
        </p:spPr>
        <p:txBody>
          <a:bodyPr wrap="square">
            <a:spAutoFit/>
          </a:bodyPr>
          <a:lstStyle/>
          <a:p>
            <a:pPr algn="ctr"/>
            <a:r>
              <a:rPr lang="en-US" altLang="ja-JP" sz="1400" dirty="0">
                <a:effectLst/>
                <a:cs typeface="Times New Roman" panose="02020603050405020304" pitchFamily="18" charset="0"/>
              </a:rPr>
              <a:t>Measurement points in the area around BS </a:t>
            </a:r>
            <a:br>
              <a:rPr lang="en-US" altLang="ja-JP" sz="1400" dirty="0">
                <a:effectLst/>
                <a:cs typeface="Times New Roman" panose="02020603050405020304" pitchFamily="18" charset="0"/>
              </a:rPr>
            </a:br>
            <a:r>
              <a:rPr lang="en-US" altLang="ja-JP" sz="1400" dirty="0">
                <a:effectLst/>
                <a:cs typeface="Times New Roman" panose="02020603050405020304" pitchFamily="18" charset="0"/>
              </a:rPr>
              <a:t>(Map sourced by Geospatial Information Authority of Japan)</a:t>
            </a:r>
            <a:endParaRPr lang="ja-JP" altLang="en-US" sz="1400">
              <a:cs typeface="Times New Roman" panose="02020603050405020304" pitchFamily="18" charset="0"/>
            </a:endParaRPr>
          </a:p>
        </p:txBody>
      </p:sp>
      <p:pic>
        <p:nvPicPr>
          <p:cNvPr id="8" name="図 7">
            <a:extLst>
              <a:ext uri="{FF2B5EF4-FFF2-40B4-BE49-F238E27FC236}">
                <a16:creationId xmlns:a16="http://schemas.microsoft.com/office/drawing/2014/main" id="{C9C2A6BB-73C3-9C87-8478-C0F48A088AFF}"/>
              </a:ext>
            </a:extLst>
          </p:cNvPr>
          <p:cNvPicPr>
            <a:picLocks noChangeAspect="1"/>
          </p:cNvPicPr>
          <p:nvPr/>
        </p:nvPicPr>
        <p:blipFill>
          <a:blip r:embed="rId2">
            <a:extLst>
              <a:ext uri="{28A0092B-C50C-407E-A947-70E740481C1C}">
                <a14:useLocalDpi xmlns:a14="http://schemas.microsoft.com/office/drawing/2010/main" val="0"/>
              </a:ext>
            </a:extLst>
          </a:blip>
          <a:srcRect r="2405"/>
          <a:stretch>
            <a:fillRect/>
          </a:stretch>
        </p:blipFill>
        <p:spPr bwMode="auto">
          <a:xfrm>
            <a:off x="215294" y="1828140"/>
            <a:ext cx="4356706" cy="3331155"/>
          </a:xfrm>
          <a:prstGeom prst="rect">
            <a:avLst/>
          </a:prstGeom>
          <a:ln>
            <a:noFill/>
          </a:ln>
          <a:extLst>
            <a:ext uri="{53640926-AAD7-44D8-BBD7-CCE9431645EC}">
              <a14:shadowObscured xmlns:a14="http://schemas.microsoft.com/office/drawing/2010/main"/>
            </a:ext>
          </a:extLst>
        </p:spPr>
      </p:pic>
      <p:pic>
        <p:nvPicPr>
          <p:cNvPr id="9" name="図 8">
            <a:extLst>
              <a:ext uri="{FF2B5EF4-FFF2-40B4-BE49-F238E27FC236}">
                <a16:creationId xmlns:a16="http://schemas.microsoft.com/office/drawing/2014/main" id="{CFAFC40E-331C-129A-8FF8-29284B605E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0099" y="1844674"/>
            <a:ext cx="4171275" cy="3168501"/>
          </a:xfrm>
          <a:prstGeom prst="rect">
            <a:avLst/>
          </a:prstGeom>
        </p:spPr>
      </p:pic>
      <p:sp>
        <p:nvSpPr>
          <p:cNvPr id="12" name="日付プレースホルダー 3">
            <a:extLst>
              <a:ext uri="{FF2B5EF4-FFF2-40B4-BE49-F238E27FC236}">
                <a16:creationId xmlns:a16="http://schemas.microsoft.com/office/drawing/2014/main" id="{8BFC1328-6362-8783-FFAF-2DF06F885FB3}"/>
              </a:ext>
            </a:extLst>
          </p:cNvPr>
          <p:cNvSpPr>
            <a:spLocks noGrp="1"/>
          </p:cNvSpPr>
          <p:nvPr>
            <p:ph type="dt" sz="half" idx="10"/>
          </p:nvPr>
        </p:nvSpPr>
        <p:spPr>
          <a:xfrm>
            <a:off x="685800" y="378281"/>
            <a:ext cx="1600200" cy="215444"/>
          </a:xfrm>
        </p:spPr>
        <p:txBody>
          <a:bodyPr/>
          <a:lstStyle/>
          <a:p>
            <a:r>
              <a:rPr lang="en-US" altLang="ja-JP" dirty="0"/>
              <a:t>May 2024</a:t>
            </a:r>
          </a:p>
        </p:txBody>
      </p:sp>
    </p:spTree>
    <p:extLst>
      <p:ext uri="{BB962C8B-B14F-4D97-AF65-F5344CB8AC3E}">
        <p14:creationId xmlns:p14="http://schemas.microsoft.com/office/powerpoint/2010/main" val="1346256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A37D57-EBAB-DFE3-E6AE-91993DFC5A19}"/>
              </a:ext>
            </a:extLst>
          </p:cNvPr>
          <p:cNvSpPr>
            <a:spLocks noGrp="1"/>
          </p:cNvSpPr>
          <p:nvPr>
            <p:ph type="title"/>
          </p:nvPr>
        </p:nvSpPr>
        <p:spPr/>
        <p:txBody>
          <a:bodyPr/>
          <a:lstStyle/>
          <a:p>
            <a:r>
              <a:rPr kumimoji="1" lang="en-US" altLang="ja-JP" dirty="0"/>
              <a:t>Conclusion</a:t>
            </a:r>
            <a:endParaRPr kumimoji="1" lang="ja-JP" altLang="en-US"/>
          </a:p>
        </p:txBody>
      </p:sp>
      <p:sp>
        <p:nvSpPr>
          <p:cNvPr id="3" name="コンテンツ プレースホルダー 2">
            <a:extLst>
              <a:ext uri="{FF2B5EF4-FFF2-40B4-BE49-F238E27FC236}">
                <a16:creationId xmlns:a16="http://schemas.microsoft.com/office/drawing/2014/main" id="{D95120AF-7229-8AEC-0817-106A0BD43541}"/>
              </a:ext>
            </a:extLst>
          </p:cNvPr>
          <p:cNvSpPr>
            <a:spLocks noGrp="1"/>
          </p:cNvSpPr>
          <p:nvPr>
            <p:ph idx="1"/>
          </p:nvPr>
        </p:nvSpPr>
        <p:spPr/>
        <p:txBody>
          <a:bodyPr/>
          <a:lstStyle/>
          <a:p>
            <a:r>
              <a:rPr kumimoji="1" lang="en" altLang="ja-JP" sz="2000" dirty="0">
                <a:latin typeface="Times New Roman" panose="02020603050405020304" pitchFamily="18" charset="0"/>
                <a:cs typeface="Times New Roman" panose="02020603050405020304" pitchFamily="18" charset="0"/>
              </a:rPr>
              <a:t>When 5 MHz OFDMA signals are transmitted in the VHF band, a transmission of 10 km at 10 Mbps or more is possible.</a:t>
            </a:r>
          </a:p>
          <a:p>
            <a:r>
              <a:rPr kumimoji="1" lang="en" altLang="ja-JP" sz="2000" dirty="0">
                <a:latin typeface="Times New Roman" panose="02020603050405020304" pitchFamily="18" charset="0"/>
                <a:cs typeface="Times New Roman" panose="02020603050405020304" pitchFamily="18" charset="0"/>
              </a:rPr>
              <a:t>The link budget is estimated to be around 130 dB at 37 dBm and 110 dB even at 10 dBm, as the reception sensitivity of this equipment is -97 dBm.</a:t>
            </a:r>
            <a:endParaRPr kumimoji="1" lang="ja-JP" altLang="en-US" sz="2000">
              <a:latin typeface="Times New Roman" panose="02020603050405020304" pitchFamily="18" charset="0"/>
              <a:cs typeface="Times New Roman" panose="02020603050405020304" pitchFamily="18" charset="0"/>
            </a:endParaRPr>
          </a:p>
        </p:txBody>
      </p:sp>
      <p:sp>
        <p:nvSpPr>
          <p:cNvPr id="5" name="スライド番号プレースホルダー 4">
            <a:extLst>
              <a:ext uri="{FF2B5EF4-FFF2-40B4-BE49-F238E27FC236}">
                <a16:creationId xmlns:a16="http://schemas.microsoft.com/office/drawing/2014/main" id="{F0D54C73-9DBA-9F23-D232-F5364B19B002}"/>
              </a:ext>
            </a:extLst>
          </p:cNvPr>
          <p:cNvSpPr>
            <a:spLocks noGrp="1"/>
          </p:cNvSpPr>
          <p:nvPr>
            <p:ph type="sldNum" sz="quarter" idx="12"/>
          </p:nvPr>
        </p:nvSpPr>
        <p:spPr/>
        <p:txBody>
          <a:bodyPr/>
          <a:lstStyle/>
          <a:p>
            <a:r>
              <a:rPr lang="en-US" altLang="ja-JP"/>
              <a:t>Slide </a:t>
            </a:r>
            <a:fld id="{A7BB8295-9E98-6C46-8924-A289573E0324}" type="slidenum">
              <a:rPr lang="en-US" altLang="ja-JP" smtClean="0"/>
              <a:pPr/>
              <a:t>15</a:t>
            </a:fld>
            <a:endParaRPr lang="en-US" altLang="ja-JP"/>
          </a:p>
        </p:txBody>
      </p:sp>
      <p:sp>
        <p:nvSpPr>
          <p:cNvPr id="6" name="フッター プレースホルダー 5">
            <a:extLst>
              <a:ext uri="{FF2B5EF4-FFF2-40B4-BE49-F238E27FC236}">
                <a16:creationId xmlns:a16="http://schemas.microsoft.com/office/drawing/2014/main" id="{77E0459A-3784-241E-6203-6F9171DA8D4E}"/>
              </a:ext>
            </a:extLst>
          </p:cNvPr>
          <p:cNvSpPr>
            <a:spLocks noGrp="1"/>
          </p:cNvSpPr>
          <p:nvPr>
            <p:ph type="ftr" sz="quarter" idx="11"/>
          </p:nvPr>
        </p:nvSpPr>
        <p:spPr/>
        <p:txBody>
          <a:bodyPr/>
          <a:lstStyle/>
          <a:p>
            <a:r>
              <a:rPr lang="en-US" altLang="ja-JP"/>
              <a:t>H. Harada (Kyoto University)</a:t>
            </a:r>
            <a:endParaRPr lang="en-US" altLang="ja-JP" dirty="0"/>
          </a:p>
        </p:txBody>
      </p:sp>
      <p:sp>
        <p:nvSpPr>
          <p:cNvPr id="7" name="日付プレースホルダー 3">
            <a:extLst>
              <a:ext uri="{FF2B5EF4-FFF2-40B4-BE49-F238E27FC236}">
                <a16:creationId xmlns:a16="http://schemas.microsoft.com/office/drawing/2014/main" id="{EAA9E645-2C82-2568-556A-034C1362011A}"/>
              </a:ext>
            </a:extLst>
          </p:cNvPr>
          <p:cNvSpPr>
            <a:spLocks noGrp="1"/>
          </p:cNvSpPr>
          <p:nvPr>
            <p:ph type="dt" sz="half" idx="10"/>
          </p:nvPr>
        </p:nvSpPr>
        <p:spPr>
          <a:xfrm>
            <a:off x="685800" y="378281"/>
            <a:ext cx="1600200" cy="215444"/>
          </a:xfrm>
        </p:spPr>
        <p:txBody>
          <a:bodyPr/>
          <a:lstStyle/>
          <a:p>
            <a:r>
              <a:rPr lang="en-US" altLang="ja-JP" dirty="0"/>
              <a:t>May 2024</a:t>
            </a:r>
          </a:p>
        </p:txBody>
      </p:sp>
    </p:spTree>
    <p:extLst>
      <p:ext uri="{BB962C8B-B14F-4D97-AF65-F5344CB8AC3E}">
        <p14:creationId xmlns:p14="http://schemas.microsoft.com/office/powerpoint/2010/main" val="936640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3">
            <a:extLst>
              <a:ext uri="{FF2B5EF4-FFF2-40B4-BE49-F238E27FC236}">
                <a16:creationId xmlns:a16="http://schemas.microsoft.com/office/drawing/2014/main" id="{F62C413F-C540-475D-62DC-0546A98CCAE2}"/>
              </a:ext>
            </a:extLst>
          </p:cNvPr>
          <p:cNvSpPr>
            <a:spLocks noGrp="1"/>
          </p:cNvSpPr>
          <p:nvPr>
            <p:ph type="dt" sz="half" idx="10"/>
          </p:nvPr>
        </p:nvSpPr>
        <p:spPr/>
        <p:txBody>
          <a:bodyPr/>
          <a:lstStyle/>
          <a:p>
            <a:r>
              <a:rPr lang="en-US" altLang="ja-JP" dirty="0"/>
              <a:t>May 2024</a:t>
            </a:r>
          </a:p>
        </p:txBody>
      </p:sp>
      <p:sp>
        <p:nvSpPr>
          <p:cNvPr id="4" name="スライド番号プレースホルダー 5">
            <a:extLst>
              <a:ext uri="{FF2B5EF4-FFF2-40B4-BE49-F238E27FC236}">
                <a16:creationId xmlns:a16="http://schemas.microsoft.com/office/drawing/2014/main" id="{4CE55EFF-908D-3448-FA9E-9876CD6DE789}"/>
              </a:ext>
            </a:extLst>
          </p:cNvPr>
          <p:cNvSpPr>
            <a:spLocks noGrp="1"/>
          </p:cNvSpPr>
          <p:nvPr>
            <p:ph type="sldNum" sz="quarter" idx="12"/>
          </p:nvPr>
        </p:nvSpPr>
        <p:spPr/>
        <p:txBody>
          <a:bodyPr/>
          <a:lstStyle/>
          <a:p>
            <a:r>
              <a:rPr lang="en-US" altLang="ja-JP"/>
              <a:t>Slide </a:t>
            </a:r>
            <a:fld id="{FCE7436F-DB62-6D4E-950D-E196AE51B16F}" type="slidenum">
              <a:rPr lang="en-US" altLang="ja-JP"/>
              <a:pPr/>
              <a:t>2</a:t>
            </a:fld>
            <a:endParaRPr lang="en-US" altLang="ja-JP"/>
          </a:p>
        </p:txBody>
      </p:sp>
      <p:sp>
        <p:nvSpPr>
          <p:cNvPr id="26626" name="Rectangle 2">
            <a:extLst>
              <a:ext uri="{FF2B5EF4-FFF2-40B4-BE49-F238E27FC236}">
                <a16:creationId xmlns:a16="http://schemas.microsoft.com/office/drawing/2014/main" id="{62CDBC28-0395-FCB0-8E44-013149495AA4}"/>
              </a:ext>
            </a:extLst>
          </p:cNvPr>
          <p:cNvSpPr>
            <a:spLocks noGrp="1" noChangeArrowheads="1"/>
          </p:cNvSpPr>
          <p:nvPr>
            <p:ph type="ctrTitle"/>
          </p:nvPr>
        </p:nvSpPr>
        <p:spPr>
          <a:xfrm>
            <a:off x="685800" y="1844824"/>
            <a:ext cx="7772400" cy="1584176"/>
          </a:xfrm>
        </p:spPr>
        <p:txBody>
          <a:bodyPr anchor="ctr"/>
          <a:lstStyle/>
          <a:p>
            <a:r>
              <a:rPr lang="en" altLang="ja-JP" sz="3600" dirty="0"/>
              <a:t>Fundamental Field Experiments of OFDMA Systems Using VHF-band in Urban Area </a:t>
            </a:r>
            <a:endParaRPr lang="ja-JP" altLang="ja-JP" sz="3600"/>
          </a:p>
        </p:txBody>
      </p:sp>
      <p:sp>
        <p:nvSpPr>
          <p:cNvPr id="26627" name="Rectangle 3">
            <a:extLst>
              <a:ext uri="{FF2B5EF4-FFF2-40B4-BE49-F238E27FC236}">
                <a16:creationId xmlns:a16="http://schemas.microsoft.com/office/drawing/2014/main" id="{0A9D13D2-67E5-2EF6-EB6A-17C013AB4A07}"/>
              </a:ext>
            </a:extLst>
          </p:cNvPr>
          <p:cNvSpPr>
            <a:spLocks noGrp="1" noChangeArrowheads="1"/>
          </p:cNvSpPr>
          <p:nvPr>
            <p:ph type="subTitle" idx="1"/>
          </p:nvPr>
        </p:nvSpPr>
        <p:spPr>
          <a:xfrm>
            <a:off x="1371600" y="4221088"/>
            <a:ext cx="6400800" cy="1417712"/>
          </a:xfrm>
        </p:spPr>
        <p:txBody>
          <a:bodyPr/>
          <a:lstStyle/>
          <a:p>
            <a:r>
              <a:rPr lang="en-US" altLang="ja-JP" sz="3200" dirty="0">
                <a:latin typeface="+mj-lt"/>
              </a:rPr>
              <a:t>July 12, 2023</a:t>
            </a:r>
          </a:p>
          <a:p>
            <a:r>
              <a:rPr lang="en-US" altLang="ja-JP" sz="3200" dirty="0">
                <a:latin typeface="+mj-lt"/>
              </a:rPr>
              <a:t>Hiroshi Harada, Ph.D.</a:t>
            </a:r>
            <a:endParaRPr lang="ja-JP" altLang="ja-JP" sz="3200">
              <a:latin typeface="+mj-lt"/>
            </a:endParaRPr>
          </a:p>
        </p:txBody>
      </p:sp>
      <p:sp>
        <p:nvSpPr>
          <p:cNvPr id="5" name="フッター プレースホルダー 4">
            <a:extLst>
              <a:ext uri="{FF2B5EF4-FFF2-40B4-BE49-F238E27FC236}">
                <a16:creationId xmlns:a16="http://schemas.microsoft.com/office/drawing/2014/main" id="{1668D32E-7AC1-8FF4-12E6-60E07720E25E}"/>
              </a:ext>
            </a:extLst>
          </p:cNvPr>
          <p:cNvSpPr>
            <a:spLocks noGrp="1"/>
          </p:cNvSpPr>
          <p:nvPr>
            <p:ph type="ftr" sz="quarter" idx="11"/>
          </p:nvPr>
        </p:nvSpPr>
        <p:spPr>
          <a:xfrm>
            <a:off x="5486400" y="6475413"/>
            <a:ext cx="3124200" cy="184666"/>
          </a:xfrm>
        </p:spPr>
        <p:txBody>
          <a:bodyPr/>
          <a:lstStyle/>
          <a:p>
            <a:r>
              <a:rPr lang="en-US" altLang="ja-JP" dirty="0"/>
              <a:t>H. Harada (Kyoto University)</a:t>
            </a:r>
          </a:p>
        </p:txBody>
      </p:sp>
      <p:sp>
        <p:nvSpPr>
          <p:cNvPr id="3" name="Rectangle 3">
            <a:extLst>
              <a:ext uri="{FF2B5EF4-FFF2-40B4-BE49-F238E27FC236}">
                <a16:creationId xmlns:a16="http://schemas.microsoft.com/office/drawing/2014/main" id="{3210BC43-8270-0B56-AA91-56315378FFA4}"/>
              </a:ext>
            </a:extLst>
          </p:cNvPr>
          <p:cNvSpPr txBox="1">
            <a:spLocks noChangeArrowheads="1"/>
          </p:cNvSpPr>
          <p:nvPr/>
        </p:nvSpPr>
        <p:spPr bwMode="auto">
          <a:xfrm>
            <a:off x="1409700" y="5733257"/>
            <a:ext cx="6400800"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0" indent="0" algn="ctr" rtl="0" eaLnBrk="1" fontAlgn="base" hangingPunct="1">
              <a:spcBef>
                <a:spcPct val="20000"/>
              </a:spcBef>
              <a:spcAft>
                <a:spcPct val="0"/>
              </a:spcAft>
              <a:buNone/>
              <a:defRPr kumimoji="1" sz="2400" kern="1200">
                <a:solidFill>
                  <a:schemeClr val="tx1"/>
                </a:solidFill>
                <a:latin typeface="+mn-lt"/>
                <a:ea typeface="+mn-ea"/>
                <a:cs typeface="+mn-cs"/>
              </a:defRPr>
            </a:lvl1pPr>
            <a:lvl2pPr marL="457200" indent="0" algn="ctr" rtl="0" eaLnBrk="1" fontAlgn="base" hangingPunct="1">
              <a:spcBef>
                <a:spcPct val="20000"/>
              </a:spcBef>
              <a:spcAft>
                <a:spcPct val="0"/>
              </a:spcAft>
              <a:buNone/>
              <a:defRPr kumimoji="1" sz="2000" kern="1200">
                <a:solidFill>
                  <a:schemeClr val="tx1"/>
                </a:solidFill>
                <a:latin typeface="+mn-lt"/>
                <a:ea typeface="+mn-ea"/>
                <a:cs typeface="+mn-cs"/>
              </a:defRPr>
            </a:lvl2pPr>
            <a:lvl3pPr marL="914400" indent="0" algn="ctr" rtl="0" eaLnBrk="1" fontAlgn="base" hangingPunct="1">
              <a:spcBef>
                <a:spcPct val="20000"/>
              </a:spcBef>
              <a:spcAft>
                <a:spcPct val="0"/>
              </a:spcAft>
              <a:buNone/>
              <a:defRPr kumimoji="1" sz="1800" kern="1200">
                <a:solidFill>
                  <a:schemeClr val="tx1"/>
                </a:solidFill>
                <a:latin typeface="+mn-lt"/>
                <a:ea typeface="+mn-ea"/>
                <a:cs typeface="+mn-cs"/>
              </a:defRPr>
            </a:lvl3pPr>
            <a:lvl4pPr marL="1371600" indent="0" algn="ctr" rtl="0" eaLnBrk="1" fontAlgn="base" hangingPunct="1">
              <a:spcBef>
                <a:spcPct val="20000"/>
              </a:spcBef>
              <a:spcAft>
                <a:spcPct val="0"/>
              </a:spcAft>
              <a:buNone/>
              <a:defRPr kumimoji="1" sz="1600" kern="1200">
                <a:solidFill>
                  <a:schemeClr val="tx1"/>
                </a:solidFill>
                <a:latin typeface="+mn-lt"/>
                <a:ea typeface="+mn-ea"/>
                <a:cs typeface="+mn-cs"/>
              </a:defRPr>
            </a:lvl4pPr>
            <a:lvl5pPr marL="1828800" indent="0" algn="ctr" rtl="0" eaLnBrk="1" fontAlgn="base" hangingPunct="1">
              <a:spcBef>
                <a:spcPct val="20000"/>
              </a:spcBef>
              <a:spcAft>
                <a:spcPct val="0"/>
              </a:spcAft>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en-US" altLang="ja-JP" sz="1200" dirty="0">
                <a:latin typeface="+mj-lt"/>
              </a:rPr>
              <a:t>Reference:</a:t>
            </a:r>
            <a:r>
              <a:rPr lang="ja-JP" altLang="en-US" sz="1200">
                <a:latin typeface="+mj-lt"/>
              </a:rPr>
              <a:t> </a:t>
            </a:r>
            <a:r>
              <a:rPr lang="en-US" altLang="ja-JP" sz="1200" dirty="0">
                <a:latin typeface="+mj-lt"/>
              </a:rPr>
              <a:t>Hiroshi Harada, “Fundamental Field Experiments of OFDMA Systems Using VHF-band in Urban Area,” 2023 26th International Symposium on Wireless Personal Multimedia Communications (WPMC), Florida, USA, Nov. 2023</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BFEBEF-D53F-EED1-F986-1407AAA3D6B3}"/>
              </a:ext>
            </a:extLst>
          </p:cNvPr>
          <p:cNvSpPr>
            <a:spLocks noGrp="1"/>
          </p:cNvSpPr>
          <p:nvPr>
            <p:ph type="title"/>
          </p:nvPr>
        </p:nvSpPr>
        <p:spPr/>
        <p:txBody>
          <a:bodyPr/>
          <a:lstStyle/>
          <a:p>
            <a:r>
              <a:rPr kumimoji="1" lang="en-US" altLang="ja-JP" dirty="0"/>
              <a:t>Background</a:t>
            </a:r>
            <a:endParaRPr kumimoji="1" lang="ja-JP" altLang="en-US"/>
          </a:p>
        </p:txBody>
      </p:sp>
      <p:sp>
        <p:nvSpPr>
          <p:cNvPr id="3" name="コンテンツ プレースホルダー 2">
            <a:extLst>
              <a:ext uri="{FF2B5EF4-FFF2-40B4-BE49-F238E27FC236}">
                <a16:creationId xmlns:a16="http://schemas.microsoft.com/office/drawing/2014/main" id="{B38315A5-4B49-415F-94F9-366BB791B0D9}"/>
              </a:ext>
            </a:extLst>
          </p:cNvPr>
          <p:cNvSpPr>
            <a:spLocks noGrp="1"/>
          </p:cNvSpPr>
          <p:nvPr>
            <p:ph idx="1"/>
          </p:nvPr>
        </p:nvSpPr>
        <p:spPr/>
        <p:txBody>
          <a:bodyPr/>
          <a:lstStyle/>
          <a:p>
            <a:r>
              <a:rPr kumimoji="1" lang="en" altLang="ja-JP" sz="1800" dirty="0">
                <a:latin typeface="Times New Roman" panose="02020603050405020304" pitchFamily="18" charset="0"/>
                <a:ea typeface="+mj-ea"/>
                <a:cs typeface="Times New Roman" panose="02020603050405020304" pitchFamily="18" charset="0"/>
              </a:rPr>
              <a:t>One use case of the 802.154ad group is the proposal of various applications using OFDM systems using the VHF band.</a:t>
            </a:r>
          </a:p>
          <a:p>
            <a:r>
              <a:rPr kumimoji="1" lang="en" altLang="ja-JP" sz="1800" dirty="0">
                <a:latin typeface="Times New Roman" panose="02020603050405020304" pitchFamily="18" charset="0"/>
                <a:ea typeface="+mj-ea"/>
                <a:cs typeface="Times New Roman" panose="02020603050405020304" pitchFamily="18" charset="0"/>
              </a:rPr>
              <a:t>Also channel bandwidth exceeding 1 MHz as channel bandwidth has been proposed.</a:t>
            </a:r>
          </a:p>
          <a:p>
            <a:r>
              <a:rPr kumimoji="1" lang="en" altLang="ja-JP" sz="1800" dirty="0">
                <a:latin typeface="Times New Roman" panose="02020603050405020304" pitchFamily="18" charset="0"/>
                <a:ea typeface="+mj-ea"/>
                <a:cs typeface="Times New Roman" panose="02020603050405020304" pitchFamily="18" charset="0"/>
              </a:rPr>
              <a:t>This presentation shows the characteristics of a 5 MHz OFDMA signal transmitted in the VHF band.</a:t>
            </a:r>
          </a:p>
          <a:p>
            <a:endParaRPr kumimoji="1" lang="en" altLang="ja-JP" sz="1800" dirty="0">
              <a:latin typeface="Times New Roman" panose="02020603050405020304" pitchFamily="18" charset="0"/>
              <a:ea typeface="+mj-ea"/>
              <a:cs typeface="Times New Roman" panose="02020603050405020304" pitchFamily="18" charset="0"/>
            </a:endParaRPr>
          </a:p>
          <a:p>
            <a:endParaRPr kumimoji="1" lang="ja-JP" altLang="en-US" sz="1800">
              <a:latin typeface="Times New Roman" panose="02020603050405020304" pitchFamily="18" charset="0"/>
              <a:ea typeface="+mj-ea"/>
              <a:cs typeface="Times New Roman" panose="02020603050405020304" pitchFamily="18" charset="0"/>
            </a:endParaRPr>
          </a:p>
        </p:txBody>
      </p:sp>
      <p:sp>
        <p:nvSpPr>
          <p:cNvPr id="4" name="日付プレースホルダー 3">
            <a:extLst>
              <a:ext uri="{FF2B5EF4-FFF2-40B4-BE49-F238E27FC236}">
                <a16:creationId xmlns:a16="http://schemas.microsoft.com/office/drawing/2014/main" id="{3D8DBF5F-54E4-1232-93A7-C3040DED1E9B}"/>
              </a:ext>
            </a:extLst>
          </p:cNvPr>
          <p:cNvSpPr>
            <a:spLocks noGrp="1"/>
          </p:cNvSpPr>
          <p:nvPr>
            <p:ph type="dt" sz="half" idx="10"/>
          </p:nvPr>
        </p:nvSpPr>
        <p:spPr>
          <a:xfrm>
            <a:off x="685800" y="378281"/>
            <a:ext cx="1600200" cy="215444"/>
          </a:xfrm>
        </p:spPr>
        <p:txBody>
          <a:bodyPr/>
          <a:lstStyle/>
          <a:p>
            <a:r>
              <a:rPr lang="en-US" altLang="ja-JP" dirty="0"/>
              <a:t>May 2024</a:t>
            </a:r>
          </a:p>
        </p:txBody>
      </p:sp>
      <p:sp>
        <p:nvSpPr>
          <p:cNvPr id="5" name="スライド番号プレースホルダー 4">
            <a:extLst>
              <a:ext uri="{FF2B5EF4-FFF2-40B4-BE49-F238E27FC236}">
                <a16:creationId xmlns:a16="http://schemas.microsoft.com/office/drawing/2014/main" id="{2B15E47C-432F-3194-EAA4-8D99CA2BCCBF}"/>
              </a:ext>
            </a:extLst>
          </p:cNvPr>
          <p:cNvSpPr>
            <a:spLocks noGrp="1"/>
          </p:cNvSpPr>
          <p:nvPr>
            <p:ph type="sldNum" sz="quarter" idx="12"/>
          </p:nvPr>
        </p:nvSpPr>
        <p:spPr/>
        <p:txBody>
          <a:bodyPr/>
          <a:lstStyle/>
          <a:p>
            <a:r>
              <a:rPr lang="en-US" altLang="ja-JP"/>
              <a:t>Slide </a:t>
            </a:r>
            <a:fld id="{A7BB8295-9E98-6C46-8924-A289573E0324}" type="slidenum">
              <a:rPr lang="en-US" altLang="ja-JP" smtClean="0"/>
              <a:pPr/>
              <a:t>3</a:t>
            </a:fld>
            <a:endParaRPr lang="en-US" altLang="ja-JP"/>
          </a:p>
        </p:txBody>
      </p:sp>
      <p:sp>
        <p:nvSpPr>
          <p:cNvPr id="6" name="フッター プレースホルダー 5">
            <a:extLst>
              <a:ext uri="{FF2B5EF4-FFF2-40B4-BE49-F238E27FC236}">
                <a16:creationId xmlns:a16="http://schemas.microsoft.com/office/drawing/2014/main" id="{CD645A94-7A1B-D8E8-BEDF-2FC6AFF950F7}"/>
              </a:ext>
            </a:extLst>
          </p:cNvPr>
          <p:cNvSpPr>
            <a:spLocks noGrp="1"/>
          </p:cNvSpPr>
          <p:nvPr>
            <p:ph type="ftr" sz="quarter" idx="11"/>
          </p:nvPr>
        </p:nvSpPr>
        <p:spPr/>
        <p:txBody>
          <a:bodyPr/>
          <a:lstStyle/>
          <a:p>
            <a:r>
              <a:rPr lang="en-US" altLang="ja-JP"/>
              <a:t>H. Harada (Kyoto University)</a:t>
            </a:r>
            <a:endParaRPr lang="en-US" altLang="ja-JP" dirty="0"/>
          </a:p>
        </p:txBody>
      </p:sp>
    </p:spTree>
    <p:extLst>
      <p:ext uri="{BB962C8B-B14F-4D97-AF65-F5344CB8AC3E}">
        <p14:creationId xmlns:p14="http://schemas.microsoft.com/office/powerpoint/2010/main" val="158392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8686C8-0523-5C7D-015D-3BD4A1E71B52}"/>
              </a:ext>
            </a:extLst>
          </p:cNvPr>
          <p:cNvSpPr>
            <a:spLocks noGrp="1"/>
          </p:cNvSpPr>
          <p:nvPr>
            <p:ph type="title"/>
          </p:nvPr>
        </p:nvSpPr>
        <p:spPr>
          <a:xfrm>
            <a:off x="541392" y="676747"/>
            <a:ext cx="8143428" cy="1066800"/>
          </a:xfrm>
        </p:spPr>
        <p:txBody>
          <a:bodyPr/>
          <a:lstStyle/>
          <a:p>
            <a:r>
              <a:rPr kumimoji="1" lang="en" altLang="ja-JP" dirty="0"/>
              <a:t>Expected use cases of IEEE 802.15.4 SUN</a:t>
            </a:r>
            <a:endParaRPr kumimoji="1" lang="ja-JP" altLang="en-US"/>
          </a:p>
        </p:txBody>
      </p:sp>
      <p:sp>
        <p:nvSpPr>
          <p:cNvPr id="4" name="日付プレースホルダー 3">
            <a:extLst>
              <a:ext uri="{FF2B5EF4-FFF2-40B4-BE49-F238E27FC236}">
                <a16:creationId xmlns:a16="http://schemas.microsoft.com/office/drawing/2014/main" id="{BE9E8D67-1ECA-8B47-3C5C-068C2240BEEC}"/>
              </a:ext>
            </a:extLst>
          </p:cNvPr>
          <p:cNvSpPr>
            <a:spLocks noGrp="1"/>
          </p:cNvSpPr>
          <p:nvPr>
            <p:ph type="dt" sz="half" idx="10"/>
          </p:nvPr>
        </p:nvSpPr>
        <p:spPr/>
        <p:txBody>
          <a:bodyPr/>
          <a:lstStyle/>
          <a:p>
            <a:r>
              <a:rPr lang="en-US" altLang="ja-JP" dirty="0"/>
              <a:t>May 2024</a:t>
            </a:r>
          </a:p>
        </p:txBody>
      </p:sp>
      <p:sp>
        <p:nvSpPr>
          <p:cNvPr id="5" name="スライド番号プレースホルダー 4">
            <a:extLst>
              <a:ext uri="{FF2B5EF4-FFF2-40B4-BE49-F238E27FC236}">
                <a16:creationId xmlns:a16="http://schemas.microsoft.com/office/drawing/2014/main" id="{D5B904B5-DA2E-F53F-6FAF-AB7FB5EFEE3F}"/>
              </a:ext>
            </a:extLst>
          </p:cNvPr>
          <p:cNvSpPr>
            <a:spLocks noGrp="1"/>
          </p:cNvSpPr>
          <p:nvPr>
            <p:ph type="sldNum" sz="quarter" idx="12"/>
          </p:nvPr>
        </p:nvSpPr>
        <p:spPr/>
        <p:txBody>
          <a:bodyPr/>
          <a:lstStyle/>
          <a:p>
            <a:r>
              <a:rPr lang="en-US" altLang="ja-JP"/>
              <a:t>Slide </a:t>
            </a:r>
            <a:fld id="{A7BB8295-9E98-6C46-8924-A289573E0324}" type="slidenum">
              <a:rPr lang="en-US" altLang="ja-JP" smtClean="0"/>
              <a:pPr/>
              <a:t>4</a:t>
            </a:fld>
            <a:endParaRPr lang="en-US" altLang="ja-JP"/>
          </a:p>
        </p:txBody>
      </p:sp>
      <p:sp>
        <p:nvSpPr>
          <p:cNvPr id="6" name="フッター プレースホルダー 5">
            <a:extLst>
              <a:ext uri="{FF2B5EF4-FFF2-40B4-BE49-F238E27FC236}">
                <a16:creationId xmlns:a16="http://schemas.microsoft.com/office/drawing/2014/main" id="{51AA4A90-5B8E-03F3-6322-6455F4CAFBAF}"/>
              </a:ext>
            </a:extLst>
          </p:cNvPr>
          <p:cNvSpPr>
            <a:spLocks noGrp="1"/>
          </p:cNvSpPr>
          <p:nvPr>
            <p:ph type="ftr" sz="quarter" idx="11"/>
          </p:nvPr>
        </p:nvSpPr>
        <p:spPr/>
        <p:txBody>
          <a:bodyPr/>
          <a:lstStyle/>
          <a:p>
            <a:r>
              <a:rPr lang="en-US" altLang="ja-JP"/>
              <a:t>H. Harada (Kyoto University)</a:t>
            </a:r>
            <a:endParaRPr lang="en-US" altLang="ja-JP" dirty="0"/>
          </a:p>
        </p:txBody>
      </p:sp>
      <p:sp>
        <p:nvSpPr>
          <p:cNvPr id="12" name="テキスト ボックス 11">
            <a:extLst>
              <a:ext uri="{FF2B5EF4-FFF2-40B4-BE49-F238E27FC236}">
                <a16:creationId xmlns:a16="http://schemas.microsoft.com/office/drawing/2014/main" id="{77FE8181-378A-2314-855E-AD38A618BCD0}"/>
              </a:ext>
            </a:extLst>
          </p:cNvPr>
          <p:cNvSpPr txBox="1"/>
          <p:nvPr/>
        </p:nvSpPr>
        <p:spPr>
          <a:xfrm>
            <a:off x="4353728" y="5802535"/>
            <a:ext cx="4104472" cy="461665"/>
          </a:xfrm>
          <a:prstGeom prst="rect">
            <a:avLst/>
          </a:prstGeom>
          <a:noFill/>
        </p:spPr>
        <p:txBody>
          <a:bodyPr wrap="square" rtlCol="0">
            <a:spAutoFit/>
          </a:bodyPr>
          <a:lstStyle>
            <a:defPPr>
              <a:defRPr lang="ja-JP"/>
            </a:defPPr>
            <a:lvl1pPr algn="ctr">
              <a:defRPr sz="1600" b="1">
                <a:latin typeface="Hiragino Sans W3" charset="-128"/>
                <a:ea typeface="Hiragino Sans W3" charset="-128"/>
                <a:cs typeface="Hiragino Sans W3" charset="-128"/>
              </a:defRPr>
            </a:lvl1pPr>
          </a:lstStyle>
          <a:p>
            <a:pPr algn="l" fontAlgn="base">
              <a:spcBef>
                <a:spcPct val="0"/>
              </a:spcBef>
              <a:spcAft>
                <a:spcPct val="0"/>
              </a:spcAft>
            </a:pPr>
            <a:r>
              <a:rPr lang="en-US" altLang="ja-JP" sz="800" b="0" dirty="0">
                <a:solidFill>
                  <a:prstClr val="black"/>
                </a:solidFill>
                <a:latin typeface="+mj-ea"/>
                <a:ea typeface="+mj-ea"/>
                <a:cs typeface="MS PGothic" charset="-128"/>
              </a:rPr>
              <a:t>H. Harada, K. </a:t>
            </a:r>
            <a:r>
              <a:rPr lang="en-US" altLang="ja-JP" sz="800" b="0" dirty="0" err="1">
                <a:solidFill>
                  <a:prstClr val="black"/>
                </a:solidFill>
                <a:latin typeface="+mj-ea"/>
                <a:ea typeface="+mj-ea"/>
                <a:cs typeface="MS PGothic" charset="-128"/>
              </a:rPr>
              <a:t>Mizutani</a:t>
            </a:r>
            <a:r>
              <a:rPr lang="en-US" altLang="ja-JP" sz="800" b="0" dirty="0">
                <a:solidFill>
                  <a:prstClr val="black"/>
                </a:solidFill>
                <a:latin typeface="+mj-ea"/>
                <a:ea typeface="+mj-ea"/>
                <a:cs typeface="MS PGothic" charset="-128"/>
              </a:rPr>
              <a:t>, J. Fujiwara, K. Mochizuki, K. Obata, and R. Okumura, “IEEE 802.15.4g based Wi-SUN Communication Systems,” IEICE Transactions on Communications, E100-B, No. 07, pp. 1032–1043, Jul. 2017.</a:t>
            </a:r>
          </a:p>
        </p:txBody>
      </p:sp>
      <p:pic>
        <p:nvPicPr>
          <p:cNvPr id="13" name="図 12">
            <a:extLst>
              <a:ext uri="{FF2B5EF4-FFF2-40B4-BE49-F238E27FC236}">
                <a16:creationId xmlns:a16="http://schemas.microsoft.com/office/drawing/2014/main" id="{2FEDD129-7112-F9FA-5883-CA3AA45DE007}"/>
              </a:ext>
            </a:extLst>
          </p:cNvPr>
          <p:cNvPicPr>
            <a:picLocks noChangeAspect="1"/>
          </p:cNvPicPr>
          <p:nvPr/>
        </p:nvPicPr>
        <p:blipFill>
          <a:blip r:embed="rId2"/>
          <a:stretch>
            <a:fillRect/>
          </a:stretch>
        </p:blipFill>
        <p:spPr>
          <a:xfrm>
            <a:off x="670438" y="1653029"/>
            <a:ext cx="7772400" cy="4043900"/>
          </a:xfrm>
          <a:prstGeom prst="rect">
            <a:avLst/>
          </a:prstGeom>
        </p:spPr>
      </p:pic>
    </p:spTree>
    <p:extLst>
      <p:ext uri="{BB962C8B-B14F-4D97-AF65-F5344CB8AC3E}">
        <p14:creationId xmlns:p14="http://schemas.microsoft.com/office/powerpoint/2010/main" val="3994706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8686C8-0523-5C7D-015D-3BD4A1E71B52}"/>
              </a:ext>
            </a:extLst>
          </p:cNvPr>
          <p:cNvSpPr>
            <a:spLocks noGrp="1"/>
          </p:cNvSpPr>
          <p:nvPr>
            <p:ph type="title"/>
          </p:nvPr>
        </p:nvSpPr>
        <p:spPr/>
        <p:txBody>
          <a:bodyPr/>
          <a:lstStyle/>
          <a:p>
            <a:r>
              <a:rPr kumimoji="1" lang="en" altLang="ja-JP" dirty="0"/>
              <a:t>ARIB STD-T103/IEEE 802.16n</a:t>
            </a:r>
            <a:endParaRPr kumimoji="1" lang="ja-JP" altLang="en-US"/>
          </a:p>
        </p:txBody>
      </p:sp>
      <p:sp>
        <p:nvSpPr>
          <p:cNvPr id="3" name="コンテンツ プレースホルダー 2">
            <a:extLst>
              <a:ext uri="{FF2B5EF4-FFF2-40B4-BE49-F238E27FC236}">
                <a16:creationId xmlns:a16="http://schemas.microsoft.com/office/drawing/2014/main" id="{E56D106A-FB84-AA50-E8B3-838F38E0FFE3}"/>
              </a:ext>
            </a:extLst>
          </p:cNvPr>
          <p:cNvSpPr>
            <a:spLocks noGrp="1"/>
          </p:cNvSpPr>
          <p:nvPr>
            <p:ph idx="1"/>
          </p:nvPr>
        </p:nvSpPr>
        <p:spPr>
          <a:xfrm>
            <a:off x="314772" y="1844675"/>
            <a:ext cx="4030216" cy="2664445"/>
          </a:xfrm>
        </p:spPr>
        <p:txBody>
          <a:bodyPr/>
          <a:lstStyle/>
          <a:p>
            <a:r>
              <a:rPr lang="en-US" altLang="ja-JP" sz="1200" dirty="0">
                <a:latin typeface="Times New Roman" panose="02020603050405020304" pitchFamily="18" charset="0"/>
                <a:cs typeface="Times New Roman" panose="02020603050405020304" pitchFamily="18" charset="0"/>
              </a:rPr>
              <a:t>Duplex scheme</a:t>
            </a:r>
          </a:p>
          <a:p>
            <a:pPr lvl="1"/>
            <a:r>
              <a:rPr lang="en-US" altLang="zh-TW" sz="1200" dirty="0">
                <a:latin typeface="Times New Roman" panose="02020603050405020304" pitchFamily="18" charset="0"/>
                <a:ea typeface="Meiryo" panose="020B0604030504040204" pitchFamily="34" charset="-128"/>
                <a:cs typeface="Times New Roman" panose="02020603050405020304" pitchFamily="18" charset="0"/>
              </a:rPr>
              <a:t>Time division duplex (TDD)</a:t>
            </a:r>
            <a:r>
              <a:rPr lang="en-US" altLang="zh-TW" sz="1200" dirty="0">
                <a:latin typeface="Times New Roman" panose="02020603050405020304" pitchFamily="18" charset="0"/>
                <a:cs typeface="Times New Roman" panose="02020603050405020304" pitchFamily="18" charset="0"/>
              </a:rPr>
              <a:t> </a:t>
            </a:r>
          </a:p>
          <a:p>
            <a:pPr lvl="1"/>
            <a:endParaRPr lang="en-US" altLang="zh-TW" sz="1200" dirty="0">
              <a:latin typeface="Times New Roman" panose="02020603050405020304" pitchFamily="18" charset="0"/>
              <a:cs typeface="Times New Roman" panose="02020603050405020304" pitchFamily="18" charset="0"/>
            </a:endParaRPr>
          </a:p>
          <a:p>
            <a:r>
              <a:rPr lang="en-US" altLang="ja-JP" sz="1200" dirty="0">
                <a:latin typeface="Times New Roman" panose="02020603050405020304" pitchFamily="18" charset="0"/>
                <a:cs typeface="Times New Roman" panose="02020603050405020304" pitchFamily="18" charset="0"/>
              </a:rPr>
              <a:t>Multiplexing/Multiple access scheme</a:t>
            </a:r>
          </a:p>
          <a:p>
            <a:pPr lvl="1"/>
            <a:r>
              <a:rPr lang="en-US" altLang="ja-JP" sz="1200" dirty="0">
                <a:latin typeface="Times New Roman" panose="02020603050405020304" pitchFamily="18" charset="0"/>
                <a:cs typeface="Times New Roman" panose="02020603050405020304" pitchFamily="18" charset="0"/>
              </a:rPr>
              <a:t>Uplink: OFDMA</a:t>
            </a:r>
          </a:p>
          <a:p>
            <a:pPr lvl="1"/>
            <a:r>
              <a:rPr lang="en-US" altLang="ja-JP" sz="1200" dirty="0">
                <a:latin typeface="Times New Roman" panose="02020603050405020304" pitchFamily="18" charset="0"/>
                <a:cs typeface="Times New Roman" panose="02020603050405020304" pitchFamily="18" charset="0"/>
              </a:rPr>
              <a:t>Downlink: OFDM+TDM</a:t>
            </a:r>
          </a:p>
          <a:p>
            <a:pPr lvl="1">
              <a:buNone/>
            </a:pPr>
            <a:endParaRPr lang="ja-JP" altLang="en-US" sz="1200">
              <a:latin typeface="Times New Roman" panose="02020603050405020304" pitchFamily="18" charset="0"/>
              <a:cs typeface="Times New Roman" panose="02020603050405020304" pitchFamily="18" charset="0"/>
            </a:endParaRPr>
          </a:p>
          <a:p>
            <a:r>
              <a:rPr lang="en-US" altLang="ja-JP" sz="1200" dirty="0">
                <a:latin typeface="Times New Roman" panose="02020603050405020304" pitchFamily="18" charset="0"/>
                <a:cs typeface="Times New Roman" panose="02020603050405020304" pitchFamily="18" charset="0"/>
              </a:rPr>
              <a:t>Channel plan</a:t>
            </a:r>
            <a:endParaRPr lang="ja-JP" altLang="en-US" sz="1200">
              <a:latin typeface="Times New Roman" panose="02020603050405020304" pitchFamily="18" charset="0"/>
              <a:cs typeface="Times New Roman" panose="02020603050405020304" pitchFamily="18" charset="0"/>
            </a:endParaRPr>
          </a:p>
          <a:p>
            <a:pPr lvl="1"/>
            <a:r>
              <a:rPr lang="en-US" altLang="ja-JP" sz="1200" dirty="0">
                <a:latin typeface="Times New Roman" panose="02020603050405020304" pitchFamily="18" charset="0"/>
                <a:cs typeface="Times New Roman" panose="02020603050405020304" pitchFamily="18" charset="0"/>
              </a:rPr>
              <a:t>5MHz/</a:t>
            </a:r>
            <a:r>
              <a:rPr lang="en-US" altLang="ja-JP" sz="1200" dirty="0" err="1">
                <a:latin typeface="Times New Roman" panose="02020603050405020304" pitchFamily="18" charset="0"/>
                <a:cs typeface="Times New Roman" panose="02020603050405020304" pitchFamily="18" charset="0"/>
              </a:rPr>
              <a:t>ch</a:t>
            </a:r>
            <a:r>
              <a:rPr lang="en-US" altLang="ja-JP" sz="1200" dirty="0">
                <a:latin typeface="Times New Roman" panose="02020603050405020304" pitchFamily="18" charset="0"/>
                <a:cs typeface="Times New Roman" panose="02020603050405020304" pitchFamily="18" charset="0"/>
              </a:rPr>
              <a:t> × 6 channels</a:t>
            </a:r>
          </a:p>
          <a:p>
            <a:pPr lvl="1"/>
            <a:endParaRPr lang="en-US" altLang="ja-JP" sz="1200" dirty="0">
              <a:latin typeface="Times New Roman" panose="02020603050405020304" pitchFamily="18" charset="0"/>
              <a:cs typeface="Times New Roman" panose="02020603050405020304" pitchFamily="18" charset="0"/>
            </a:endParaRPr>
          </a:p>
          <a:p>
            <a:r>
              <a:rPr lang="en-US" altLang="ja-JP" sz="1200" dirty="0">
                <a:latin typeface="Times New Roman" panose="02020603050405020304" pitchFamily="18" charset="0"/>
                <a:cs typeface="Times New Roman" panose="02020603050405020304" pitchFamily="18" charset="0"/>
              </a:rPr>
              <a:t>Original channel estimation scheme [1] is equipped</a:t>
            </a:r>
          </a:p>
          <a:p>
            <a:endParaRPr kumimoji="1" lang="ja-JP" altLang="en-US"/>
          </a:p>
        </p:txBody>
      </p:sp>
      <p:sp>
        <p:nvSpPr>
          <p:cNvPr id="4" name="日付プレースホルダー 3">
            <a:extLst>
              <a:ext uri="{FF2B5EF4-FFF2-40B4-BE49-F238E27FC236}">
                <a16:creationId xmlns:a16="http://schemas.microsoft.com/office/drawing/2014/main" id="{BE9E8D67-1ECA-8B47-3C5C-068C2240BEEC}"/>
              </a:ext>
            </a:extLst>
          </p:cNvPr>
          <p:cNvSpPr>
            <a:spLocks noGrp="1"/>
          </p:cNvSpPr>
          <p:nvPr>
            <p:ph type="dt" sz="half" idx="10"/>
          </p:nvPr>
        </p:nvSpPr>
        <p:spPr/>
        <p:txBody>
          <a:bodyPr/>
          <a:lstStyle/>
          <a:p>
            <a:r>
              <a:rPr lang="en-US" altLang="ja-JP" dirty="0"/>
              <a:t>May 2024</a:t>
            </a:r>
          </a:p>
        </p:txBody>
      </p:sp>
      <p:sp>
        <p:nvSpPr>
          <p:cNvPr id="5" name="スライド番号プレースホルダー 4">
            <a:extLst>
              <a:ext uri="{FF2B5EF4-FFF2-40B4-BE49-F238E27FC236}">
                <a16:creationId xmlns:a16="http://schemas.microsoft.com/office/drawing/2014/main" id="{D5B904B5-DA2E-F53F-6FAF-AB7FB5EFEE3F}"/>
              </a:ext>
            </a:extLst>
          </p:cNvPr>
          <p:cNvSpPr>
            <a:spLocks noGrp="1"/>
          </p:cNvSpPr>
          <p:nvPr>
            <p:ph type="sldNum" sz="quarter" idx="12"/>
          </p:nvPr>
        </p:nvSpPr>
        <p:spPr/>
        <p:txBody>
          <a:bodyPr/>
          <a:lstStyle/>
          <a:p>
            <a:r>
              <a:rPr lang="en-US" altLang="ja-JP"/>
              <a:t>Slide </a:t>
            </a:r>
            <a:fld id="{A7BB8295-9E98-6C46-8924-A289573E0324}" type="slidenum">
              <a:rPr lang="en-US" altLang="ja-JP" smtClean="0"/>
              <a:pPr/>
              <a:t>5</a:t>
            </a:fld>
            <a:endParaRPr lang="en-US" altLang="ja-JP"/>
          </a:p>
        </p:txBody>
      </p:sp>
      <p:sp>
        <p:nvSpPr>
          <p:cNvPr id="6" name="フッター プレースホルダー 5">
            <a:extLst>
              <a:ext uri="{FF2B5EF4-FFF2-40B4-BE49-F238E27FC236}">
                <a16:creationId xmlns:a16="http://schemas.microsoft.com/office/drawing/2014/main" id="{51AA4A90-5B8E-03F3-6322-6455F4CAFBAF}"/>
              </a:ext>
            </a:extLst>
          </p:cNvPr>
          <p:cNvSpPr>
            <a:spLocks noGrp="1"/>
          </p:cNvSpPr>
          <p:nvPr>
            <p:ph type="ftr" sz="quarter" idx="11"/>
          </p:nvPr>
        </p:nvSpPr>
        <p:spPr/>
        <p:txBody>
          <a:bodyPr/>
          <a:lstStyle/>
          <a:p>
            <a:r>
              <a:rPr lang="en-US" altLang="ja-JP"/>
              <a:t>H. Harada (Kyoto University)</a:t>
            </a:r>
            <a:endParaRPr lang="en-US" altLang="ja-JP" dirty="0"/>
          </a:p>
        </p:txBody>
      </p:sp>
      <p:sp>
        <p:nvSpPr>
          <p:cNvPr id="8" name="テキスト ボックス 7">
            <a:extLst>
              <a:ext uri="{FF2B5EF4-FFF2-40B4-BE49-F238E27FC236}">
                <a16:creationId xmlns:a16="http://schemas.microsoft.com/office/drawing/2014/main" id="{CC1EAD38-D6C1-8594-293E-C65054CB21D2}"/>
              </a:ext>
            </a:extLst>
          </p:cNvPr>
          <p:cNvSpPr txBox="1"/>
          <p:nvPr/>
        </p:nvSpPr>
        <p:spPr>
          <a:xfrm>
            <a:off x="539552" y="4632415"/>
            <a:ext cx="3332683" cy="859851"/>
          </a:xfrm>
          <a:prstGeom prst="rect">
            <a:avLst/>
          </a:prstGeom>
          <a:noFill/>
        </p:spPr>
        <p:txBody>
          <a:bodyPr wrap="square">
            <a:spAutoFit/>
          </a:bodyPr>
          <a:lstStyle/>
          <a:p>
            <a:pPr lvl="0" algn="just">
              <a:lnSpc>
                <a:spcPct val="95000"/>
              </a:lnSpc>
              <a:spcAft>
                <a:spcPts val="600"/>
              </a:spcAft>
              <a:tabLst>
                <a:tab pos="182880" algn="l"/>
              </a:tabLst>
            </a:pPr>
            <a:r>
              <a:rPr lang="en-US" altLang="ja-JP" sz="1050" spc="-5" dirty="0">
                <a:solidFill>
                  <a:srgbClr val="000000"/>
                </a:solidFill>
                <a:effectLst/>
                <a:latin typeface="+mn-ea"/>
              </a:rPr>
              <a:t>[1] </a:t>
            </a:r>
            <a:r>
              <a:rPr lang="x-none" altLang="ja-JP" sz="1050" spc="-5">
                <a:solidFill>
                  <a:srgbClr val="000000"/>
                </a:solidFill>
                <a:effectLst/>
                <a:latin typeface="+mn-ea"/>
              </a:rPr>
              <a:t>K. Makino, K. Mizutani, T. Matsumura</a:t>
            </a:r>
            <a:r>
              <a:rPr lang="en-US" altLang="ja-JP" sz="1050" spc="-5" dirty="0">
                <a:solidFill>
                  <a:srgbClr val="000000"/>
                </a:solidFill>
                <a:effectLst/>
                <a:latin typeface="+mn-ea"/>
              </a:rPr>
              <a:t>,</a:t>
            </a:r>
            <a:r>
              <a:rPr lang="x-none" altLang="ja-JP" sz="1050" spc="-5">
                <a:solidFill>
                  <a:srgbClr val="000000"/>
                </a:solidFill>
                <a:effectLst/>
                <a:latin typeface="+mn-ea"/>
              </a:rPr>
              <a:t> and H. Harada, “</a:t>
            </a:r>
            <a:r>
              <a:rPr lang="x-none" altLang="ja-JP" sz="1050" spc="-5">
                <a:effectLst/>
                <a:latin typeface="+mn-ea"/>
              </a:rPr>
              <a:t> </a:t>
            </a:r>
            <a:r>
              <a:rPr lang="x-none" altLang="ja-JP" sz="1050" spc="-5">
                <a:solidFill>
                  <a:srgbClr val="000000"/>
                </a:solidFill>
                <a:effectLst/>
                <a:latin typeface="+mn-ea"/>
              </a:rPr>
              <a:t>Super-Large-Coverage Standardized Wireless Communication System and Its Implementation in VHF Band for IoT and V2X,” </a:t>
            </a:r>
            <a:r>
              <a:rPr lang="x-none" altLang="ja-JP" sz="1050" b="1" spc="-5">
                <a:solidFill>
                  <a:srgbClr val="000000"/>
                </a:solidFill>
                <a:effectLst/>
                <a:latin typeface="+mn-ea"/>
              </a:rPr>
              <a:t>IEEE Open Journal of Vehicular Technology</a:t>
            </a:r>
            <a:r>
              <a:rPr lang="x-none" altLang="ja-JP" sz="1050" spc="-5">
                <a:solidFill>
                  <a:srgbClr val="000000"/>
                </a:solidFill>
                <a:effectLst/>
                <a:latin typeface="+mn-ea"/>
              </a:rPr>
              <a:t>, pp. 667-680,</a:t>
            </a:r>
            <a:r>
              <a:rPr lang="en-US" altLang="ja-JP" sz="1050" spc="-5" dirty="0">
                <a:solidFill>
                  <a:srgbClr val="000000"/>
                </a:solidFill>
                <a:effectLst/>
                <a:latin typeface="+mn-ea"/>
              </a:rPr>
              <a:t> Sept</a:t>
            </a:r>
            <a:r>
              <a:rPr lang="x-none" altLang="ja-JP" sz="1050" spc="-5">
                <a:solidFill>
                  <a:srgbClr val="000000"/>
                </a:solidFill>
                <a:effectLst/>
                <a:latin typeface="+mn-ea"/>
              </a:rPr>
              <a:t>. 202</a:t>
            </a:r>
            <a:r>
              <a:rPr lang="en-US" altLang="ja-JP" sz="1050" spc="-5" dirty="0">
                <a:solidFill>
                  <a:srgbClr val="000000"/>
                </a:solidFill>
                <a:effectLst/>
                <a:latin typeface="+mn-ea"/>
              </a:rPr>
              <a:t>3</a:t>
            </a:r>
            <a:r>
              <a:rPr lang="x-none" altLang="ja-JP" sz="1050" spc="-5">
                <a:solidFill>
                  <a:srgbClr val="000000"/>
                </a:solidFill>
                <a:effectLst/>
                <a:latin typeface="+mn-ea"/>
              </a:rPr>
              <a:t>.</a:t>
            </a:r>
            <a:endParaRPr lang="ja-JP" altLang="ja-JP" sz="1050" spc="-5">
              <a:effectLst/>
              <a:latin typeface="+mn-ea"/>
            </a:endParaRPr>
          </a:p>
        </p:txBody>
      </p:sp>
      <p:pic>
        <p:nvPicPr>
          <p:cNvPr id="9" name="図 8">
            <a:extLst>
              <a:ext uri="{FF2B5EF4-FFF2-40B4-BE49-F238E27FC236}">
                <a16:creationId xmlns:a16="http://schemas.microsoft.com/office/drawing/2014/main" id="{6869FF30-7050-EB3B-D7EC-5D59D7334A1B}"/>
              </a:ext>
            </a:extLst>
          </p:cNvPr>
          <p:cNvPicPr>
            <a:picLocks noChangeAspect="1"/>
          </p:cNvPicPr>
          <p:nvPr/>
        </p:nvPicPr>
        <p:blipFill rotWithShape="1">
          <a:blip r:embed="rId2"/>
          <a:srcRect r="42127"/>
          <a:stretch/>
        </p:blipFill>
        <p:spPr>
          <a:xfrm>
            <a:off x="4427984" y="3213765"/>
            <a:ext cx="3673630" cy="2958435"/>
          </a:xfrm>
          <a:prstGeom prst="rect">
            <a:avLst/>
          </a:prstGeom>
        </p:spPr>
      </p:pic>
      <p:pic>
        <p:nvPicPr>
          <p:cNvPr id="10" name="図 9">
            <a:extLst>
              <a:ext uri="{FF2B5EF4-FFF2-40B4-BE49-F238E27FC236}">
                <a16:creationId xmlns:a16="http://schemas.microsoft.com/office/drawing/2014/main" id="{E72E3182-BB44-B62E-2616-F36D7B16A5A5}"/>
              </a:ext>
            </a:extLst>
          </p:cNvPr>
          <p:cNvPicPr>
            <a:picLocks noChangeAspect="1"/>
          </p:cNvPicPr>
          <p:nvPr/>
        </p:nvPicPr>
        <p:blipFill>
          <a:blip r:embed="rId3"/>
          <a:stretch>
            <a:fillRect/>
          </a:stretch>
        </p:blipFill>
        <p:spPr>
          <a:xfrm>
            <a:off x="4344988" y="1895109"/>
            <a:ext cx="1252260" cy="926771"/>
          </a:xfrm>
          <a:prstGeom prst="rect">
            <a:avLst/>
          </a:prstGeom>
        </p:spPr>
      </p:pic>
      <p:pic>
        <p:nvPicPr>
          <p:cNvPr id="11" name="Picture 1">
            <a:extLst>
              <a:ext uri="{FF2B5EF4-FFF2-40B4-BE49-F238E27FC236}">
                <a16:creationId xmlns:a16="http://schemas.microsoft.com/office/drawing/2014/main" id="{781AFC1F-9DCF-B4AC-E65E-772382B579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1804" t="36729" r="9442" b="41977"/>
          <a:stretch>
            <a:fillRect/>
          </a:stretch>
        </p:blipFill>
        <p:spPr bwMode="auto">
          <a:xfrm>
            <a:off x="5760132" y="1742902"/>
            <a:ext cx="3178413" cy="660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3988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22C716-3AE1-D133-7697-FC99ED3D65D8}"/>
              </a:ext>
            </a:extLst>
          </p:cNvPr>
          <p:cNvSpPr>
            <a:spLocks noGrp="1"/>
          </p:cNvSpPr>
          <p:nvPr>
            <p:ph type="title"/>
          </p:nvPr>
        </p:nvSpPr>
        <p:spPr/>
        <p:txBody>
          <a:bodyPr/>
          <a:lstStyle/>
          <a:p>
            <a:r>
              <a:rPr kumimoji="1" lang="en-US" altLang="ja-JP" dirty="0"/>
              <a:t>Received power vs BER</a:t>
            </a:r>
            <a:endParaRPr kumimoji="1" lang="ja-JP" altLang="en-US"/>
          </a:p>
        </p:txBody>
      </p:sp>
      <p:sp>
        <p:nvSpPr>
          <p:cNvPr id="5" name="スライド番号プレースホルダー 4">
            <a:extLst>
              <a:ext uri="{FF2B5EF4-FFF2-40B4-BE49-F238E27FC236}">
                <a16:creationId xmlns:a16="http://schemas.microsoft.com/office/drawing/2014/main" id="{FCABDC62-4438-4421-D994-115288CE7E87}"/>
              </a:ext>
            </a:extLst>
          </p:cNvPr>
          <p:cNvSpPr>
            <a:spLocks noGrp="1"/>
          </p:cNvSpPr>
          <p:nvPr>
            <p:ph type="sldNum" sz="quarter" idx="12"/>
          </p:nvPr>
        </p:nvSpPr>
        <p:spPr/>
        <p:txBody>
          <a:bodyPr/>
          <a:lstStyle/>
          <a:p>
            <a:r>
              <a:rPr lang="en-US" altLang="ja-JP"/>
              <a:t>Slide </a:t>
            </a:r>
            <a:fld id="{A7BB8295-9E98-6C46-8924-A289573E0324}" type="slidenum">
              <a:rPr lang="en-US" altLang="ja-JP" smtClean="0"/>
              <a:pPr/>
              <a:t>6</a:t>
            </a:fld>
            <a:endParaRPr lang="en-US" altLang="ja-JP"/>
          </a:p>
        </p:txBody>
      </p:sp>
      <p:sp>
        <p:nvSpPr>
          <p:cNvPr id="6" name="フッター プレースホルダー 5">
            <a:extLst>
              <a:ext uri="{FF2B5EF4-FFF2-40B4-BE49-F238E27FC236}">
                <a16:creationId xmlns:a16="http://schemas.microsoft.com/office/drawing/2014/main" id="{9129FFF1-B83E-9DD5-5A08-7F63613C4770}"/>
              </a:ext>
            </a:extLst>
          </p:cNvPr>
          <p:cNvSpPr>
            <a:spLocks noGrp="1"/>
          </p:cNvSpPr>
          <p:nvPr>
            <p:ph type="ftr" sz="quarter" idx="11"/>
          </p:nvPr>
        </p:nvSpPr>
        <p:spPr/>
        <p:txBody>
          <a:bodyPr/>
          <a:lstStyle/>
          <a:p>
            <a:r>
              <a:rPr lang="en-US" altLang="ja-JP"/>
              <a:t>H. Harada (Kyoto University)</a:t>
            </a:r>
            <a:endParaRPr lang="en-US" altLang="ja-JP" dirty="0"/>
          </a:p>
        </p:txBody>
      </p:sp>
      <p:pic>
        <p:nvPicPr>
          <p:cNvPr id="7" name="図 6">
            <a:extLst>
              <a:ext uri="{FF2B5EF4-FFF2-40B4-BE49-F238E27FC236}">
                <a16:creationId xmlns:a16="http://schemas.microsoft.com/office/drawing/2014/main" id="{DEEE80A8-B0FA-DCE5-2B1D-73922360FD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4896" y="1988840"/>
            <a:ext cx="4470408" cy="3511973"/>
          </a:xfrm>
          <a:prstGeom prst="rect">
            <a:avLst/>
          </a:prstGeom>
        </p:spPr>
      </p:pic>
      <p:sp>
        <p:nvSpPr>
          <p:cNvPr id="8" name="テキスト ボックス 7">
            <a:extLst>
              <a:ext uri="{FF2B5EF4-FFF2-40B4-BE49-F238E27FC236}">
                <a16:creationId xmlns:a16="http://schemas.microsoft.com/office/drawing/2014/main" id="{CB887E02-C2DF-17AC-5CEB-BD05DCAC4619}"/>
              </a:ext>
            </a:extLst>
          </p:cNvPr>
          <p:cNvSpPr txBox="1"/>
          <p:nvPr/>
        </p:nvSpPr>
        <p:spPr>
          <a:xfrm>
            <a:off x="2699792" y="5648980"/>
            <a:ext cx="4248472" cy="523220"/>
          </a:xfrm>
          <a:prstGeom prst="rect">
            <a:avLst/>
          </a:prstGeom>
          <a:noFill/>
        </p:spPr>
        <p:txBody>
          <a:bodyPr wrap="square">
            <a:spAutoFit/>
          </a:bodyPr>
          <a:lstStyle/>
          <a:p>
            <a:r>
              <a:rPr lang="ja-JP" altLang="en-US" sz="1400"/>
              <a:t>BER of 10</a:t>
            </a:r>
            <a:r>
              <a:rPr lang="ja-JP" altLang="en-US" sz="1400" baseline="30000"/>
              <a:t>-6</a:t>
            </a:r>
            <a:r>
              <a:rPr lang="ja-JP" altLang="en-US" sz="1400"/>
              <a:t> </a:t>
            </a:r>
            <a:r>
              <a:rPr lang="en-US" altLang="ja-JP" sz="1400" dirty="0"/>
              <a:t>is </a:t>
            </a:r>
            <a:r>
              <a:rPr lang="ja-JP" altLang="en-US" sz="1400"/>
              <a:t>achieved when QPSK-OFDMA is used at a received signal power </a:t>
            </a:r>
            <a:r>
              <a:rPr lang="en-US" altLang="ja-JP" sz="1400" dirty="0"/>
              <a:t>lower than </a:t>
            </a:r>
            <a:r>
              <a:rPr lang="ja-JP" altLang="en-US" sz="1400"/>
              <a:t>-9</a:t>
            </a:r>
            <a:r>
              <a:rPr lang="en-US" altLang="ja-JP" sz="1400" dirty="0"/>
              <a:t>7</a:t>
            </a:r>
            <a:r>
              <a:rPr lang="ja-JP" altLang="en-US" sz="1400"/>
              <a:t> dBm</a:t>
            </a:r>
          </a:p>
        </p:txBody>
      </p:sp>
      <p:cxnSp>
        <p:nvCxnSpPr>
          <p:cNvPr id="9" name="直線矢印コネクタ 8">
            <a:extLst>
              <a:ext uri="{FF2B5EF4-FFF2-40B4-BE49-F238E27FC236}">
                <a16:creationId xmlns:a16="http://schemas.microsoft.com/office/drawing/2014/main" id="{1088CDE7-11F6-C8A2-71A9-22882D8CEA99}"/>
              </a:ext>
            </a:extLst>
          </p:cNvPr>
          <p:cNvCxnSpPr>
            <a:cxnSpLocks/>
          </p:cNvCxnSpPr>
          <p:nvPr/>
        </p:nvCxnSpPr>
        <p:spPr>
          <a:xfrm flipV="1">
            <a:off x="3203848" y="5092940"/>
            <a:ext cx="863988" cy="6441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日付プレースホルダー 3">
            <a:extLst>
              <a:ext uri="{FF2B5EF4-FFF2-40B4-BE49-F238E27FC236}">
                <a16:creationId xmlns:a16="http://schemas.microsoft.com/office/drawing/2014/main" id="{B5AB7302-A191-5188-91AC-46FFC54FFCCB}"/>
              </a:ext>
            </a:extLst>
          </p:cNvPr>
          <p:cNvSpPr>
            <a:spLocks noGrp="1"/>
          </p:cNvSpPr>
          <p:nvPr>
            <p:ph type="dt" sz="half" idx="10"/>
          </p:nvPr>
        </p:nvSpPr>
        <p:spPr>
          <a:xfrm>
            <a:off x="685800" y="378281"/>
            <a:ext cx="1600200" cy="215444"/>
          </a:xfrm>
        </p:spPr>
        <p:txBody>
          <a:bodyPr/>
          <a:lstStyle/>
          <a:p>
            <a:r>
              <a:rPr lang="en-US" altLang="ja-JP" dirty="0"/>
              <a:t>May 2024</a:t>
            </a:r>
          </a:p>
        </p:txBody>
      </p:sp>
    </p:spTree>
    <p:extLst>
      <p:ext uri="{BB962C8B-B14F-4D97-AF65-F5344CB8AC3E}">
        <p14:creationId xmlns:p14="http://schemas.microsoft.com/office/powerpoint/2010/main" val="371044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A282A6-36B4-44E1-B556-F5E98087D3D8}"/>
              </a:ext>
            </a:extLst>
          </p:cNvPr>
          <p:cNvSpPr>
            <a:spLocks noGrp="1"/>
          </p:cNvSpPr>
          <p:nvPr>
            <p:ph type="title"/>
          </p:nvPr>
        </p:nvSpPr>
        <p:spPr/>
        <p:txBody>
          <a:bodyPr/>
          <a:lstStyle/>
          <a:p>
            <a:r>
              <a:rPr kumimoji="1" lang="en" altLang="ja-JP" dirty="0"/>
              <a:t>Configuration of the outdoor experiment</a:t>
            </a:r>
            <a:endParaRPr kumimoji="1" lang="ja-JP" altLang="en-US"/>
          </a:p>
        </p:txBody>
      </p:sp>
      <p:sp>
        <p:nvSpPr>
          <p:cNvPr id="5" name="スライド番号プレースホルダー 4">
            <a:extLst>
              <a:ext uri="{FF2B5EF4-FFF2-40B4-BE49-F238E27FC236}">
                <a16:creationId xmlns:a16="http://schemas.microsoft.com/office/drawing/2014/main" id="{BED3E1C3-0F17-33C1-9236-9AE96B96DFC0}"/>
              </a:ext>
            </a:extLst>
          </p:cNvPr>
          <p:cNvSpPr>
            <a:spLocks noGrp="1"/>
          </p:cNvSpPr>
          <p:nvPr>
            <p:ph type="sldNum" sz="quarter" idx="12"/>
          </p:nvPr>
        </p:nvSpPr>
        <p:spPr/>
        <p:txBody>
          <a:bodyPr/>
          <a:lstStyle/>
          <a:p>
            <a:r>
              <a:rPr lang="en-US" altLang="ja-JP"/>
              <a:t>Slide </a:t>
            </a:r>
            <a:fld id="{A7BB8295-9E98-6C46-8924-A289573E0324}" type="slidenum">
              <a:rPr lang="en-US" altLang="ja-JP" smtClean="0"/>
              <a:pPr/>
              <a:t>7</a:t>
            </a:fld>
            <a:endParaRPr lang="en-US" altLang="ja-JP"/>
          </a:p>
        </p:txBody>
      </p:sp>
      <p:sp>
        <p:nvSpPr>
          <p:cNvPr id="6" name="フッター プレースホルダー 5">
            <a:extLst>
              <a:ext uri="{FF2B5EF4-FFF2-40B4-BE49-F238E27FC236}">
                <a16:creationId xmlns:a16="http://schemas.microsoft.com/office/drawing/2014/main" id="{1E27DC2C-18E0-D374-FEF4-C0EFE7FBD27A}"/>
              </a:ext>
            </a:extLst>
          </p:cNvPr>
          <p:cNvSpPr>
            <a:spLocks noGrp="1"/>
          </p:cNvSpPr>
          <p:nvPr>
            <p:ph type="ftr" sz="quarter" idx="11"/>
          </p:nvPr>
        </p:nvSpPr>
        <p:spPr/>
        <p:txBody>
          <a:bodyPr/>
          <a:lstStyle/>
          <a:p>
            <a:r>
              <a:rPr lang="en-US" altLang="ja-JP"/>
              <a:t>H. Harada (Kyoto University)</a:t>
            </a:r>
            <a:endParaRPr lang="en-US" altLang="ja-JP" dirty="0"/>
          </a:p>
        </p:txBody>
      </p:sp>
      <p:pic>
        <p:nvPicPr>
          <p:cNvPr id="7" name="図 6">
            <a:extLst>
              <a:ext uri="{FF2B5EF4-FFF2-40B4-BE49-F238E27FC236}">
                <a16:creationId xmlns:a16="http://schemas.microsoft.com/office/drawing/2014/main" id="{886092B5-CD5F-6FE9-1399-41C5829FD8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279" y="2060848"/>
            <a:ext cx="7644008" cy="3904757"/>
          </a:xfrm>
          <a:prstGeom prst="rect">
            <a:avLst/>
          </a:prstGeom>
        </p:spPr>
      </p:pic>
      <p:sp>
        <p:nvSpPr>
          <p:cNvPr id="8" name="日付プレースホルダー 3">
            <a:extLst>
              <a:ext uri="{FF2B5EF4-FFF2-40B4-BE49-F238E27FC236}">
                <a16:creationId xmlns:a16="http://schemas.microsoft.com/office/drawing/2014/main" id="{26C21D57-F275-3847-F9E8-1D9AA02363AF}"/>
              </a:ext>
            </a:extLst>
          </p:cNvPr>
          <p:cNvSpPr>
            <a:spLocks noGrp="1"/>
          </p:cNvSpPr>
          <p:nvPr>
            <p:ph type="dt" sz="half" idx="10"/>
          </p:nvPr>
        </p:nvSpPr>
        <p:spPr>
          <a:xfrm>
            <a:off x="685800" y="378281"/>
            <a:ext cx="1600200" cy="215444"/>
          </a:xfrm>
        </p:spPr>
        <p:txBody>
          <a:bodyPr/>
          <a:lstStyle/>
          <a:p>
            <a:r>
              <a:rPr lang="en-US" altLang="ja-JP" dirty="0"/>
              <a:t>May 2024</a:t>
            </a:r>
          </a:p>
        </p:txBody>
      </p:sp>
    </p:spTree>
    <p:extLst>
      <p:ext uri="{BB962C8B-B14F-4D97-AF65-F5344CB8AC3E}">
        <p14:creationId xmlns:p14="http://schemas.microsoft.com/office/powerpoint/2010/main" val="2294249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55FA83-0104-0159-10A1-8A000C9C73E1}"/>
              </a:ext>
            </a:extLst>
          </p:cNvPr>
          <p:cNvSpPr>
            <a:spLocks noGrp="1"/>
          </p:cNvSpPr>
          <p:nvPr>
            <p:ph type="title"/>
          </p:nvPr>
        </p:nvSpPr>
        <p:spPr/>
        <p:txBody>
          <a:bodyPr/>
          <a:lstStyle/>
          <a:p>
            <a:r>
              <a:rPr kumimoji="1" lang="en-US" altLang="ja-JP" dirty="0"/>
              <a:t>Measurement setup</a:t>
            </a:r>
            <a:endParaRPr kumimoji="1" lang="ja-JP" altLang="en-US"/>
          </a:p>
        </p:txBody>
      </p:sp>
      <p:sp>
        <p:nvSpPr>
          <p:cNvPr id="4" name="日付プレースホルダー 3">
            <a:extLst>
              <a:ext uri="{FF2B5EF4-FFF2-40B4-BE49-F238E27FC236}">
                <a16:creationId xmlns:a16="http://schemas.microsoft.com/office/drawing/2014/main" id="{E5B78F9A-2421-6453-EF6B-906749FDD0E5}"/>
              </a:ext>
            </a:extLst>
          </p:cNvPr>
          <p:cNvSpPr>
            <a:spLocks noGrp="1"/>
          </p:cNvSpPr>
          <p:nvPr>
            <p:ph type="dt" sz="half" idx="10"/>
          </p:nvPr>
        </p:nvSpPr>
        <p:spPr/>
        <p:txBody>
          <a:bodyPr/>
          <a:lstStyle/>
          <a:p>
            <a:r>
              <a:rPr lang="en-US" altLang="ja-JP" dirty="0"/>
              <a:t>May 2024</a:t>
            </a:r>
          </a:p>
        </p:txBody>
      </p:sp>
      <p:sp>
        <p:nvSpPr>
          <p:cNvPr id="5" name="スライド番号プレースホルダー 4">
            <a:extLst>
              <a:ext uri="{FF2B5EF4-FFF2-40B4-BE49-F238E27FC236}">
                <a16:creationId xmlns:a16="http://schemas.microsoft.com/office/drawing/2014/main" id="{91C80EC4-0A3E-3526-2DA9-98969116B4E7}"/>
              </a:ext>
            </a:extLst>
          </p:cNvPr>
          <p:cNvSpPr>
            <a:spLocks noGrp="1"/>
          </p:cNvSpPr>
          <p:nvPr>
            <p:ph type="sldNum" sz="quarter" idx="12"/>
          </p:nvPr>
        </p:nvSpPr>
        <p:spPr/>
        <p:txBody>
          <a:bodyPr/>
          <a:lstStyle/>
          <a:p>
            <a:r>
              <a:rPr lang="en-US" altLang="ja-JP"/>
              <a:t>Slide </a:t>
            </a:r>
            <a:fld id="{A7BB8295-9E98-6C46-8924-A289573E0324}" type="slidenum">
              <a:rPr lang="en-US" altLang="ja-JP" smtClean="0"/>
              <a:pPr/>
              <a:t>8</a:t>
            </a:fld>
            <a:endParaRPr lang="en-US" altLang="ja-JP"/>
          </a:p>
        </p:txBody>
      </p:sp>
      <p:sp>
        <p:nvSpPr>
          <p:cNvPr id="6" name="フッター プレースホルダー 5">
            <a:extLst>
              <a:ext uri="{FF2B5EF4-FFF2-40B4-BE49-F238E27FC236}">
                <a16:creationId xmlns:a16="http://schemas.microsoft.com/office/drawing/2014/main" id="{BC24A406-8CF0-230C-DE00-3A4A17727BD7}"/>
              </a:ext>
            </a:extLst>
          </p:cNvPr>
          <p:cNvSpPr>
            <a:spLocks noGrp="1"/>
          </p:cNvSpPr>
          <p:nvPr>
            <p:ph type="ftr" sz="quarter" idx="11"/>
          </p:nvPr>
        </p:nvSpPr>
        <p:spPr/>
        <p:txBody>
          <a:bodyPr/>
          <a:lstStyle/>
          <a:p>
            <a:r>
              <a:rPr lang="en-US" altLang="ja-JP"/>
              <a:t>H. Harada (Kyoto University)</a:t>
            </a:r>
            <a:endParaRPr lang="en-US" altLang="ja-JP" dirty="0"/>
          </a:p>
        </p:txBody>
      </p:sp>
      <p:graphicFrame>
        <p:nvGraphicFramePr>
          <p:cNvPr id="8" name="表 7">
            <a:extLst>
              <a:ext uri="{FF2B5EF4-FFF2-40B4-BE49-F238E27FC236}">
                <a16:creationId xmlns:a16="http://schemas.microsoft.com/office/drawing/2014/main" id="{CAAC5ECF-556F-9297-1426-A75D8AE18610}"/>
              </a:ext>
            </a:extLst>
          </p:cNvPr>
          <p:cNvGraphicFramePr>
            <a:graphicFrameLocks noGrp="1"/>
          </p:cNvGraphicFramePr>
          <p:nvPr>
            <p:extLst>
              <p:ext uri="{D42A27DB-BD31-4B8C-83A1-F6EECF244321}">
                <p14:modId xmlns:p14="http://schemas.microsoft.com/office/powerpoint/2010/main" val="3670681389"/>
              </p:ext>
            </p:extLst>
          </p:nvPr>
        </p:nvGraphicFramePr>
        <p:xfrm>
          <a:off x="1187624" y="2060848"/>
          <a:ext cx="5400600" cy="3960443"/>
        </p:xfrm>
        <a:graphic>
          <a:graphicData uri="http://schemas.openxmlformats.org/drawingml/2006/table">
            <a:tbl>
              <a:tblPr firstRow="1" firstCol="1" bandRow="1"/>
              <a:tblGrid>
                <a:gridCol w="1937717">
                  <a:extLst>
                    <a:ext uri="{9D8B030D-6E8A-4147-A177-3AD203B41FA5}">
                      <a16:colId xmlns:a16="http://schemas.microsoft.com/office/drawing/2014/main" val="1870149873"/>
                    </a:ext>
                  </a:extLst>
                </a:gridCol>
                <a:gridCol w="3462883">
                  <a:extLst>
                    <a:ext uri="{9D8B030D-6E8A-4147-A177-3AD203B41FA5}">
                      <a16:colId xmlns:a16="http://schemas.microsoft.com/office/drawing/2014/main" val="645979703"/>
                    </a:ext>
                  </a:extLst>
                </a:gridCol>
              </a:tblGrid>
              <a:tr h="387159">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marL="0" indent="11113" algn="l">
                        <a:lnSpc>
                          <a:spcPct val="95000"/>
                        </a:lnSpc>
                        <a:spcAft>
                          <a:spcPts val="600"/>
                        </a:spcAft>
                        <a:tabLst>
                          <a:tab pos="182563" algn="l"/>
                        </a:tabLst>
                      </a:pPr>
                      <a:r>
                        <a:rPr lang="x-none" sz="1200" spc="-5">
                          <a:effectLst/>
                        </a:rPr>
                        <a:t>P</a:t>
                      </a:r>
                      <a:r>
                        <a:rPr lang="en-US" sz="1200" spc="-5" dirty="0" err="1">
                          <a:effectLst/>
                        </a:rPr>
                        <a:t>arameter</a:t>
                      </a:r>
                      <a:endParaRPr lang="ja-JP" sz="1200" spc="-5">
                        <a:effectLst/>
                        <a:latin typeface="Times New Roman" panose="02020603050405020304" pitchFamily="18" charset="0"/>
                        <a:ea typeface="SimSun" panose="02010600030101010101" pitchFamily="2"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marL="0" indent="11113" algn="just">
                        <a:lnSpc>
                          <a:spcPct val="95000"/>
                        </a:lnSpc>
                        <a:spcAft>
                          <a:spcPts val="600"/>
                        </a:spcAft>
                        <a:tabLst/>
                      </a:pPr>
                      <a:r>
                        <a:rPr lang="x-none" sz="1200" spc="-5">
                          <a:effectLst/>
                        </a:rPr>
                        <a:t>S</a:t>
                      </a:r>
                      <a:r>
                        <a:rPr lang="en-US" sz="1200" spc="-5" dirty="0" err="1">
                          <a:effectLst/>
                        </a:rPr>
                        <a:t>pecification</a:t>
                      </a:r>
                      <a:endParaRPr lang="ja-JP" sz="1200" spc="-5">
                        <a:effectLst/>
                        <a:latin typeface="Times New Roman" panose="02020603050405020304" pitchFamily="18" charset="0"/>
                        <a:ea typeface="SimSun" panose="02010600030101010101" pitchFamily="2"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100020607"/>
                  </a:ext>
                </a:extLst>
              </a:tr>
              <a:tr h="305883">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marL="0" indent="11113" algn="l">
                        <a:lnSpc>
                          <a:spcPct val="95000"/>
                        </a:lnSpc>
                        <a:spcAft>
                          <a:spcPts val="600"/>
                        </a:spcAft>
                        <a:tabLst>
                          <a:tab pos="182563" algn="l"/>
                        </a:tabLst>
                      </a:pPr>
                      <a:r>
                        <a:rPr lang="en-US" sz="1200" spc="-5" dirty="0">
                          <a:effectLst/>
                        </a:rPr>
                        <a:t>Base standard</a:t>
                      </a:r>
                      <a:endParaRPr lang="ja-JP" sz="1200" spc="-5">
                        <a:effectLst/>
                        <a:latin typeface="Times New Roman" panose="02020603050405020304" pitchFamily="18" charset="0"/>
                        <a:ea typeface="SimSun" panose="02010600030101010101" pitchFamily="2" charset="-122"/>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0" indent="11113" algn="just">
                        <a:lnSpc>
                          <a:spcPct val="95000"/>
                        </a:lnSpc>
                        <a:spcAft>
                          <a:spcPts val="600"/>
                        </a:spcAft>
                        <a:tabLst/>
                      </a:pPr>
                      <a:r>
                        <a:rPr lang="x-none" sz="1200" spc="-5">
                          <a:effectLst/>
                        </a:rPr>
                        <a:t>A</a:t>
                      </a:r>
                      <a:r>
                        <a:rPr lang="en-US" sz="1200" spc="-5" dirty="0">
                          <a:effectLst/>
                        </a:rPr>
                        <a:t>RIB STD-T103 Mode 1/IEEE 802.16n  </a:t>
                      </a:r>
                      <a:endParaRPr lang="ja-JP" sz="1200" spc="-5">
                        <a:effectLst/>
                        <a:latin typeface="Times New Roman" panose="02020603050405020304" pitchFamily="18" charset="0"/>
                        <a:ea typeface="SimSun" panose="02010600030101010101" pitchFamily="2" charset="-122"/>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984395600"/>
                  </a:ext>
                </a:extLst>
              </a:tr>
              <a:tr h="259992">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marL="0" indent="11113" algn="l">
                        <a:lnSpc>
                          <a:spcPct val="95000"/>
                        </a:lnSpc>
                        <a:spcAft>
                          <a:spcPts val="600"/>
                        </a:spcAft>
                        <a:tabLst/>
                      </a:pPr>
                      <a:r>
                        <a:rPr lang="en-US" sz="1200" spc="-5" dirty="0">
                          <a:effectLst/>
                        </a:rPr>
                        <a:t>Carrier frequency</a:t>
                      </a:r>
                      <a:endParaRPr lang="ja-JP" sz="1200" spc="-5">
                        <a:effectLst/>
                        <a:latin typeface="Times New Roman" panose="02020603050405020304" pitchFamily="18" charset="0"/>
                        <a:ea typeface="SimSun" panose="02010600030101010101" pitchFamily="2"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0" indent="11113" algn="just">
                        <a:lnSpc>
                          <a:spcPct val="95000"/>
                        </a:lnSpc>
                        <a:spcAft>
                          <a:spcPts val="600"/>
                        </a:spcAft>
                        <a:tabLst>
                          <a:tab pos="182563" algn="l"/>
                        </a:tabLst>
                      </a:pPr>
                      <a:r>
                        <a:rPr lang="en-US" sz="1200" spc="-5" dirty="0">
                          <a:effectLst/>
                        </a:rPr>
                        <a:t>195 MHz</a:t>
                      </a:r>
                      <a:endParaRPr lang="ja-JP" sz="1200" spc="-5">
                        <a:effectLst/>
                        <a:latin typeface="Times New Roman" panose="02020603050405020304" pitchFamily="18" charset="0"/>
                        <a:ea typeface="SimSun" panose="02010600030101010101" pitchFamily="2"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70198723"/>
                  </a:ext>
                </a:extLst>
              </a:tr>
              <a:tr h="259992">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marL="0" indent="11113" algn="l">
                        <a:lnSpc>
                          <a:spcPct val="95000"/>
                        </a:lnSpc>
                        <a:spcAft>
                          <a:spcPts val="600"/>
                        </a:spcAft>
                        <a:tabLst>
                          <a:tab pos="182563" algn="l"/>
                        </a:tabLst>
                      </a:pPr>
                      <a:r>
                        <a:rPr lang="en-US" sz="1200" spc="-5" dirty="0">
                          <a:effectLst/>
                        </a:rPr>
                        <a:t>MCS</a:t>
                      </a:r>
                      <a:endParaRPr lang="ja-JP" sz="1200" spc="-5">
                        <a:effectLst/>
                        <a:latin typeface="Times New Roman" panose="02020603050405020304" pitchFamily="18" charset="0"/>
                        <a:ea typeface="SimSun" panose="02010600030101010101" pitchFamily="2"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0" indent="11113" algn="just">
                        <a:lnSpc>
                          <a:spcPct val="95000"/>
                        </a:lnSpc>
                        <a:spcAft>
                          <a:spcPts val="600"/>
                        </a:spcAft>
                        <a:tabLst>
                          <a:tab pos="33338" algn="l"/>
                        </a:tabLst>
                      </a:pPr>
                      <a:r>
                        <a:rPr lang="en-US" sz="1200" spc="-5" dirty="0">
                          <a:effectLst/>
                        </a:rPr>
                        <a:t>QPSK-OFDMA, R=1/2 </a:t>
                      </a:r>
                      <a:endParaRPr lang="ja-JP" sz="1200" spc="-5">
                        <a:effectLst/>
                        <a:latin typeface="Times New Roman" panose="02020603050405020304" pitchFamily="18" charset="0"/>
                        <a:ea typeface="SimSun" panose="02010600030101010101" pitchFamily="2"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4122508187"/>
                  </a:ext>
                </a:extLst>
              </a:tr>
              <a:tr h="259992">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marL="0" indent="11113" algn="l">
                        <a:lnSpc>
                          <a:spcPct val="95000"/>
                        </a:lnSpc>
                        <a:spcAft>
                          <a:spcPts val="600"/>
                        </a:spcAft>
                        <a:tabLst/>
                      </a:pPr>
                      <a:r>
                        <a:rPr lang="x-none" sz="1200" spc="-5">
                          <a:effectLst/>
                        </a:rPr>
                        <a:t>D</a:t>
                      </a:r>
                      <a:r>
                        <a:rPr lang="en-US" sz="1200" spc="-5" dirty="0">
                          <a:effectLst/>
                        </a:rPr>
                        <a:t>L: UL frame ratio</a:t>
                      </a:r>
                      <a:endParaRPr lang="ja-JP" sz="1200" spc="-5">
                        <a:effectLst/>
                        <a:latin typeface="Times New Roman" panose="02020603050405020304" pitchFamily="18" charset="0"/>
                        <a:ea typeface="SimSun" panose="02010600030101010101" pitchFamily="2"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0" indent="11113" algn="just">
                        <a:lnSpc>
                          <a:spcPct val="95000"/>
                        </a:lnSpc>
                        <a:spcAft>
                          <a:spcPts val="600"/>
                        </a:spcAft>
                        <a:tabLst>
                          <a:tab pos="182563" algn="l"/>
                        </a:tabLst>
                      </a:pPr>
                      <a:r>
                        <a:rPr lang="en-US" sz="1200" spc="-5" dirty="0">
                          <a:effectLst/>
                        </a:rPr>
                        <a:t>26:21 </a:t>
                      </a:r>
                      <a:endParaRPr lang="ja-JP" sz="1200" spc="-5">
                        <a:effectLst/>
                        <a:latin typeface="Times New Roman" panose="02020603050405020304" pitchFamily="18" charset="0"/>
                        <a:ea typeface="SimSun" panose="02010600030101010101" pitchFamily="2"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4054836697"/>
                  </a:ext>
                </a:extLst>
              </a:tr>
              <a:tr h="259992">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marL="0" indent="11113" algn="l">
                        <a:lnSpc>
                          <a:spcPct val="95000"/>
                        </a:lnSpc>
                        <a:spcAft>
                          <a:spcPts val="600"/>
                        </a:spcAft>
                        <a:tabLst>
                          <a:tab pos="182563" algn="l"/>
                        </a:tabLst>
                      </a:pPr>
                      <a:r>
                        <a:rPr lang="x-none" sz="1200" spc="-5">
                          <a:effectLst/>
                        </a:rPr>
                        <a:t>Max TX rate</a:t>
                      </a:r>
                      <a:endParaRPr lang="ja-JP" sz="1200" spc="-5">
                        <a:effectLst/>
                        <a:latin typeface="Times New Roman" panose="02020603050405020304" pitchFamily="18" charset="0"/>
                        <a:ea typeface="SimSun" panose="02010600030101010101" pitchFamily="2"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0" indent="11113" algn="just">
                        <a:lnSpc>
                          <a:spcPct val="95000"/>
                        </a:lnSpc>
                        <a:spcAft>
                          <a:spcPts val="600"/>
                        </a:spcAft>
                        <a:tabLst>
                          <a:tab pos="182563" algn="l"/>
                        </a:tabLst>
                      </a:pPr>
                      <a:r>
                        <a:rPr lang="en-US" sz="1200" spc="-5" dirty="0">
                          <a:effectLst/>
                        </a:rPr>
                        <a:t>2.3 Mbps (DL)</a:t>
                      </a:r>
                      <a:endParaRPr lang="ja-JP" sz="1200" spc="-5">
                        <a:effectLst/>
                        <a:latin typeface="Times New Roman" panose="02020603050405020304" pitchFamily="18" charset="0"/>
                        <a:ea typeface="SimSun" panose="02010600030101010101" pitchFamily="2"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14135575"/>
                  </a:ext>
                </a:extLst>
              </a:tr>
              <a:tr h="259992">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marL="0" indent="11113" algn="l">
                        <a:lnSpc>
                          <a:spcPct val="95000"/>
                        </a:lnSpc>
                        <a:spcAft>
                          <a:spcPts val="600"/>
                        </a:spcAft>
                        <a:tabLst>
                          <a:tab pos="182563" algn="l"/>
                        </a:tabLst>
                      </a:pPr>
                      <a:r>
                        <a:rPr lang="en-US" sz="1200" spc="-5" dirty="0">
                          <a:effectLst/>
                        </a:rPr>
                        <a:t>BS height</a:t>
                      </a:r>
                      <a:endParaRPr lang="ja-JP" sz="1200" spc="-5">
                        <a:effectLst/>
                        <a:latin typeface="Times New Roman" panose="02020603050405020304" pitchFamily="18" charset="0"/>
                        <a:ea typeface="SimSun" panose="02010600030101010101" pitchFamily="2"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0" indent="11113" algn="just">
                        <a:lnSpc>
                          <a:spcPct val="95000"/>
                        </a:lnSpc>
                        <a:spcAft>
                          <a:spcPts val="600"/>
                        </a:spcAft>
                        <a:tabLst>
                          <a:tab pos="182563" algn="l"/>
                        </a:tabLst>
                      </a:pPr>
                      <a:r>
                        <a:rPr lang="en-US" sz="1200" spc="-5" dirty="0">
                          <a:effectLst/>
                        </a:rPr>
                        <a:t>56 m </a:t>
                      </a:r>
                      <a:endParaRPr lang="ja-JP" sz="1200" spc="-5">
                        <a:effectLst/>
                        <a:latin typeface="Times New Roman" panose="02020603050405020304" pitchFamily="18" charset="0"/>
                        <a:ea typeface="SimSun" panose="02010600030101010101" pitchFamily="2"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68309703"/>
                  </a:ext>
                </a:extLst>
              </a:tr>
              <a:tr h="259992">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marL="0" indent="11113" algn="l">
                        <a:lnSpc>
                          <a:spcPct val="95000"/>
                        </a:lnSpc>
                        <a:spcAft>
                          <a:spcPts val="600"/>
                        </a:spcAft>
                        <a:tabLst/>
                      </a:pPr>
                      <a:r>
                        <a:rPr lang="en-US" sz="1200" spc="-5" dirty="0">
                          <a:effectLst/>
                        </a:rPr>
                        <a:t>TX power</a:t>
                      </a:r>
                      <a:endParaRPr lang="ja-JP" sz="1200" spc="-5">
                        <a:effectLst/>
                        <a:latin typeface="Times New Roman" panose="02020603050405020304" pitchFamily="18" charset="0"/>
                        <a:ea typeface="SimSun" panose="02010600030101010101" pitchFamily="2"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0" indent="11113" algn="just">
                        <a:lnSpc>
                          <a:spcPct val="95000"/>
                        </a:lnSpc>
                        <a:spcAft>
                          <a:spcPts val="600"/>
                        </a:spcAft>
                        <a:tabLst>
                          <a:tab pos="182563" algn="l"/>
                        </a:tabLst>
                      </a:pPr>
                      <a:r>
                        <a:rPr lang="en-US" sz="1200" spc="-5" dirty="0">
                          <a:effectLst/>
                        </a:rPr>
                        <a:t>5 W (37 dBm)</a:t>
                      </a:r>
                      <a:endParaRPr lang="ja-JP" sz="1200" spc="-5">
                        <a:effectLst/>
                        <a:latin typeface="Times New Roman" panose="02020603050405020304" pitchFamily="18" charset="0"/>
                        <a:ea typeface="SimSun" panose="02010600030101010101" pitchFamily="2"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4095576866"/>
                  </a:ext>
                </a:extLst>
              </a:tr>
              <a:tr h="259992">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marL="0" indent="11113" algn="l">
                        <a:lnSpc>
                          <a:spcPct val="95000"/>
                        </a:lnSpc>
                        <a:spcAft>
                          <a:spcPts val="600"/>
                        </a:spcAft>
                        <a:tabLst/>
                      </a:pPr>
                      <a:r>
                        <a:rPr lang="en-US" sz="1200" spc="-5" dirty="0">
                          <a:effectLst/>
                        </a:rPr>
                        <a:t>TX antenna/Gain</a:t>
                      </a:r>
                      <a:endParaRPr lang="ja-JP" sz="1200" spc="-5">
                        <a:effectLst/>
                        <a:latin typeface="Times New Roman" panose="02020603050405020304" pitchFamily="18" charset="0"/>
                        <a:ea typeface="SimSun" panose="02010600030101010101" pitchFamily="2"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0" indent="11113" algn="just">
                        <a:lnSpc>
                          <a:spcPct val="95000"/>
                        </a:lnSpc>
                        <a:spcAft>
                          <a:spcPts val="600"/>
                        </a:spcAft>
                        <a:tabLst/>
                      </a:pPr>
                      <a:r>
                        <a:rPr lang="en-US" sz="1200" spc="-5" dirty="0">
                          <a:effectLst/>
                        </a:rPr>
                        <a:t>Ground plane antenna / 2.15 </a:t>
                      </a:r>
                      <a:r>
                        <a:rPr lang="en-US" sz="1200" spc="-5" dirty="0" err="1">
                          <a:effectLst/>
                        </a:rPr>
                        <a:t>dBi</a:t>
                      </a:r>
                      <a:endParaRPr lang="ja-JP" sz="1200" spc="-5">
                        <a:effectLst/>
                        <a:latin typeface="Times New Roman" panose="02020603050405020304" pitchFamily="18" charset="0"/>
                        <a:ea typeface="SimSun" panose="02010600030101010101" pitchFamily="2"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866380149"/>
                  </a:ext>
                </a:extLst>
              </a:tr>
              <a:tr h="259992">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marL="0" indent="11113" algn="l">
                        <a:lnSpc>
                          <a:spcPct val="95000"/>
                        </a:lnSpc>
                        <a:spcAft>
                          <a:spcPts val="600"/>
                        </a:spcAft>
                        <a:tabLst>
                          <a:tab pos="182563" algn="l"/>
                        </a:tabLst>
                      </a:pPr>
                      <a:r>
                        <a:rPr lang="en-US" sz="1200" spc="-5" dirty="0">
                          <a:effectLst/>
                        </a:rPr>
                        <a:t>Actual TX power</a:t>
                      </a:r>
                      <a:endParaRPr lang="ja-JP" sz="1200" spc="-5">
                        <a:effectLst/>
                        <a:latin typeface="Times New Roman" panose="02020603050405020304" pitchFamily="18" charset="0"/>
                        <a:ea typeface="SimSun" panose="02010600030101010101" pitchFamily="2"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0" indent="11113" algn="just">
                        <a:lnSpc>
                          <a:spcPct val="95000"/>
                        </a:lnSpc>
                        <a:spcAft>
                          <a:spcPts val="600"/>
                        </a:spcAft>
                        <a:tabLst/>
                      </a:pPr>
                      <a:r>
                        <a:rPr lang="en-US" sz="1200" spc="-5" dirty="0">
                          <a:effectLst/>
                        </a:rPr>
                        <a:t>34 dBm</a:t>
                      </a:r>
                      <a:endParaRPr lang="ja-JP" sz="1200" spc="-5">
                        <a:effectLst/>
                        <a:latin typeface="Times New Roman" panose="02020603050405020304" pitchFamily="18" charset="0"/>
                        <a:ea typeface="SimSun" panose="02010600030101010101" pitchFamily="2"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221291125"/>
                  </a:ext>
                </a:extLst>
              </a:tr>
              <a:tr h="289586">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marL="0" indent="11113" algn="l">
                        <a:lnSpc>
                          <a:spcPct val="95000"/>
                        </a:lnSpc>
                        <a:spcAft>
                          <a:spcPts val="600"/>
                        </a:spcAft>
                        <a:tabLst>
                          <a:tab pos="182563" algn="l"/>
                        </a:tabLst>
                      </a:pPr>
                      <a:r>
                        <a:rPr lang="en-US" sz="1200" spc="-5" dirty="0">
                          <a:effectLst/>
                        </a:rPr>
                        <a:t>MS antenna/ Gain</a:t>
                      </a:r>
                      <a:endParaRPr lang="ja-JP" sz="1200" spc="-5">
                        <a:effectLst/>
                        <a:latin typeface="Times New Roman" panose="02020603050405020304" pitchFamily="18" charset="0"/>
                        <a:ea typeface="SimSun" panose="02010600030101010101" pitchFamily="2"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0" indent="11113" algn="just">
                        <a:lnSpc>
                          <a:spcPct val="95000"/>
                        </a:lnSpc>
                        <a:spcAft>
                          <a:spcPts val="600"/>
                        </a:spcAft>
                        <a:tabLst>
                          <a:tab pos="182563" algn="l"/>
                        </a:tabLst>
                      </a:pPr>
                      <a:r>
                        <a:rPr lang="en-US" sz="1200" spc="-5" dirty="0">
                          <a:effectLst/>
                        </a:rPr>
                        <a:t>Whip antenna/ 2.15 </a:t>
                      </a:r>
                      <a:r>
                        <a:rPr lang="en-US" sz="1200" spc="-5" dirty="0" err="1">
                          <a:effectLst/>
                        </a:rPr>
                        <a:t>dBi</a:t>
                      </a:r>
                      <a:endParaRPr lang="ja-JP" sz="1200" spc="-5">
                        <a:effectLst/>
                        <a:latin typeface="Times New Roman" panose="02020603050405020304" pitchFamily="18" charset="0"/>
                        <a:ea typeface="SimSun" panose="02010600030101010101" pitchFamily="2"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211851580"/>
                  </a:ext>
                </a:extLst>
              </a:tr>
              <a:tr h="377900">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marL="0" indent="11113" algn="l">
                        <a:lnSpc>
                          <a:spcPct val="95000"/>
                        </a:lnSpc>
                        <a:spcAft>
                          <a:spcPts val="600"/>
                        </a:spcAft>
                        <a:tabLst/>
                      </a:pPr>
                      <a:r>
                        <a:rPr lang="en-US" sz="1200" spc="-5" dirty="0">
                          <a:effectLst/>
                        </a:rPr>
                        <a:t>MS height</a:t>
                      </a:r>
                      <a:endParaRPr lang="ja-JP" sz="1200" spc="-5">
                        <a:effectLst/>
                        <a:latin typeface="Times New Roman" panose="02020603050405020304" pitchFamily="18" charset="0"/>
                        <a:ea typeface="SimSun" panose="02010600030101010101" pitchFamily="2"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0" indent="11113" algn="just">
                        <a:lnSpc>
                          <a:spcPct val="95000"/>
                        </a:lnSpc>
                        <a:spcAft>
                          <a:spcPts val="600"/>
                        </a:spcAft>
                        <a:tabLst>
                          <a:tab pos="182563" algn="l"/>
                        </a:tabLst>
                      </a:pPr>
                      <a:r>
                        <a:rPr lang="en-US" sz="1200" spc="-5" dirty="0">
                          <a:effectLst/>
                        </a:rPr>
                        <a:t>2.4 m</a:t>
                      </a:r>
                      <a:endParaRPr lang="ja-JP" sz="1200" spc="-5">
                        <a:effectLst/>
                        <a:latin typeface="Times New Roman" panose="02020603050405020304" pitchFamily="18" charset="0"/>
                        <a:ea typeface="SimSun" panose="02010600030101010101" pitchFamily="2"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756325420"/>
                  </a:ext>
                </a:extLst>
              </a:tr>
              <a:tr h="519979">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marL="0" indent="11113" algn="l">
                        <a:lnSpc>
                          <a:spcPct val="95000"/>
                        </a:lnSpc>
                        <a:spcAft>
                          <a:spcPts val="600"/>
                        </a:spcAft>
                        <a:tabLst>
                          <a:tab pos="182563" algn="l"/>
                        </a:tabLst>
                      </a:pPr>
                      <a:r>
                        <a:rPr lang="en-US" sz="1200" spc="-5" dirty="0">
                          <a:effectLst/>
                        </a:rPr>
                        <a:t>Diversity</a:t>
                      </a:r>
                      <a:endParaRPr lang="ja-JP" sz="1200" spc="-5">
                        <a:effectLst/>
                        <a:latin typeface="Times New Roman" panose="02020603050405020304" pitchFamily="18" charset="0"/>
                        <a:ea typeface="SimSun" panose="02010600030101010101" pitchFamily="2"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0" indent="11113" algn="just">
                        <a:lnSpc>
                          <a:spcPct val="95000"/>
                        </a:lnSpc>
                        <a:spcAft>
                          <a:spcPts val="600"/>
                        </a:spcAft>
                        <a:tabLst/>
                      </a:pPr>
                      <a:r>
                        <a:rPr lang="en-US" sz="1200" spc="-5" dirty="0">
                          <a:effectLst/>
                        </a:rPr>
                        <a:t>Two-branch maximum ratio combining</a:t>
                      </a:r>
                      <a:endParaRPr lang="ja-JP" sz="1200" spc="-5">
                        <a:effectLst/>
                        <a:latin typeface="Times New Roman" panose="02020603050405020304" pitchFamily="18" charset="0"/>
                        <a:ea typeface="SimSun" panose="02010600030101010101" pitchFamily="2"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771925487"/>
                  </a:ext>
                </a:extLst>
              </a:tr>
            </a:tbl>
          </a:graphicData>
        </a:graphic>
      </p:graphicFrame>
    </p:spTree>
    <p:extLst>
      <p:ext uri="{BB962C8B-B14F-4D97-AF65-F5344CB8AC3E}">
        <p14:creationId xmlns:p14="http://schemas.microsoft.com/office/powerpoint/2010/main" val="1867075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A65452-150A-54A4-A6A9-8C1A7A257AE9}"/>
              </a:ext>
            </a:extLst>
          </p:cNvPr>
          <p:cNvSpPr>
            <a:spLocks noGrp="1"/>
          </p:cNvSpPr>
          <p:nvPr>
            <p:ph type="title"/>
          </p:nvPr>
        </p:nvSpPr>
        <p:spPr/>
        <p:txBody>
          <a:bodyPr/>
          <a:lstStyle/>
          <a:p>
            <a:r>
              <a:rPr kumimoji="1" lang="en" altLang="ja-JP" sz="3200" dirty="0"/>
              <a:t>Received signal power characteristics</a:t>
            </a:r>
            <a:endParaRPr kumimoji="1" lang="ja-JP" altLang="en-US" sz="3200"/>
          </a:p>
        </p:txBody>
      </p:sp>
      <p:sp>
        <p:nvSpPr>
          <p:cNvPr id="5" name="スライド番号プレースホルダー 4">
            <a:extLst>
              <a:ext uri="{FF2B5EF4-FFF2-40B4-BE49-F238E27FC236}">
                <a16:creationId xmlns:a16="http://schemas.microsoft.com/office/drawing/2014/main" id="{D4A5EA26-E3C1-F756-60AA-E9F088FF84B9}"/>
              </a:ext>
            </a:extLst>
          </p:cNvPr>
          <p:cNvSpPr>
            <a:spLocks noGrp="1"/>
          </p:cNvSpPr>
          <p:nvPr>
            <p:ph type="sldNum" sz="quarter" idx="12"/>
          </p:nvPr>
        </p:nvSpPr>
        <p:spPr/>
        <p:txBody>
          <a:bodyPr/>
          <a:lstStyle/>
          <a:p>
            <a:r>
              <a:rPr lang="en-US" altLang="ja-JP"/>
              <a:t>Slide </a:t>
            </a:r>
            <a:fld id="{A7BB8295-9E98-6C46-8924-A289573E0324}" type="slidenum">
              <a:rPr lang="en-US" altLang="ja-JP" smtClean="0"/>
              <a:pPr/>
              <a:t>9</a:t>
            </a:fld>
            <a:endParaRPr lang="en-US" altLang="ja-JP"/>
          </a:p>
        </p:txBody>
      </p:sp>
      <p:sp>
        <p:nvSpPr>
          <p:cNvPr id="6" name="フッター プレースホルダー 5">
            <a:extLst>
              <a:ext uri="{FF2B5EF4-FFF2-40B4-BE49-F238E27FC236}">
                <a16:creationId xmlns:a16="http://schemas.microsoft.com/office/drawing/2014/main" id="{0FCC6A40-5B21-CC93-DFCE-D091F93D0CF9}"/>
              </a:ext>
            </a:extLst>
          </p:cNvPr>
          <p:cNvSpPr>
            <a:spLocks noGrp="1"/>
          </p:cNvSpPr>
          <p:nvPr>
            <p:ph type="ftr" sz="quarter" idx="11"/>
          </p:nvPr>
        </p:nvSpPr>
        <p:spPr/>
        <p:txBody>
          <a:bodyPr/>
          <a:lstStyle/>
          <a:p>
            <a:r>
              <a:rPr lang="en-US" altLang="ja-JP"/>
              <a:t>H. Harada (Kyoto University)</a:t>
            </a:r>
            <a:endParaRPr lang="en-US" altLang="ja-JP" dirty="0"/>
          </a:p>
        </p:txBody>
      </p:sp>
      <p:pic>
        <p:nvPicPr>
          <p:cNvPr id="7" name="図 6">
            <a:extLst>
              <a:ext uri="{FF2B5EF4-FFF2-40B4-BE49-F238E27FC236}">
                <a16:creationId xmlns:a16="http://schemas.microsoft.com/office/drawing/2014/main" id="{AFF97014-8DD7-2462-716F-82D97C3026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916832"/>
            <a:ext cx="4176464" cy="3120737"/>
          </a:xfrm>
          <a:prstGeom prst="rect">
            <a:avLst/>
          </a:prstGeom>
        </p:spPr>
      </p:pic>
      <p:pic>
        <p:nvPicPr>
          <p:cNvPr id="8" name="図 7">
            <a:extLst>
              <a:ext uri="{FF2B5EF4-FFF2-40B4-BE49-F238E27FC236}">
                <a16:creationId xmlns:a16="http://schemas.microsoft.com/office/drawing/2014/main" id="{CA11D24A-63F8-89E7-CE75-A2429C2788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0459" y="1965031"/>
            <a:ext cx="3836267" cy="3072537"/>
          </a:xfrm>
          <a:prstGeom prst="rect">
            <a:avLst/>
          </a:prstGeom>
        </p:spPr>
      </p:pic>
      <p:sp>
        <p:nvSpPr>
          <p:cNvPr id="10" name="テキスト ボックス 9">
            <a:extLst>
              <a:ext uri="{FF2B5EF4-FFF2-40B4-BE49-F238E27FC236}">
                <a16:creationId xmlns:a16="http://schemas.microsoft.com/office/drawing/2014/main" id="{D02117D4-ED67-F61B-F429-C53F250D71DB}"/>
              </a:ext>
            </a:extLst>
          </p:cNvPr>
          <p:cNvSpPr txBox="1"/>
          <p:nvPr/>
        </p:nvSpPr>
        <p:spPr>
          <a:xfrm>
            <a:off x="4686777" y="5105401"/>
            <a:ext cx="4138364" cy="738664"/>
          </a:xfrm>
          <a:prstGeom prst="rect">
            <a:avLst/>
          </a:prstGeom>
          <a:noFill/>
        </p:spPr>
        <p:txBody>
          <a:bodyPr wrap="square">
            <a:spAutoFit/>
          </a:bodyPr>
          <a:lstStyle/>
          <a:p>
            <a:pPr algn="ctr"/>
            <a:r>
              <a:rPr lang="ja-JP" altLang="ja-JP" sz="1400">
                <a:effectLst/>
                <a:cs typeface="Times New Roman" panose="02020603050405020304" pitchFamily="18" charset="0"/>
              </a:rPr>
              <a:t> </a:t>
            </a:r>
            <a:r>
              <a:rPr lang="en-US" altLang="ja-JP" sz="1400" dirty="0">
                <a:effectLst/>
                <a:cs typeface="Times New Roman" panose="02020603050405020304" pitchFamily="18" charset="0"/>
              </a:rPr>
              <a:t>Received signal power characteristics</a:t>
            </a:r>
            <a:br>
              <a:rPr lang="en-US" altLang="ja-JP" sz="1400" dirty="0">
                <a:effectLst/>
                <a:cs typeface="Times New Roman" panose="02020603050405020304" pitchFamily="18" charset="0"/>
              </a:rPr>
            </a:br>
            <a:r>
              <a:rPr lang="en-US" altLang="ja-JP" sz="1400" dirty="0">
                <a:effectLst/>
                <a:cs typeface="Times New Roman" panose="02020603050405020304" pitchFamily="18" charset="0"/>
              </a:rPr>
              <a:t>(The line in red is a calculated received power by extended </a:t>
            </a:r>
            <a:r>
              <a:rPr lang="en-US" altLang="ja-JP" sz="1400" dirty="0" err="1">
                <a:effectLst/>
                <a:cs typeface="Times New Roman" panose="02020603050405020304" pitchFamily="18" charset="0"/>
              </a:rPr>
              <a:t>Hata</a:t>
            </a:r>
            <a:r>
              <a:rPr lang="en-US" altLang="ja-JP" sz="1400" dirty="0">
                <a:effectLst/>
                <a:cs typeface="Times New Roman" panose="02020603050405020304" pitchFamily="18" charset="0"/>
              </a:rPr>
              <a:t> model)</a:t>
            </a:r>
            <a:r>
              <a:rPr lang="ja-JP" altLang="ja-JP" sz="1400">
                <a:effectLst/>
                <a:cs typeface="Times New Roman" panose="02020603050405020304" pitchFamily="18" charset="0"/>
              </a:rPr>
              <a:t> </a:t>
            </a:r>
            <a:endParaRPr lang="ja-JP" altLang="en-US" sz="1400">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7CA243CC-8519-051A-7483-D71160CF53C3}"/>
              </a:ext>
            </a:extLst>
          </p:cNvPr>
          <p:cNvSpPr txBox="1"/>
          <p:nvPr/>
        </p:nvSpPr>
        <p:spPr>
          <a:xfrm>
            <a:off x="405665" y="5090409"/>
            <a:ext cx="4032448" cy="738664"/>
          </a:xfrm>
          <a:prstGeom prst="rect">
            <a:avLst/>
          </a:prstGeom>
          <a:noFill/>
        </p:spPr>
        <p:txBody>
          <a:bodyPr wrap="square">
            <a:spAutoFit/>
          </a:bodyPr>
          <a:lstStyle/>
          <a:p>
            <a:pPr algn="ctr"/>
            <a:r>
              <a:rPr lang="en-US" altLang="ja-JP" sz="1400" dirty="0">
                <a:effectLst/>
                <a:cs typeface="Times New Roman" panose="02020603050405020304" pitchFamily="18" charset="0"/>
              </a:rPr>
              <a:t>Measurement points in the area around BS </a:t>
            </a:r>
            <a:br>
              <a:rPr lang="en-US" altLang="ja-JP" sz="1400" dirty="0">
                <a:effectLst/>
                <a:cs typeface="Times New Roman" panose="02020603050405020304" pitchFamily="18" charset="0"/>
              </a:rPr>
            </a:br>
            <a:r>
              <a:rPr lang="en-US" altLang="ja-JP" sz="1400" dirty="0">
                <a:effectLst/>
                <a:cs typeface="Times New Roman" panose="02020603050405020304" pitchFamily="18" charset="0"/>
              </a:rPr>
              <a:t>(Map sourced by Geospatial Information Authority of Japan)</a:t>
            </a:r>
            <a:endParaRPr lang="ja-JP" altLang="en-US" sz="1400">
              <a:cs typeface="Times New Roman" panose="02020603050405020304" pitchFamily="18" charset="0"/>
            </a:endParaRPr>
          </a:p>
        </p:txBody>
      </p:sp>
      <p:sp>
        <p:nvSpPr>
          <p:cNvPr id="12" name="テキスト ボックス 11">
            <a:extLst>
              <a:ext uri="{FF2B5EF4-FFF2-40B4-BE49-F238E27FC236}">
                <a16:creationId xmlns:a16="http://schemas.microsoft.com/office/drawing/2014/main" id="{678565E4-7914-48F5-E7FB-03B640B23EB9}"/>
              </a:ext>
            </a:extLst>
          </p:cNvPr>
          <p:cNvSpPr txBox="1"/>
          <p:nvPr/>
        </p:nvSpPr>
        <p:spPr>
          <a:xfrm>
            <a:off x="1979712" y="5937201"/>
            <a:ext cx="6035030" cy="523220"/>
          </a:xfrm>
          <a:prstGeom prst="rect">
            <a:avLst/>
          </a:prstGeom>
          <a:noFill/>
        </p:spPr>
        <p:txBody>
          <a:bodyPr wrap="square">
            <a:spAutoFit/>
          </a:bodyPr>
          <a:lstStyle/>
          <a:p>
            <a:r>
              <a:rPr lang="en" altLang="ja-JP" sz="1400" dirty="0"/>
              <a:t>Received signal power of about -9</a:t>
            </a:r>
            <a:r>
              <a:rPr lang="en-US" altLang="ja-JP" sz="1400" dirty="0"/>
              <a:t>7</a:t>
            </a:r>
            <a:r>
              <a:rPr lang="en" altLang="ja-JP" sz="1400" dirty="0"/>
              <a:t> dBm, which is the required power to obtain a BER of 10</a:t>
            </a:r>
            <a:r>
              <a:rPr lang="en" altLang="ja-JP" sz="1400" baseline="30000" dirty="0"/>
              <a:t>-6</a:t>
            </a:r>
            <a:r>
              <a:rPr lang="en" altLang="ja-JP" sz="1400" dirty="0"/>
              <a:t> when using QPSK-OFDMA, </a:t>
            </a:r>
            <a:r>
              <a:rPr lang="en-US" altLang="ja-JP" sz="1400" dirty="0"/>
              <a:t>is </a:t>
            </a:r>
            <a:r>
              <a:rPr lang="en" altLang="ja-JP" sz="1400" dirty="0"/>
              <a:t>achieved over the entire area</a:t>
            </a:r>
            <a:endParaRPr lang="ja-JP" altLang="en-US" sz="1400"/>
          </a:p>
        </p:txBody>
      </p:sp>
    </p:spTree>
    <p:extLst>
      <p:ext uri="{BB962C8B-B14F-4D97-AF65-F5344CB8AC3E}">
        <p14:creationId xmlns:p14="http://schemas.microsoft.com/office/powerpoint/2010/main" val="1143353864"/>
      </p:ext>
    </p:extLst>
  </p:cSld>
  <p:clrMapOvr>
    <a:masterClrMapping/>
  </p:clrMapOvr>
</p:sld>
</file>

<file path=ppt/theme/theme1.xml><?xml version="1.0" encoding="utf-8"?>
<a:theme xmlns:a="http://schemas.openxmlformats.org/drawingml/2006/main" name="Office テーマ">
  <a:themeElements>
    <a:clrScheme name="Office テーマ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テーマ">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ja-JP" sz="12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ja-JP" sz="12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Office テーマ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テーマ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Office テーマ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テーマ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テーマ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テーマ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Office テーマ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テーマ</Template>
  <TotalTime>478</TotalTime>
  <Words>1105</Words>
  <Application>Microsoft Macintosh PowerPoint</Application>
  <PresentationFormat>画面に合わせる (4:3)</PresentationFormat>
  <Paragraphs>131</Paragraphs>
  <Slides>15</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15</vt:i4>
      </vt:variant>
    </vt:vector>
  </HeadingPairs>
  <TitlesOfParts>
    <vt:vector size="20" baseType="lpstr">
      <vt:lpstr>Hiragino Sans W3</vt:lpstr>
      <vt:lpstr>Arial</vt:lpstr>
      <vt:lpstr>Calibri</vt:lpstr>
      <vt:lpstr>Times New Roman</vt:lpstr>
      <vt:lpstr>Office テーマ</vt:lpstr>
      <vt:lpstr>PowerPoint プレゼンテーション</vt:lpstr>
      <vt:lpstr>Fundamental Field Experiments of OFDMA Systems Using VHF-band in Urban Area </vt:lpstr>
      <vt:lpstr>Background</vt:lpstr>
      <vt:lpstr>Expected use cases of IEEE 802.15.4 SUN</vt:lpstr>
      <vt:lpstr>ARIB STD-T103/IEEE 802.16n</vt:lpstr>
      <vt:lpstr>Received power vs BER</vt:lpstr>
      <vt:lpstr>Configuration of the outdoor experiment</vt:lpstr>
      <vt:lpstr>Measurement setup</vt:lpstr>
      <vt:lpstr>Received signal power characteristics</vt:lpstr>
      <vt:lpstr>Delay spread characteristics</vt:lpstr>
      <vt:lpstr>Received signal power characteristics</vt:lpstr>
      <vt:lpstr>Received signal power characteristics</vt:lpstr>
      <vt:lpstr>Delay spread characteristics</vt:lpstr>
      <vt:lpstr>Received signal power characteristics</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IEEE 802.15 &lt;subject&gt;</dc:subject>
  <dc:creator>Hiroshi Harada</dc:creator>
  <cp:keywords/>
  <dc:description>&lt;doc#&gt;</dc:description>
  <cp:lastModifiedBy>Hiroshi Harada</cp:lastModifiedBy>
  <cp:revision>30</cp:revision>
  <cp:lastPrinted>1998-02-10T13:28:06Z</cp:lastPrinted>
  <dcterms:created xsi:type="dcterms:W3CDTF">2023-07-11T09:26:43Z</dcterms:created>
  <dcterms:modified xsi:type="dcterms:W3CDTF">2024-05-14T14:00:40Z</dcterms:modified>
</cp:coreProperties>
</file>