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366" r:id="rId3"/>
    <p:sldId id="2372" r:id="rId4"/>
    <p:sldId id="290" r:id="rId5"/>
    <p:sldId id="2369" r:id="rId6"/>
    <p:sldId id="2376" r:id="rId7"/>
    <p:sldId id="2375" r:id="rId8"/>
    <p:sldId id="2370" r:id="rId9"/>
    <p:sldId id="2378" r:id="rId10"/>
    <p:sldId id="2377" r:id="rId11"/>
    <p:sldId id="23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78"/>
            <p14:sldId id="2377"/>
            <p14:sldId id="2379"/>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802.15-24-0147-00-0mag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a:solidFill>
                  <a:srgbClr val="FF0000"/>
                </a:solidFill>
                <a:latin typeface="Calibri" panose="020F0502020204030204" pitchFamily="34" charset="0"/>
                <a:ea typeface="ＭＳ Ｐゴシック" pitchFamily="-65" charset="-128"/>
                <a:cs typeface="Calibri" panose="020F0502020204030204" pitchFamily="34" charset="0"/>
              </a:rPr>
              <a:t>TG4ad Opening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 Closing Report for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10 March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No urgent changes to operations manual – see next slide</a:t>
            </a:r>
          </a:p>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11</a:t>
            </a:fld>
            <a:endParaRPr lang="en-US"/>
          </a:p>
        </p:txBody>
      </p:sp>
      <p:sp>
        <p:nvSpPr>
          <p:cNvPr id="3" name="Footer Placeholder 2">
            <a:extLst>
              <a:ext uri="{FF2B5EF4-FFF2-40B4-BE49-F238E27FC236}">
                <a16:creationId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General discussion</a:t>
            </a:r>
          </a:p>
          <a:p>
            <a:pPr marL="857250" lvl="1" indent="-457200"/>
            <a:r>
              <a:rPr lang="en-GB" sz="2000" kern="0" dirty="0">
                <a:latin typeface="Calibri" panose="020F0502020204030204" pitchFamily="34" charset="0"/>
                <a:ea typeface="Calibri" panose="020F0502020204030204" pitchFamily="34" charset="0"/>
                <a:cs typeface="Calibri" panose="020F0502020204030204" pitchFamily="34" charset="0"/>
              </a:rPr>
              <a:t>Evening meetings should be optional, i.e. not counted in denominator of voting credit</a:t>
            </a:r>
          </a:p>
          <a:p>
            <a:pPr marL="0" indent="0">
              <a:buNone/>
            </a:pP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Discussion about Operations Manual, Rules, Hybrid meetings and increasing participation</a:t>
            </a:r>
          </a:p>
          <a:p>
            <a:pPr marL="285750" indent="-285750"/>
            <a:r>
              <a:rPr lang="en-GB" sz="2400" kern="0" dirty="0">
                <a:latin typeface="Calibri" panose="020F0502020204030204" pitchFamily="34" charset="0"/>
                <a:ea typeface="Calibri" panose="020F0502020204030204" pitchFamily="34" charset="0"/>
                <a:cs typeface="Calibri" panose="020F0502020204030204" pitchFamily="34" charset="0"/>
              </a:rPr>
              <a:t>Recommendations from attendees:</a:t>
            </a: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Assign 2 meeting credits for attending closing plenary</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Gain and retain voting rights using the same criteria as current rules, but MUST be in-person attendance</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Task group/standing committee  chair/vice chair, must be voting members of 802.15 – need to clarify in operations manual</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Sub - group chair or vice chair (or designated voting member) must be present </a:t>
            </a:r>
            <a:r>
              <a:rPr lang="en-GB" altLang="en-US" sz="2000" b="1" kern="0" dirty="0">
                <a:latin typeface="Calibri" panose="020F0502020204030204" pitchFamily="34" charset="0"/>
                <a:ea typeface="Calibri" panose="020F0502020204030204" pitchFamily="34" charset="0"/>
                <a:cs typeface="Calibri" panose="020F0502020204030204" pitchFamily="34" charset="0"/>
              </a:rPr>
              <a:t>in-person</a:t>
            </a:r>
            <a:r>
              <a:rPr lang="en-GB" altLang="en-US" sz="2000" kern="0" dirty="0">
                <a:latin typeface="Calibri" panose="020F0502020204030204" pitchFamily="34" charset="0"/>
                <a:ea typeface="Calibri" panose="020F0502020204030204" pitchFamily="34" charset="0"/>
                <a:cs typeface="Calibri" panose="020F0502020204030204" pitchFamily="34" charset="0"/>
              </a:rPr>
              <a:t> to run the meetings during a hybrid session.</a:t>
            </a:r>
          </a:p>
          <a:p>
            <a:pPr marL="685800" lvl="1"/>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51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March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DF8D702-7889-943A-1DED-593E88A908B3}"/>
              </a:ext>
            </a:extLst>
          </p:cNvPr>
          <p:cNvPicPr>
            <a:picLocks noChangeAspect="1"/>
          </p:cNvPicPr>
          <p:nvPr/>
        </p:nvPicPr>
        <p:blipFill>
          <a:blip r:embed="rId2"/>
          <a:stretch>
            <a:fillRect/>
          </a:stretch>
        </p:blipFill>
        <p:spPr>
          <a:xfrm>
            <a:off x="2286000" y="604932"/>
            <a:ext cx="7951703" cy="5648136"/>
          </a:xfrm>
          <a:prstGeom prst="rect">
            <a:avLst/>
          </a:prstGeom>
        </p:spPr>
      </p:pic>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39624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338098" y="2667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67818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1&amp;2 (Monday and Tuesday)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300"/>
              </a:spcAft>
            </a:pPr>
            <a:r>
              <a:rPr lang="en-US" sz="2000" b="1" dirty="0">
                <a:latin typeface="Calibri" panose="020F0502020204030204" pitchFamily="34" charset="0"/>
                <a:cs typeface="Calibri" panose="020F0502020204030204" pitchFamily="34" charset="0"/>
                <a:sym typeface="Wingdings" panose="05000000000000000000" pitchFamily="2" charset="2"/>
              </a:rPr>
              <a:t>Meeting 3 Wednesday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51462" y="228600"/>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621228"/>
            <a:ext cx="10873208" cy="5398574"/>
          </a:xfrm>
        </p:spPr>
        <p:txBody>
          <a:bodyPr/>
          <a:lstStyle/>
          <a:p>
            <a:pPr marL="285750" indent="-285750"/>
            <a:r>
              <a:rPr lang="en-US" sz="2400" dirty="0">
                <a:latin typeface="Calibri" panose="020F0502020204030204" pitchFamily="34" charset="0"/>
                <a:ea typeface="Calibri" panose="020F0502020204030204" pitchFamily="34" charset="0"/>
                <a:cs typeface="Calibri" panose="020F0502020204030204" pitchFamily="34" charset="0"/>
              </a:rPr>
              <a:t>PARs to be considered at March </a:t>
            </a:r>
            <a:r>
              <a:rPr lang="en-US" sz="2400">
                <a:latin typeface="Calibri" panose="020F0502020204030204" pitchFamily="34" charset="0"/>
                <a:ea typeface="Calibri" panose="020F0502020204030204" pitchFamily="34" charset="0"/>
                <a:cs typeface="Calibri" panose="020F0502020204030204" pitchFamily="34" charset="0"/>
              </a:rPr>
              <a:t>2024 Plenary</a:t>
            </a:r>
            <a:r>
              <a:rPr lang="en-GB" sz="240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Denver</a:t>
            </a:r>
            <a:r>
              <a:rPr lang="en-GB"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USA</a:t>
            </a: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802.1ASeb - Amendment:  Optional Use of Announce ,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802.3dm - Amendment: Asymmetrical Electrical Automotive Ethernet,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802.11bf - Amendment: Enhancements for Wireless Local Area Network (WLAN) Sensing,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PAR modification</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802.11bp - Amendment: Enhancements for Ambient Power Communication (AMP),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7"/>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8"/>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buNone/>
            </a:pP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altLang="en-US" sz="2400" dirty="0">
                <a:latin typeface="Calibri" panose="020F0502020204030204" pitchFamily="34" charset="0"/>
                <a:ea typeface="Calibri" panose="020F0502020204030204" pitchFamily="34" charset="0"/>
                <a:cs typeface="Calibri" panose="020F0502020204030204" pitchFamily="34" charset="0"/>
              </a:rPr>
              <a:t>802.15 Comments are due Tuesday 12 March </a:t>
            </a:r>
            <a:r>
              <a:rPr lang="en-US"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18:00</a:t>
            </a:r>
          </a:p>
          <a:p>
            <a:r>
              <a:rPr lang="en-US" alt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Comments to be submitted as document: </a:t>
            </a:r>
          </a:p>
          <a:p>
            <a:pPr marL="0" indent="0">
              <a:buNone/>
            </a:pPr>
            <a:r>
              <a:rPr lang="en-US" altLang="en-US" sz="2400" dirty="0">
                <a:latin typeface="Calibri" panose="020F0502020204030204" pitchFamily="34" charset="0"/>
                <a:ea typeface="Calibri" panose="020F0502020204030204" pitchFamily="34" charset="0"/>
                <a:cs typeface="Calibri" panose="020F0502020204030204" pitchFamily="34" charset="0"/>
              </a:rPr>
              <a:t>https://mentor.ieee.org/802.15/dcn/24/15-24-0nnn-00-0mag-802-15-comments-on-pars-csds-march-2024.pptx</a:t>
            </a:r>
            <a:endParaRPr lang="en-US" altLang="en-US"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alt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6183145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68853</TotalTime>
  <Words>1095</Words>
  <Application>Microsoft Office PowerPoint</Application>
  <PresentationFormat>Widescreen</PresentationFormat>
  <Paragraphs>122</Paragraphs>
  <Slides>11</Slides>
  <Notes>3</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SCM other items</vt:lpstr>
      <vt:lpstr>PowerPoint Presentation</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1133</cp:revision>
  <cp:lastPrinted>2016-07-25T16:00:41Z</cp:lastPrinted>
  <dcterms:created xsi:type="dcterms:W3CDTF">2009-07-12T16:25:16Z</dcterms:created>
  <dcterms:modified xsi:type="dcterms:W3CDTF">2024-05-12T12:35:55Z</dcterms:modified>
  <cp:category/>
</cp:coreProperties>
</file>