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64" r:id="rId2"/>
    <p:sldId id="265" r:id="rId3"/>
    <p:sldId id="382" r:id="rId4"/>
    <p:sldId id="383" r:id="rId5"/>
    <p:sldId id="384" r:id="rId6"/>
    <p:sldId id="385" r:id="rId7"/>
    <p:sldId id="386" r:id="rId8"/>
    <p:sldId id="387" r:id="rId9"/>
    <p:sldId id="388" r:id="rId10"/>
    <p:sldId id="389" r:id="rId11"/>
    <p:sldId id="390" r:id="rId12"/>
    <p:sldId id="391" r:id="rId13"/>
    <p:sldId id="392" r:id="rId14"/>
    <p:sldId id="402" r:id="rId15"/>
    <p:sldId id="393" r:id="rId16"/>
    <p:sldId id="394" r:id="rId17"/>
    <p:sldId id="395" r:id="rId18"/>
    <p:sldId id="396" r:id="rId19"/>
    <p:sldId id="397" r:id="rId20"/>
    <p:sldId id="398" r:id="rId21"/>
    <p:sldId id="399" r:id="rId22"/>
    <p:sldId id="400" r:id="rId23"/>
    <p:sldId id="401" r:id="rId24"/>
  </p:sldIdLst>
  <p:sldSz cx="9144000" cy="6858000" type="screen4x3"/>
  <p:notesSz cx="6797675" cy="9874250"/>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2004" y="138"/>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notesViewPr>
    <p:cSldViewPr>
      <p:cViewPr varScale="1">
        <p:scale>
          <a:sx n="82" d="100"/>
          <a:sy n="82" d="100"/>
        </p:scale>
        <p:origin x="-3186" y="-7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094" y="200065"/>
            <a:ext cx="2640946"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zh-CN" dirty="0"/>
              <a:t>IEEE 15-16-0028-00-007a</a:t>
            </a:r>
          </a:p>
        </p:txBody>
      </p:sp>
      <p:sp>
        <p:nvSpPr>
          <p:cNvPr id="3075" name="Rectangle 3"/>
          <p:cNvSpPr>
            <a:spLocks noGrp="1" noChangeArrowheads="1"/>
          </p:cNvSpPr>
          <p:nvPr>
            <p:ph type="dt" sz="quarter" idx="1"/>
          </p:nvPr>
        </p:nvSpPr>
        <p:spPr bwMode="auto">
          <a:xfrm>
            <a:off x="681635" y="200065"/>
            <a:ext cx="2264336"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zh-CN"/>
              <a:t>&lt;month year&gt;</a:t>
            </a:r>
          </a:p>
        </p:txBody>
      </p:sp>
      <p:sp>
        <p:nvSpPr>
          <p:cNvPr id="3076" name="Rectangle 4"/>
          <p:cNvSpPr>
            <a:spLocks noGrp="1" noChangeArrowheads="1"/>
          </p:cNvSpPr>
          <p:nvPr>
            <p:ph type="ftr" sz="quarter" idx="2"/>
          </p:nvPr>
        </p:nvSpPr>
        <p:spPr bwMode="auto">
          <a:xfrm>
            <a:off x="4078917" y="9556706"/>
            <a:ext cx="211493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ltLang="zh-CN"/>
              <a:t>&lt;author&gt;, &lt;company&gt;</a:t>
            </a:r>
          </a:p>
        </p:txBody>
      </p:sp>
      <p:sp>
        <p:nvSpPr>
          <p:cNvPr id="3077" name="Rectangle 5"/>
          <p:cNvSpPr>
            <a:spLocks noGrp="1" noChangeArrowheads="1"/>
          </p:cNvSpPr>
          <p:nvPr>
            <p:ph type="sldNum" sz="quarter" idx="3"/>
          </p:nvPr>
        </p:nvSpPr>
        <p:spPr bwMode="auto">
          <a:xfrm>
            <a:off x="2644060" y="9556706"/>
            <a:ext cx="1358601"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zh-CN"/>
              <a:t>Page </a:t>
            </a:r>
            <a:fld id="{5DFC834A-87AC-4CC8-9400-01035A11F60B}" type="slidenum">
              <a:rPr lang="en-US" altLang="zh-CN"/>
              <a:pPr/>
              <a:t>‹#›</a:t>
            </a:fld>
            <a:endParaRPr lang="en-US" altLang="zh-CN"/>
          </a:p>
        </p:txBody>
      </p:sp>
      <p:sp>
        <p:nvSpPr>
          <p:cNvPr id="3078" name="Line 6"/>
          <p:cNvSpPr>
            <a:spLocks noChangeShapeType="1"/>
          </p:cNvSpPr>
          <p:nvPr/>
        </p:nvSpPr>
        <p:spPr bwMode="auto">
          <a:xfrm>
            <a:off x="680079" y="412131"/>
            <a:ext cx="5437518"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3079" name="Rectangle 7"/>
          <p:cNvSpPr>
            <a:spLocks noChangeArrowheads="1"/>
          </p:cNvSpPr>
          <p:nvPr/>
        </p:nvSpPr>
        <p:spPr bwMode="auto">
          <a:xfrm>
            <a:off x="680079" y="9556707"/>
            <a:ext cx="697197" cy="369332"/>
          </a:xfrm>
          <a:prstGeom prst="rect">
            <a:avLst/>
          </a:prstGeom>
          <a:noFill/>
          <a:ln w="9525">
            <a:noFill/>
            <a:miter lim="800000"/>
            <a:headEnd/>
            <a:tailEnd/>
          </a:ln>
          <a:effectLst/>
        </p:spPr>
        <p:txBody>
          <a:bodyPr lIns="0" tIns="0" rIns="0" bIns="0">
            <a:spAutoFit/>
          </a:bodyPr>
          <a:lstStyle/>
          <a:p>
            <a:pPr defTabSz="933450"/>
            <a:r>
              <a:rPr lang="en-US" altLang="zh-CN"/>
              <a:t>Submission</a:t>
            </a:r>
          </a:p>
        </p:txBody>
      </p:sp>
      <p:sp>
        <p:nvSpPr>
          <p:cNvPr id="3080" name="Line 8"/>
          <p:cNvSpPr>
            <a:spLocks noChangeShapeType="1"/>
          </p:cNvSpPr>
          <p:nvPr/>
        </p:nvSpPr>
        <p:spPr bwMode="auto">
          <a:xfrm>
            <a:off x="680079" y="9544884"/>
            <a:ext cx="5588473"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Tree>
    <p:extLst>
      <p:ext uri="{BB962C8B-B14F-4D97-AF65-F5344CB8AC3E}">
        <p14:creationId xmlns:p14="http://schemas.microsoft.com/office/powerpoint/2010/main" val="4167136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7" y="115612"/>
            <a:ext cx="2759222"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zh-CN"/>
              <a:t>doc.: IEEE 802.15-&lt;doc#&gt;</a:t>
            </a:r>
          </a:p>
        </p:txBody>
      </p:sp>
      <p:sp>
        <p:nvSpPr>
          <p:cNvPr id="2051" name="Rectangle 3"/>
          <p:cNvSpPr>
            <a:spLocks noGrp="1" noChangeArrowheads="1"/>
          </p:cNvSpPr>
          <p:nvPr>
            <p:ph type="dt" idx="1"/>
          </p:nvPr>
        </p:nvSpPr>
        <p:spPr bwMode="auto">
          <a:xfrm>
            <a:off x="641173" y="115612"/>
            <a:ext cx="2682965"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zh-CN"/>
              <a:t>&lt;month year&gt;</a:t>
            </a:r>
          </a:p>
        </p:txBody>
      </p:sp>
      <p:sp>
        <p:nvSpPr>
          <p:cNvPr id="2052" name="Rectangle 4"/>
          <p:cNvSpPr>
            <a:spLocks noGrp="1" noRot="1" noChangeAspect="1" noChangeArrowheads="1" noTextEdit="1"/>
          </p:cNvSpPr>
          <p:nvPr>
            <p:ph type="sldImg" idx="2"/>
          </p:nvPr>
        </p:nvSpPr>
        <p:spPr bwMode="auto">
          <a:xfrm>
            <a:off x="938213" y="746125"/>
            <a:ext cx="4921250" cy="369093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05734" y="4690522"/>
            <a:ext cx="4986207" cy="4443919"/>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054" name="Rectangle 6"/>
          <p:cNvSpPr>
            <a:spLocks noGrp="1" noChangeArrowheads="1"/>
          </p:cNvSpPr>
          <p:nvPr>
            <p:ph type="ftr" sz="quarter" idx="4"/>
          </p:nvPr>
        </p:nvSpPr>
        <p:spPr bwMode="auto">
          <a:xfrm>
            <a:off x="3697636" y="9560085"/>
            <a:ext cx="2460423"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zh-CN"/>
              <a:t>&lt;author&gt;, &lt;company&gt;</a:t>
            </a:r>
          </a:p>
        </p:txBody>
      </p:sp>
      <p:sp>
        <p:nvSpPr>
          <p:cNvPr id="2055" name="Rectangle 7"/>
          <p:cNvSpPr>
            <a:spLocks noGrp="1" noChangeArrowheads="1"/>
          </p:cNvSpPr>
          <p:nvPr>
            <p:ph type="sldNum" sz="quarter" idx="5"/>
          </p:nvPr>
        </p:nvSpPr>
        <p:spPr bwMode="auto">
          <a:xfrm>
            <a:off x="2875939" y="9560085"/>
            <a:ext cx="785904"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ltLang="zh-CN"/>
              <a:t>Page </a:t>
            </a:r>
            <a:fld id="{E03D6019-6E9A-433C-BEAF-106EDE2EE5B7}" type="slidenum">
              <a:rPr lang="en-US" altLang="zh-CN"/>
              <a:pPr/>
              <a:t>‹#›</a:t>
            </a:fld>
            <a:endParaRPr lang="en-US" altLang="zh-CN"/>
          </a:p>
        </p:txBody>
      </p:sp>
      <p:sp>
        <p:nvSpPr>
          <p:cNvPr id="2056" name="Rectangle 8"/>
          <p:cNvSpPr>
            <a:spLocks noChangeArrowheads="1"/>
          </p:cNvSpPr>
          <p:nvPr/>
        </p:nvSpPr>
        <p:spPr bwMode="auto">
          <a:xfrm>
            <a:off x="709648" y="9560085"/>
            <a:ext cx="697197" cy="369332"/>
          </a:xfrm>
          <a:prstGeom prst="rect">
            <a:avLst/>
          </a:prstGeom>
          <a:noFill/>
          <a:ln w="9525">
            <a:noFill/>
            <a:miter lim="800000"/>
            <a:headEnd/>
            <a:tailEnd/>
          </a:ln>
          <a:effectLst/>
        </p:spPr>
        <p:txBody>
          <a:bodyPr lIns="0" tIns="0" rIns="0" bIns="0">
            <a:spAutoFit/>
          </a:bodyPr>
          <a:lstStyle/>
          <a:p>
            <a:r>
              <a:rPr lang="en-US" altLang="zh-CN"/>
              <a:t>Submission</a:t>
            </a:r>
          </a:p>
        </p:txBody>
      </p:sp>
      <p:sp>
        <p:nvSpPr>
          <p:cNvPr id="2057" name="Line 9"/>
          <p:cNvSpPr>
            <a:spLocks noChangeShapeType="1"/>
          </p:cNvSpPr>
          <p:nvPr/>
        </p:nvSpPr>
        <p:spPr bwMode="auto">
          <a:xfrm>
            <a:off x="709648" y="9558396"/>
            <a:ext cx="537838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2058" name="Line 10"/>
          <p:cNvSpPr>
            <a:spLocks noChangeShapeType="1"/>
          </p:cNvSpPr>
          <p:nvPr/>
        </p:nvSpPr>
        <p:spPr bwMode="auto">
          <a:xfrm>
            <a:off x="634948" y="315855"/>
            <a:ext cx="552778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Tree>
    <p:extLst>
      <p:ext uri="{BB962C8B-B14F-4D97-AF65-F5344CB8AC3E}">
        <p14:creationId xmlns:p14="http://schemas.microsoft.com/office/powerpoint/2010/main" val="593161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38213" y="746125"/>
            <a:ext cx="4921250" cy="3690938"/>
          </a:xfrm>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r>
              <a:rPr lang="en-US" altLang="zh-CN"/>
              <a:t>doc.: IEEE 802.15-&lt;doc#&gt;</a:t>
            </a:r>
          </a:p>
        </p:txBody>
      </p:sp>
      <p:sp>
        <p:nvSpPr>
          <p:cNvPr id="5" name="날짜 개체 틀 4"/>
          <p:cNvSpPr>
            <a:spLocks noGrp="1"/>
          </p:cNvSpPr>
          <p:nvPr>
            <p:ph type="dt" idx="11"/>
          </p:nvPr>
        </p:nvSpPr>
        <p:spPr/>
        <p:txBody>
          <a:bodyPr/>
          <a:lstStyle/>
          <a:p>
            <a:r>
              <a:rPr lang="en-US" altLang="zh-CN"/>
              <a:t>&lt;month year&gt;</a:t>
            </a:r>
          </a:p>
        </p:txBody>
      </p:sp>
      <p:sp>
        <p:nvSpPr>
          <p:cNvPr id="6" name="바닥글 개체 틀 5"/>
          <p:cNvSpPr>
            <a:spLocks noGrp="1"/>
          </p:cNvSpPr>
          <p:nvPr>
            <p:ph type="ftr" sz="quarter" idx="12"/>
          </p:nvPr>
        </p:nvSpPr>
        <p:spPr/>
        <p:txBody>
          <a:bodyPr/>
          <a:lstStyle/>
          <a:p>
            <a:pPr lvl="4"/>
            <a:r>
              <a:rPr lang="en-US" altLang="zh-CN"/>
              <a:t>&lt;author&gt;, &lt;company&gt;</a:t>
            </a:r>
          </a:p>
        </p:txBody>
      </p:sp>
      <p:sp>
        <p:nvSpPr>
          <p:cNvPr id="7" name="슬라이드 번호 개체 틀 6"/>
          <p:cNvSpPr>
            <a:spLocks noGrp="1"/>
          </p:cNvSpPr>
          <p:nvPr>
            <p:ph type="sldNum" sz="quarter" idx="13"/>
          </p:nvPr>
        </p:nvSpPr>
        <p:spPr/>
        <p:txBody>
          <a:bodyPr/>
          <a:lstStyle/>
          <a:p>
            <a:r>
              <a:rPr lang="en-US" altLang="zh-CN"/>
              <a:t>Page </a:t>
            </a:r>
            <a:fld id="{E03D6019-6E9A-433C-BEAF-106EDE2EE5B7}" type="slidenum">
              <a:rPr lang="en-US" altLang="zh-CN" smtClean="0"/>
              <a:pPr/>
              <a:t>1</a:t>
            </a:fld>
            <a:endParaRPr lang="en-US" altLang="zh-CN"/>
          </a:p>
        </p:txBody>
      </p:sp>
    </p:spTree>
    <p:extLst>
      <p:ext uri="{BB962C8B-B14F-4D97-AF65-F5344CB8AC3E}">
        <p14:creationId xmlns:p14="http://schemas.microsoft.com/office/powerpoint/2010/main" val="788902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r>
              <a:rPr lang="en-US" altLang="zh-CN"/>
              <a:t>doc.: IEEE 802.15-&lt;doc#&gt;</a:t>
            </a:r>
          </a:p>
        </p:txBody>
      </p:sp>
      <p:sp>
        <p:nvSpPr>
          <p:cNvPr id="5" name="날짜 개체 틀 4"/>
          <p:cNvSpPr>
            <a:spLocks noGrp="1"/>
          </p:cNvSpPr>
          <p:nvPr>
            <p:ph type="dt" idx="11"/>
          </p:nvPr>
        </p:nvSpPr>
        <p:spPr/>
        <p:txBody>
          <a:bodyPr/>
          <a:lstStyle/>
          <a:p>
            <a:r>
              <a:rPr lang="en-US" altLang="zh-CN"/>
              <a:t>&lt;month year&gt;</a:t>
            </a:r>
          </a:p>
        </p:txBody>
      </p:sp>
      <p:sp>
        <p:nvSpPr>
          <p:cNvPr id="6" name="바닥글 개체 틀 5"/>
          <p:cNvSpPr>
            <a:spLocks noGrp="1"/>
          </p:cNvSpPr>
          <p:nvPr>
            <p:ph type="ftr" sz="quarter" idx="12"/>
          </p:nvPr>
        </p:nvSpPr>
        <p:spPr/>
        <p:txBody>
          <a:bodyPr/>
          <a:lstStyle/>
          <a:p>
            <a:pPr lvl="4"/>
            <a:r>
              <a:rPr lang="en-US" altLang="zh-CN"/>
              <a:t>&lt;author&gt;, &lt;company&gt;</a:t>
            </a:r>
          </a:p>
        </p:txBody>
      </p:sp>
      <p:sp>
        <p:nvSpPr>
          <p:cNvPr id="7" name="슬라이드 번호 개체 틀 6"/>
          <p:cNvSpPr>
            <a:spLocks noGrp="1"/>
          </p:cNvSpPr>
          <p:nvPr>
            <p:ph type="sldNum" sz="quarter" idx="13"/>
          </p:nvPr>
        </p:nvSpPr>
        <p:spPr/>
        <p:txBody>
          <a:bodyPr/>
          <a:lstStyle/>
          <a:p>
            <a:r>
              <a:rPr lang="en-US" altLang="zh-CN"/>
              <a:t>Page </a:t>
            </a:r>
            <a:fld id="{E03D6019-6E9A-433C-BEAF-106EDE2EE5B7}" type="slidenum">
              <a:rPr lang="en-US" altLang="zh-CN" smtClean="0"/>
              <a:pPr/>
              <a:t>2</a:t>
            </a:fld>
            <a:endParaRPr lang="en-US" altLang="zh-CN"/>
          </a:p>
        </p:txBody>
      </p:sp>
    </p:spTree>
    <p:extLst>
      <p:ext uri="{BB962C8B-B14F-4D97-AF65-F5344CB8AC3E}">
        <p14:creationId xmlns:p14="http://schemas.microsoft.com/office/powerpoint/2010/main" val="1643555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85800" y="378281"/>
            <a:ext cx="1600200" cy="215444"/>
          </a:xfrm>
        </p:spPr>
        <p:txBody>
          <a:bodyPr/>
          <a:lstStyle>
            <a:lvl1pPr>
              <a:defRPr/>
            </a:lvl1pPr>
          </a:lstStyle>
          <a:p>
            <a:r>
              <a:rPr lang="en-US" altLang="ko-KR"/>
              <a:t>May 2024</a:t>
            </a:r>
            <a:endParaRPr lang="en-US" altLang="zh-CN" dirty="0"/>
          </a:p>
        </p:txBody>
      </p:sp>
      <p:sp>
        <p:nvSpPr>
          <p:cNvPr id="4" name="灯片编号占位符 3"/>
          <p:cNvSpPr>
            <a:spLocks noGrp="1"/>
          </p:cNvSpPr>
          <p:nvPr>
            <p:ph type="sldNum" sz="quarter" idx="12"/>
          </p:nvPr>
        </p:nvSpPr>
        <p:spPr/>
        <p:txBody>
          <a:bodyPr/>
          <a:lstStyle>
            <a:lvl1pPr>
              <a:defRPr/>
            </a:lvl1pPr>
          </a:lstStyle>
          <a:p>
            <a:r>
              <a:rPr lang="en-US" altLang="zh-CN" dirty="0"/>
              <a:t>Slide </a:t>
            </a:r>
            <a:fld id="{76C0EB13-4677-48A4-A691-EDFD86E62D7A}" type="slidenum">
              <a:rPr lang="en-US" altLang="zh-CN"/>
              <a:pPr/>
              <a:t>‹#›</a:t>
            </a:fld>
            <a:endParaRPr lang="en-US" altLang="zh-CN" dirty="0"/>
          </a:p>
        </p:txBody>
      </p:sp>
      <p:sp>
        <p:nvSpPr>
          <p:cNvPr id="5" name="Rectangle 5"/>
          <p:cNvSpPr>
            <a:spLocks noGrp="1" noChangeArrowheads="1"/>
          </p:cNvSpPr>
          <p:nvPr>
            <p:ph type="ftr" sz="quarter" idx="3"/>
          </p:nvPr>
        </p:nvSpPr>
        <p:spPr bwMode="auto">
          <a:xfrm>
            <a:off x="54483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宋体" charset="-122"/>
              </a:defRPr>
            </a:lvl1pPr>
          </a:lstStyle>
          <a:p>
            <a:r>
              <a:rPr lang="en-US" altLang="zh-CN" dirty="0"/>
              <a:t>Sang-</a:t>
            </a:r>
            <a:r>
              <a:rPr lang="en-US" altLang="zh-CN" dirty="0" err="1"/>
              <a:t>Kyu</a:t>
            </a:r>
            <a:r>
              <a:rPr lang="en-US" altLang="zh-CN" dirty="0"/>
              <a:t> Lim (ETRI)</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ea typeface="宋体" charset="-122"/>
              </a:defRPr>
            </a:lvl1pPr>
          </a:lstStyle>
          <a:p>
            <a:r>
              <a:rPr lang="en-US" altLang="ko-KR"/>
              <a:t>May 2024</a:t>
            </a:r>
            <a:endParaRPr lang="en-US" altLang="zh-CN" dirty="0"/>
          </a:p>
        </p:txBody>
      </p:sp>
      <p:sp>
        <p:nvSpPr>
          <p:cNvPr id="1029" name="Rectangle 5"/>
          <p:cNvSpPr>
            <a:spLocks noGrp="1" noChangeArrowheads="1"/>
          </p:cNvSpPr>
          <p:nvPr>
            <p:ph type="ftr" sz="quarter" idx="3"/>
          </p:nvPr>
        </p:nvSpPr>
        <p:spPr bwMode="auto">
          <a:xfrm>
            <a:off x="54483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宋体" charset="-122"/>
              </a:defRPr>
            </a:lvl1pPr>
          </a:lstStyle>
          <a:p>
            <a:r>
              <a:rPr lang="en-US" altLang="zh-CN" dirty="0"/>
              <a:t>Sang-</a:t>
            </a:r>
            <a:r>
              <a:rPr lang="en-US" altLang="zh-CN" dirty="0" err="1"/>
              <a:t>Kyu</a:t>
            </a:r>
            <a:r>
              <a:rPr lang="en-US" altLang="zh-CN" dirty="0"/>
              <a:t> Lim (ETRI)</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宋体" charset="-122"/>
              </a:defRPr>
            </a:lvl1pPr>
          </a:lstStyle>
          <a:p>
            <a:r>
              <a:rPr lang="en-US" altLang="zh-CN" dirty="0"/>
              <a:t>Slide </a:t>
            </a:r>
            <a:fld id="{4F86E66E-D9C0-4855-B6C9-2AB5A3396A65}" type="slidenum">
              <a:rPr lang="en-US" altLang="zh-CN"/>
              <a:pPr/>
              <a:t>‹#›</a:t>
            </a:fld>
            <a:endParaRPr lang="en-US" altLang="zh-CN" dirty="0"/>
          </a:p>
        </p:txBody>
      </p:sp>
      <p:sp>
        <p:nvSpPr>
          <p:cNvPr id="1031" name="Rectangle 7"/>
          <p:cNvSpPr>
            <a:spLocks noChangeArrowheads="1"/>
          </p:cNvSpPr>
          <p:nvPr/>
        </p:nvSpPr>
        <p:spPr bwMode="auto">
          <a:xfrm>
            <a:off x="3779912" y="424934"/>
            <a:ext cx="4678288" cy="184666"/>
          </a:xfrm>
          <a:prstGeom prst="rect">
            <a:avLst/>
          </a:prstGeom>
          <a:noFill/>
          <a:ln w="9525">
            <a:noFill/>
            <a:miter lim="800000"/>
            <a:headEnd/>
            <a:tailEnd/>
          </a:ln>
          <a:effectLst/>
        </p:spPr>
        <p:txBody>
          <a:bodyPr wrap="square" lIns="0" tIns="0" rIns="0" bIns="0" anchor="b">
            <a:spAutoFit/>
          </a:bodyPr>
          <a:lstStyle/>
          <a:p>
            <a:pPr lvl="4" algn="r"/>
            <a:r>
              <a:rPr lang="en-US" altLang="zh-CN" sz="1200" b="1" i="0" kern="1200" dirty="0">
                <a:solidFill>
                  <a:schemeClr val="tx1"/>
                </a:solidFill>
                <a:latin typeface="Times New Roman" pitchFamily="18" charset="0"/>
                <a:ea typeface="+mn-ea"/>
                <a:cs typeface="+mn-cs"/>
              </a:rPr>
              <a:t>doc.:</a:t>
            </a:r>
            <a:r>
              <a:rPr lang="en-US" altLang="zh-CN" sz="1200" b="1" i="0" kern="1200" baseline="0" dirty="0">
                <a:solidFill>
                  <a:schemeClr val="tx1"/>
                </a:solidFill>
                <a:latin typeface="Times New Roman" pitchFamily="18" charset="0"/>
                <a:ea typeface="+mn-ea"/>
                <a:cs typeface="+mn-cs"/>
              </a:rPr>
              <a:t> IEEE 802.</a:t>
            </a:r>
            <a:r>
              <a:rPr lang="en-US" altLang="zh-CN" b="1" dirty="0"/>
              <a:t>15-24-0241-00-007a</a:t>
            </a:r>
            <a:endParaRPr lang="en-US" altLang="zh-CN" sz="1400" b="1" dirty="0">
              <a:ea typeface="宋体" charset="-122"/>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ltLang="zh-CN" dirty="0">
                <a:ea typeface="宋体" charset="-122"/>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Tree>
  </p:cSld>
  <p:clrMap bg1="lt1" tx1="dk1" bg2="lt2" tx2="dk2" accent1="accent1" accent2="accent2" accent3="accent3" accent4="accent4" accent5="accent5" accent6="accent6" hlink="hlink" folHlink="folHlink"/>
  <p:sldLayoutIdLst>
    <p:sldLayoutId id="2147483655" r:id="rId1"/>
  </p:sldLayoutIdLst>
  <p:hf hdr="0"/>
  <p:txStyles>
    <p:titleStyle>
      <a:lvl1pPr algn="ctr" rtl="0" eaLnBrk="1" fontAlgn="base" hangingPunct="1">
        <a:spcBef>
          <a:spcPct val="0"/>
        </a:spcBef>
        <a:spcAft>
          <a:spcPct val="0"/>
        </a:spcAft>
        <a:defRPr sz="3600">
          <a:solidFill>
            <a:schemeClr val="tx1">
              <a:lumMod val="85000"/>
              <a:lumOff val="15000"/>
            </a:schemeClr>
          </a:solidFill>
          <a:latin typeface="Arial Unicode MS" pitchFamily="34" charset="-122"/>
          <a:ea typeface="Arial Unicode MS" pitchFamily="34" charset="-122"/>
          <a:cs typeface="Arial Unicode MS" pitchFamily="34" charset="-122"/>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lumMod val="85000"/>
              <a:lumOff val="15000"/>
            </a:schemeClr>
          </a:solidFill>
          <a:latin typeface="Arial Unicode MS" pitchFamily="34" charset="-122"/>
          <a:ea typeface="Arial Unicode MS" pitchFamily="34" charset="-122"/>
          <a:cs typeface="Arial Unicode MS" pitchFamily="34" charset="-122"/>
        </a:defRPr>
      </a:lvl1pPr>
      <a:lvl2pPr marL="742950" indent="-285750" algn="l" rtl="0" eaLnBrk="1" fontAlgn="base" hangingPunct="1">
        <a:spcBef>
          <a:spcPct val="20000"/>
        </a:spcBef>
        <a:spcAft>
          <a:spcPct val="0"/>
        </a:spcAft>
        <a:buChar char="–"/>
        <a:defRPr sz="2800">
          <a:solidFill>
            <a:schemeClr val="tx1">
              <a:lumMod val="85000"/>
              <a:lumOff val="15000"/>
            </a:schemeClr>
          </a:solidFill>
          <a:latin typeface="Arial Unicode MS" pitchFamily="34" charset="-122"/>
          <a:ea typeface="Arial Unicode MS" pitchFamily="34" charset="-122"/>
          <a:cs typeface="Arial Unicode MS" pitchFamily="34" charset="-122"/>
        </a:defRPr>
      </a:lvl2pPr>
      <a:lvl3pPr marL="1085850" indent="-228600" algn="l" rtl="0" eaLnBrk="1" fontAlgn="base" hangingPunct="1">
        <a:spcBef>
          <a:spcPct val="20000"/>
        </a:spcBef>
        <a:spcAft>
          <a:spcPct val="0"/>
        </a:spcAft>
        <a:buChar char="•"/>
        <a:defRPr sz="2400">
          <a:solidFill>
            <a:schemeClr val="tx1">
              <a:lumMod val="85000"/>
              <a:lumOff val="15000"/>
            </a:schemeClr>
          </a:solidFill>
          <a:latin typeface="Arial Unicode MS" pitchFamily="34" charset="-122"/>
          <a:ea typeface="Arial Unicode MS" pitchFamily="34" charset="-122"/>
          <a:cs typeface="Arial Unicode MS" pitchFamily="34" charset="-122"/>
        </a:defRPr>
      </a:lvl3pPr>
      <a:lvl4pPr marL="14287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4pPr>
      <a:lvl5pPr marL="17716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emf"/><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33.emf"/></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emf"/><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a:t>May 2024</a:t>
            </a:r>
            <a:endParaRPr lang="en-US" altLang="zh-CN" dirty="0"/>
          </a:p>
        </p:txBody>
      </p:sp>
      <p:sp>
        <p:nvSpPr>
          <p:cNvPr id="3" name="슬라이드 번호 개체 틀 2"/>
          <p:cNvSpPr>
            <a:spLocks noGrp="1"/>
          </p:cNvSpPr>
          <p:nvPr>
            <p:ph type="sldNum" sz="quarter" idx="12"/>
          </p:nvPr>
        </p:nvSpPr>
        <p:spPr/>
        <p:txBody>
          <a:bodyPr/>
          <a:lstStyle/>
          <a:p>
            <a:r>
              <a:rPr lang="en-US" altLang="zh-CN"/>
              <a:t>Slide </a:t>
            </a:r>
            <a:fld id="{76C0EB13-4677-48A4-A691-EDFD86E62D7A}" type="slidenum">
              <a:rPr lang="en-US" altLang="zh-CN" smtClean="0"/>
              <a:pPr/>
              <a:t>1</a:t>
            </a:fld>
            <a:endParaRPr lang="en-US" altLang="zh-CN" dirty="0"/>
          </a:p>
        </p:txBody>
      </p:sp>
      <p:sp>
        <p:nvSpPr>
          <p:cNvPr id="4" name="바닥글 개체 틀 3"/>
          <p:cNvSpPr>
            <a:spLocks noGrp="1"/>
          </p:cNvSpPr>
          <p:nvPr>
            <p:ph type="ftr" sz="quarter" idx="3"/>
          </p:nvPr>
        </p:nvSpPr>
        <p:spPr/>
        <p:txBody>
          <a:bodyPr/>
          <a:lstStyle/>
          <a:p>
            <a:r>
              <a:rPr lang="en-US" altLang="zh-CN" dirty="0"/>
              <a:t>Sang-</a:t>
            </a:r>
            <a:r>
              <a:rPr lang="en-US" altLang="zh-CN" dirty="0" err="1"/>
              <a:t>Kyu</a:t>
            </a:r>
            <a:r>
              <a:rPr lang="en-US" altLang="zh-CN" dirty="0"/>
              <a:t> Lim (ETRI)</a:t>
            </a:r>
          </a:p>
        </p:txBody>
      </p:sp>
      <p:sp>
        <p:nvSpPr>
          <p:cNvPr id="5" name="Rectangle 3"/>
          <p:cNvSpPr>
            <a:spLocks noChangeArrowheads="1"/>
          </p:cNvSpPr>
          <p:nvPr/>
        </p:nvSpPr>
        <p:spPr bwMode="auto">
          <a:xfrm>
            <a:off x="152400" y="609600"/>
            <a:ext cx="8991600" cy="5386090"/>
          </a:xfrm>
          <a:prstGeom prst="rect">
            <a:avLst/>
          </a:prstGeom>
          <a:noFill/>
          <a:ln w="12700">
            <a:noFill/>
            <a:miter lim="800000"/>
            <a:headEnd type="none" w="sm" len="sm"/>
            <a:tailEnd type="none" w="sm" len="sm"/>
          </a:ln>
          <a:effectLst/>
        </p:spPr>
        <p:txBody>
          <a:bodyPr>
            <a:spAutoFit/>
          </a:bodyPr>
          <a:lstStyle/>
          <a:p>
            <a:pPr algn="ctr"/>
            <a:r>
              <a:rPr lang="en-US" altLang="zh-CN" sz="1800" b="1" u="sng" dirty="0">
                <a:solidFill>
                  <a:schemeClr val="tx1">
                    <a:lumMod val="85000"/>
                    <a:lumOff val="15000"/>
                  </a:schemeClr>
                </a:solidFill>
                <a:effectLst>
                  <a:outerShdw blurRad="38100" dist="38100" dir="2700000" algn="tl">
                    <a:srgbClr val="C0C0C0"/>
                  </a:outerShdw>
                </a:effectLst>
                <a:ea typeface="宋体" charset="-122"/>
              </a:rPr>
              <a:t>Project: IEEE P802.15 Working Group for Wireless Specialty Networks (WSN)</a:t>
            </a:r>
            <a:endParaRPr lang="en-US" altLang="zh-CN" sz="1600" b="1" dirty="0">
              <a:solidFill>
                <a:schemeClr val="tx1">
                  <a:lumMod val="85000"/>
                  <a:lumOff val="15000"/>
                </a:schemeClr>
              </a:solidFill>
              <a:ea typeface="宋体" charset="-122"/>
            </a:endParaRPr>
          </a:p>
          <a:p>
            <a:endParaRPr lang="en-US" altLang="zh-CN" sz="1600" dirty="0">
              <a:solidFill>
                <a:schemeClr val="tx1">
                  <a:lumMod val="85000"/>
                  <a:lumOff val="15000"/>
                </a:schemeClr>
              </a:solidFill>
              <a:ea typeface="宋体" charset="-122"/>
            </a:endParaRPr>
          </a:p>
          <a:p>
            <a:pPr marL="1562400" indent="-1555200">
              <a:spcAft>
                <a:spcPts val="600"/>
              </a:spcAft>
            </a:pPr>
            <a:r>
              <a:rPr lang="en-US" altLang="zh-CN" sz="1600" b="1" dirty="0">
                <a:solidFill>
                  <a:schemeClr val="tx1">
                    <a:lumMod val="85000"/>
                    <a:lumOff val="15000"/>
                  </a:schemeClr>
                </a:solidFill>
                <a:ea typeface="宋体" charset="-122"/>
              </a:rPr>
              <a:t>Submission Title:</a:t>
            </a:r>
            <a:r>
              <a:rPr lang="en-US" altLang="zh-CN" sz="1600" dirty="0">
                <a:solidFill>
                  <a:schemeClr val="tx1">
                    <a:lumMod val="85000"/>
                    <a:lumOff val="15000"/>
                  </a:schemeClr>
                </a:solidFill>
                <a:ea typeface="宋体" charset="-122"/>
              </a:rPr>
              <a:t> Discussion issues on the initial SA Ballot comment resolution for CIDs I-93 to I-114 (doc. 15-24-0072-13-007a) and IEEE P802.15.7a D7 redline draft  	</a:t>
            </a:r>
          </a:p>
          <a:p>
            <a:pPr>
              <a:spcBef>
                <a:spcPts val="600"/>
              </a:spcBef>
              <a:spcAft>
                <a:spcPts val="600"/>
              </a:spcAft>
            </a:pPr>
            <a:r>
              <a:rPr lang="en-US" altLang="zh-CN" sz="1600" b="1" dirty="0">
                <a:solidFill>
                  <a:schemeClr val="tx1">
                    <a:lumMod val="85000"/>
                    <a:lumOff val="15000"/>
                  </a:schemeClr>
                </a:solidFill>
                <a:ea typeface="宋体" charset="-122"/>
              </a:rPr>
              <a:t>Date Submitted: </a:t>
            </a:r>
            <a:r>
              <a:rPr lang="en-US" altLang="zh-CN" sz="1600" dirty="0">
                <a:solidFill>
                  <a:schemeClr val="tx1">
                    <a:lumMod val="85000"/>
                    <a:lumOff val="15000"/>
                  </a:schemeClr>
                </a:solidFill>
                <a:ea typeface="宋体" charset="-122"/>
              </a:rPr>
              <a:t> May 10, 2024	</a:t>
            </a:r>
          </a:p>
          <a:p>
            <a:pPr>
              <a:spcBef>
                <a:spcPts val="600"/>
              </a:spcBef>
            </a:pPr>
            <a:r>
              <a:rPr lang="en-US" altLang="zh-CN" sz="1600" b="1" dirty="0">
                <a:solidFill>
                  <a:schemeClr val="tx1">
                    <a:lumMod val="85000"/>
                    <a:lumOff val="15000"/>
                  </a:schemeClr>
                </a:solidFill>
                <a:ea typeface="宋体" charset="-122"/>
              </a:rPr>
              <a:t>Source:</a:t>
            </a:r>
            <a:r>
              <a:rPr lang="en-US" altLang="zh-CN" sz="1600" dirty="0">
                <a:solidFill>
                  <a:schemeClr val="tx1">
                    <a:lumMod val="85000"/>
                    <a:lumOff val="15000"/>
                  </a:schemeClr>
                </a:solidFill>
                <a:ea typeface="宋体" charset="-122"/>
              </a:rPr>
              <a:t> Sang-</a:t>
            </a:r>
            <a:r>
              <a:rPr lang="en-US" altLang="zh-CN" sz="1600" dirty="0" err="1">
                <a:solidFill>
                  <a:schemeClr val="tx1">
                    <a:lumMod val="85000"/>
                    <a:lumOff val="15000"/>
                  </a:schemeClr>
                </a:solidFill>
                <a:ea typeface="宋体" charset="-122"/>
              </a:rPr>
              <a:t>Kyu</a:t>
            </a:r>
            <a:r>
              <a:rPr lang="en-US" altLang="zh-CN" sz="1600" dirty="0">
                <a:solidFill>
                  <a:schemeClr val="tx1">
                    <a:lumMod val="85000"/>
                    <a:lumOff val="15000"/>
                  </a:schemeClr>
                </a:solidFill>
                <a:ea typeface="宋体" charset="-122"/>
              </a:rPr>
              <a:t> Lim [ETRI]</a:t>
            </a:r>
          </a:p>
          <a:p>
            <a:r>
              <a:rPr lang="en-US" altLang="zh-CN" sz="1600" dirty="0">
                <a:solidFill>
                  <a:schemeClr val="tx1">
                    <a:lumMod val="85000"/>
                    <a:lumOff val="15000"/>
                  </a:schemeClr>
                </a:solidFill>
                <a:ea typeface="宋体" charset="-122"/>
              </a:rPr>
              <a:t>Address: 218 </a:t>
            </a:r>
            <a:r>
              <a:rPr lang="en-US" altLang="zh-CN" sz="1600" dirty="0" err="1">
                <a:solidFill>
                  <a:schemeClr val="tx1">
                    <a:lumMod val="85000"/>
                    <a:lumOff val="15000"/>
                  </a:schemeClr>
                </a:solidFill>
                <a:ea typeface="宋体" charset="-122"/>
              </a:rPr>
              <a:t>Gajeong-ro</a:t>
            </a:r>
            <a:r>
              <a:rPr lang="en-US" altLang="zh-CN" sz="1600" dirty="0">
                <a:solidFill>
                  <a:schemeClr val="tx1">
                    <a:lumMod val="85000"/>
                    <a:lumOff val="15000"/>
                  </a:schemeClr>
                </a:solidFill>
                <a:ea typeface="宋体" charset="-122"/>
              </a:rPr>
              <a:t>, </a:t>
            </a:r>
            <a:r>
              <a:rPr lang="en-US" altLang="zh-CN" sz="1600" dirty="0" err="1">
                <a:solidFill>
                  <a:schemeClr val="tx1">
                    <a:lumMod val="85000"/>
                    <a:lumOff val="15000"/>
                  </a:schemeClr>
                </a:solidFill>
                <a:ea typeface="宋体" charset="-122"/>
              </a:rPr>
              <a:t>Yuseong-gu</a:t>
            </a:r>
            <a:r>
              <a:rPr lang="en-US" altLang="zh-CN" sz="1600" dirty="0">
                <a:solidFill>
                  <a:schemeClr val="tx1">
                    <a:lumMod val="85000"/>
                    <a:lumOff val="15000"/>
                  </a:schemeClr>
                </a:solidFill>
                <a:ea typeface="宋体" charset="-122"/>
              </a:rPr>
              <a:t>, Daejeon, 34129, Korea</a:t>
            </a:r>
          </a:p>
          <a:p>
            <a:pPr>
              <a:spcAft>
                <a:spcPts val="600"/>
              </a:spcAft>
            </a:pPr>
            <a:r>
              <a:rPr lang="en-US" altLang="zh-CN" sz="1600" dirty="0">
                <a:solidFill>
                  <a:schemeClr val="tx1">
                    <a:lumMod val="85000"/>
                    <a:lumOff val="15000"/>
                  </a:schemeClr>
                </a:solidFill>
                <a:ea typeface="宋体" charset="-122"/>
              </a:rPr>
              <a:t>Voice:[+82-42</a:t>
            </a:r>
            <a:r>
              <a:rPr lang="en-US" altLang="ko-KR" sz="1600" dirty="0">
                <a:solidFill>
                  <a:schemeClr val="tx1">
                    <a:lumMod val="85000"/>
                    <a:lumOff val="15000"/>
                  </a:schemeClr>
                </a:solidFill>
                <a:ea typeface="굴림" pitchFamily="50" charset="-127"/>
              </a:rPr>
              <a:t>-860-1573</a:t>
            </a:r>
            <a:r>
              <a:rPr lang="en-US" altLang="zh-CN" sz="1600" dirty="0">
                <a:solidFill>
                  <a:schemeClr val="tx1">
                    <a:lumMod val="85000"/>
                    <a:lumOff val="15000"/>
                  </a:schemeClr>
                </a:solidFill>
                <a:ea typeface="宋体" charset="-122"/>
              </a:rPr>
              <a:t>], FAX: [</a:t>
            </a:r>
            <a:r>
              <a:rPr lang="en-US" altLang="ko-KR" sz="1600" dirty="0">
                <a:solidFill>
                  <a:schemeClr val="tx1">
                    <a:lumMod val="85000"/>
                    <a:lumOff val="15000"/>
                  </a:schemeClr>
                </a:solidFill>
                <a:ea typeface="굴림" pitchFamily="50" charset="-127"/>
              </a:rPr>
              <a:t>+82-42-860-5218</a:t>
            </a:r>
            <a:r>
              <a:rPr lang="en-US" altLang="zh-CN" sz="1600" dirty="0">
                <a:solidFill>
                  <a:schemeClr val="tx1">
                    <a:lumMod val="85000"/>
                    <a:lumOff val="15000"/>
                  </a:schemeClr>
                </a:solidFill>
                <a:ea typeface="宋体" charset="-122"/>
              </a:rPr>
              <a:t>], E-Mail:[sklim</a:t>
            </a:r>
            <a:r>
              <a:rPr lang="en-US" altLang="ko-KR" sz="1600" dirty="0">
                <a:solidFill>
                  <a:schemeClr val="tx1">
                    <a:lumMod val="85000"/>
                    <a:lumOff val="15000"/>
                  </a:schemeClr>
                </a:solidFill>
                <a:ea typeface="굴림" pitchFamily="50" charset="-127"/>
              </a:rPr>
              <a:t>@etri.re.kr</a:t>
            </a:r>
            <a:r>
              <a:rPr lang="en-US" altLang="zh-CN" sz="1600" dirty="0">
                <a:solidFill>
                  <a:schemeClr val="tx1">
                    <a:lumMod val="85000"/>
                    <a:lumOff val="15000"/>
                  </a:schemeClr>
                </a:solidFill>
                <a:ea typeface="宋体" charset="-122"/>
              </a:rPr>
              <a:t>]	</a:t>
            </a:r>
          </a:p>
          <a:p>
            <a:pPr>
              <a:spcBef>
                <a:spcPts val="600"/>
              </a:spcBef>
              <a:spcAft>
                <a:spcPts val="600"/>
              </a:spcAft>
            </a:pPr>
            <a:r>
              <a:rPr lang="en-US" altLang="zh-CN" sz="1600" b="1" dirty="0">
                <a:solidFill>
                  <a:schemeClr val="tx1">
                    <a:lumMod val="85000"/>
                    <a:lumOff val="15000"/>
                  </a:schemeClr>
                </a:solidFill>
                <a:ea typeface="宋体" charset="-122"/>
              </a:rPr>
              <a:t>Re:</a:t>
            </a:r>
            <a:endParaRPr lang="en-US" altLang="zh-CN" sz="1600" dirty="0">
              <a:solidFill>
                <a:schemeClr val="tx1">
                  <a:lumMod val="85000"/>
                  <a:lumOff val="15000"/>
                </a:schemeClr>
              </a:solidFill>
              <a:ea typeface="宋体" charset="-122"/>
            </a:endParaRPr>
          </a:p>
          <a:p>
            <a:pPr>
              <a:spcBef>
                <a:spcPts val="600"/>
              </a:spcBef>
              <a:spcAft>
                <a:spcPts val="600"/>
              </a:spcAft>
            </a:pPr>
            <a:r>
              <a:rPr lang="en-US" altLang="zh-CN" sz="1600" b="1" dirty="0">
                <a:solidFill>
                  <a:schemeClr val="tx1">
                    <a:lumMod val="85000"/>
                    <a:lumOff val="15000"/>
                  </a:schemeClr>
                </a:solidFill>
                <a:ea typeface="宋体" charset="-122"/>
              </a:rPr>
              <a:t>Abstract:</a:t>
            </a:r>
            <a:r>
              <a:rPr lang="en-US" altLang="zh-CN" sz="1600" dirty="0">
                <a:solidFill>
                  <a:schemeClr val="tx1">
                    <a:lumMod val="85000"/>
                    <a:lumOff val="15000"/>
                  </a:schemeClr>
                </a:solidFill>
                <a:ea typeface="宋体" charset="-122"/>
              </a:rPr>
              <a:t>	 This document is to resolve the initial SA ballot comments and to update IEEE P802.15.7a draft  </a:t>
            </a:r>
          </a:p>
          <a:p>
            <a:pPr>
              <a:spcBef>
                <a:spcPts val="600"/>
              </a:spcBef>
              <a:spcAft>
                <a:spcPts val="600"/>
              </a:spcAft>
            </a:pPr>
            <a:r>
              <a:rPr lang="en-US" altLang="zh-CN" sz="1600" b="1" dirty="0">
                <a:solidFill>
                  <a:schemeClr val="tx1">
                    <a:lumMod val="85000"/>
                    <a:lumOff val="15000"/>
                  </a:schemeClr>
                </a:solidFill>
                <a:ea typeface="宋体" charset="-122"/>
              </a:rPr>
              <a:t>Purpose:</a:t>
            </a:r>
            <a:r>
              <a:rPr lang="en-US" altLang="zh-CN" sz="1600" dirty="0">
                <a:solidFill>
                  <a:schemeClr val="tx1">
                    <a:lumMod val="85000"/>
                    <a:lumOff val="15000"/>
                  </a:schemeClr>
                </a:solidFill>
                <a:ea typeface="宋体" charset="-122"/>
              </a:rPr>
              <a:t>	</a:t>
            </a:r>
            <a:r>
              <a:rPr lang="en-US" altLang="ko-KR" sz="1600" dirty="0">
                <a:solidFill>
                  <a:schemeClr val="tx1">
                    <a:lumMod val="85000"/>
                    <a:lumOff val="15000"/>
                  </a:schemeClr>
                </a:solidFill>
                <a:ea typeface="굴림" pitchFamily="50" charset="-127"/>
              </a:rPr>
              <a:t>Contribution to IEEE P802.15.7a</a:t>
            </a:r>
            <a:endParaRPr lang="en-US" altLang="zh-CN" sz="1600" dirty="0">
              <a:solidFill>
                <a:schemeClr val="tx1">
                  <a:lumMod val="85000"/>
                  <a:lumOff val="15000"/>
                </a:schemeClr>
              </a:solidFill>
              <a:ea typeface="宋体" charset="-122"/>
            </a:endParaRPr>
          </a:p>
          <a:p>
            <a:pPr marL="914400" indent="-907200" algn="just">
              <a:spcBef>
                <a:spcPts val="600"/>
              </a:spcBef>
              <a:spcAft>
                <a:spcPts val="600"/>
              </a:spcAft>
            </a:pPr>
            <a:r>
              <a:rPr lang="en-US" altLang="zh-CN" sz="1600" b="1" dirty="0">
                <a:solidFill>
                  <a:schemeClr val="tx1">
                    <a:lumMod val="85000"/>
                    <a:lumOff val="15000"/>
                  </a:schemeClr>
                </a:solidFill>
                <a:ea typeface="宋体" charset="-122"/>
              </a:rPr>
              <a:t>Notice:</a:t>
            </a:r>
            <a:r>
              <a:rPr lang="en-US" altLang="zh-CN" sz="1600" dirty="0">
                <a:solidFill>
                  <a:schemeClr val="tx1">
                    <a:lumMod val="85000"/>
                    <a:lumOff val="15000"/>
                  </a:schemeClr>
                </a:solidFill>
                <a:ea typeface="宋体" charset="-122"/>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914400" indent="-907200" algn="just">
              <a:spcBef>
                <a:spcPts val="600"/>
              </a:spcBef>
              <a:spcAft>
                <a:spcPts val="600"/>
              </a:spcAft>
            </a:pPr>
            <a:r>
              <a:rPr lang="en-US" altLang="zh-CN" sz="1600" b="1" dirty="0">
                <a:solidFill>
                  <a:schemeClr val="tx1">
                    <a:lumMod val="85000"/>
                    <a:lumOff val="15000"/>
                  </a:schemeClr>
                </a:solidFill>
                <a:ea typeface="宋体" charset="-122"/>
              </a:rPr>
              <a:t>Release:</a:t>
            </a:r>
            <a:r>
              <a:rPr lang="en-US" altLang="zh-CN" sz="1600" dirty="0">
                <a:solidFill>
                  <a:schemeClr val="tx1">
                    <a:lumMod val="85000"/>
                    <a:lumOff val="15000"/>
                  </a:schemeClr>
                </a:solidFill>
                <a:ea typeface="宋体" charset="-122"/>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146129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D89ACC4E-D7C8-4ADF-B39B-7EA9187B4169}"/>
              </a:ext>
            </a:extLst>
          </p:cNvPr>
          <p:cNvPicPr>
            <a:picLocks noChangeAspect="1"/>
          </p:cNvPicPr>
          <p:nvPr/>
        </p:nvPicPr>
        <p:blipFill>
          <a:blip r:embed="rId2"/>
          <a:stretch>
            <a:fillRect/>
          </a:stretch>
        </p:blipFill>
        <p:spPr>
          <a:xfrm>
            <a:off x="2540597" y="2178591"/>
            <a:ext cx="3708276" cy="1125084"/>
          </a:xfrm>
          <a:prstGeom prst="rect">
            <a:avLst/>
          </a:prstGeom>
        </p:spPr>
      </p:pic>
      <p:pic>
        <p:nvPicPr>
          <p:cNvPr id="9" name="그림 8">
            <a:extLst>
              <a:ext uri="{FF2B5EF4-FFF2-40B4-BE49-F238E27FC236}">
                <a16:creationId xmlns:a16="http://schemas.microsoft.com/office/drawing/2014/main" id="{01CFC502-1BE7-48B9-82AE-EA7174C1BE79}"/>
              </a:ext>
            </a:extLst>
          </p:cNvPr>
          <p:cNvPicPr>
            <a:picLocks noChangeAspect="1"/>
          </p:cNvPicPr>
          <p:nvPr/>
        </p:nvPicPr>
        <p:blipFill>
          <a:blip r:embed="rId3"/>
          <a:stretch>
            <a:fillRect/>
          </a:stretch>
        </p:blipFill>
        <p:spPr>
          <a:xfrm>
            <a:off x="0" y="1697438"/>
            <a:ext cx="9144000" cy="3147809"/>
          </a:xfrm>
          <a:prstGeom prst="rect">
            <a:avLst/>
          </a:prstGeom>
        </p:spPr>
      </p:pic>
      <p:sp>
        <p:nvSpPr>
          <p:cNvPr id="2" name="날짜 개체 틀 1"/>
          <p:cNvSpPr>
            <a:spLocks noGrp="1"/>
          </p:cNvSpPr>
          <p:nvPr>
            <p:ph type="dt" sz="half" idx="10"/>
          </p:nvPr>
        </p:nvSpPr>
        <p:spPr/>
        <p:txBody>
          <a:bodyPr/>
          <a:lstStyle/>
          <a:p>
            <a:r>
              <a:rPr lang="en-US" altLang="ko-KR"/>
              <a:t>May 2024</a:t>
            </a:r>
            <a:endParaRPr lang="en-US" altLang="zh-CN" dirty="0"/>
          </a:p>
        </p:txBody>
      </p:sp>
      <p:sp>
        <p:nvSpPr>
          <p:cNvPr id="3" name="슬라이드 번호 개체 틀 2"/>
          <p:cNvSpPr>
            <a:spLocks noGrp="1"/>
          </p:cNvSpPr>
          <p:nvPr>
            <p:ph type="sldNum" sz="quarter" idx="12"/>
          </p:nvPr>
        </p:nvSpPr>
        <p:spPr>
          <a:xfrm>
            <a:off x="4344988" y="6475413"/>
            <a:ext cx="530225" cy="182562"/>
          </a:xfrm>
        </p:spPr>
        <p:txBody>
          <a:bodyPr/>
          <a:lstStyle/>
          <a:p>
            <a:r>
              <a:rPr lang="en-US" altLang="zh-CN"/>
              <a:t>Slide </a:t>
            </a:r>
            <a:fld id="{76C0EB13-4677-48A4-A691-EDFD86E62D7A}" type="slidenum">
              <a:rPr lang="en-US" altLang="zh-CN" smtClean="0"/>
              <a:pPr/>
              <a:t>10</a:t>
            </a:fld>
            <a:endParaRPr lang="en-US" altLang="zh-CN" dirty="0"/>
          </a:p>
        </p:txBody>
      </p:sp>
      <p:sp>
        <p:nvSpPr>
          <p:cNvPr id="4" name="바닥글 개체 틀 3"/>
          <p:cNvSpPr>
            <a:spLocks noGrp="1"/>
          </p:cNvSpPr>
          <p:nvPr>
            <p:ph type="ftr" sz="quarter" idx="3"/>
          </p:nvPr>
        </p:nvSpPr>
        <p:spPr/>
        <p:txBody>
          <a:bodyPr/>
          <a:lstStyle/>
          <a:p>
            <a:r>
              <a:rPr lang="en-US" altLang="zh-CN"/>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2800" b="1" dirty="0">
                <a:latin typeface="+mj-ea"/>
                <a:ea typeface="+mj-ea"/>
                <a:cs typeface="Arial" panose="020B0604020202020204" pitchFamily="34" charset="0"/>
              </a:rPr>
              <a:t>CID#  I-101</a:t>
            </a:r>
            <a:endParaRPr lang="ko-KR" altLang="en-US" sz="2800" b="1" dirty="0">
              <a:latin typeface="+mj-ea"/>
              <a:ea typeface="+mj-ea"/>
              <a:cs typeface="Arial" panose="020B0604020202020204" pitchFamily="34" charset="0"/>
            </a:endParaRPr>
          </a:p>
        </p:txBody>
      </p:sp>
      <p:pic>
        <p:nvPicPr>
          <p:cNvPr id="16" name="그림 15">
            <a:extLst>
              <a:ext uri="{FF2B5EF4-FFF2-40B4-BE49-F238E27FC236}">
                <a16:creationId xmlns:a16="http://schemas.microsoft.com/office/drawing/2014/main" id="{9C79AC93-051F-429C-ACA6-54A87BE09F69}"/>
              </a:ext>
            </a:extLst>
          </p:cNvPr>
          <p:cNvPicPr>
            <a:picLocks noChangeAspect="1"/>
          </p:cNvPicPr>
          <p:nvPr/>
        </p:nvPicPr>
        <p:blipFill>
          <a:blip r:embed="rId4"/>
          <a:stretch>
            <a:fillRect/>
          </a:stretch>
        </p:blipFill>
        <p:spPr>
          <a:xfrm>
            <a:off x="0" y="1344269"/>
            <a:ext cx="9144000" cy="353169"/>
          </a:xfrm>
          <a:prstGeom prst="rect">
            <a:avLst/>
          </a:prstGeom>
        </p:spPr>
      </p:pic>
      <p:sp>
        <p:nvSpPr>
          <p:cNvPr id="27" name="직사각형 26">
            <a:extLst>
              <a:ext uri="{FF2B5EF4-FFF2-40B4-BE49-F238E27FC236}">
                <a16:creationId xmlns:a16="http://schemas.microsoft.com/office/drawing/2014/main" id="{32CE17AF-2861-49FC-8758-13FCA6E51542}"/>
              </a:ext>
            </a:extLst>
          </p:cNvPr>
          <p:cNvSpPr/>
          <p:nvPr/>
        </p:nvSpPr>
        <p:spPr bwMode="auto">
          <a:xfrm>
            <a:off x="6876256" y="1697437"/>
            <a:ext cx="2232248" cy="3147801"/>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0" name="화살표: 아래쪽 19">
            <a:extLst>
              <a:ext uri="{FF2B5EF4-FFF2-40B4-BE49-F238E27FC236}">
                <a16:creationId xmlns:a16="http://schemas.microsoft.com/office/drawing/2014/main" id="{1C0D080E-5CB9-45DB-AEB3-F29296F890B7}"/>
              </a:ext>
            </a:extLst>
          </p:cNvPr>
          <p:cNvSpPr/>
          <p:nvPr/>
        </p:nvSpPr>
        <p:spPr bwMode="auto">
          <a:xfrm rot="5400000" flipV="1">
            <a:off x="6548236" y="1769484"/>
            <a:ext cx="245941" cy="332415"/>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5" name="TextBox 24">
            <a:extLst>
              <a:ext uri="{FF2B5EF4-FFF2-40B4-BE49-F238E27FC236}">
                <a16:creationId xmlns:a16="http://schemas.microsoft.com/office/drawing/2014/main" id="{112F5C98-1C0A-41F3-8660-79ABBA95313B}"/>
              </a:ext>
            </a:extLst>
          </p:cNvPr>
          <p:cNvSpPr txBox="1"/>
          <p:nvPr/>
        </p:nvSpPr>
        <p:spPr>
          <a:xfrm>
            <a:off x="4430082" y="1774488"/>
            <a:ext cx="2060179" cy="307777"/>
          </a:xfrm>
          <a:prstGeom prst="rect">
            <a:avLst/>
          </a:prstGeom>
          <a:noFill/>
          <a:ln>
            <a:solidFill>
              <a:srgbClr val="0000FF"/>
            </a:solidFill>
          </a:ln>
        </p:spPr>
        <p:txBody>
          <a:bodyPr wrap="none" rtlCol="0">
            <a:spAutoFit/>
          </a:bodyPr>
          <a:lstStyle/>
          <a:p>
            <a:r>
              <a:rPr lang="en-US" altLang="ko-KR" sz="1400" dirty="0">
                <a:solidFill>
                  <a:srgbClr val="0000FF"/>
                </a:solidFill>
              </a:rPr>
              <a:t>“See the comment, I-25.” </a:t>
            </a:r>
          </a:p>
        </p:txBody>
      </p:sp>
      <p:sp>
        <p:nvSpPr>
          <p:cNvPr id="13" name="사각형: 둥근 모서리 12">
            <a:extLst>
              <a:ext uri="{FF2B5EF4-FFF2-40B4-BE49-F238E27FC236}">
                <a16:creationId xmlns:a16="http://schemas.microsoft.com/office/drawing/2014/main" id="{E93C23F8-B24D-4B0D-B983-14A71B233708}"/>
              </a:ext>
            </a:extLst>
          </p:cNvPr>
          <p:cNvSpPr/>
          <p:nvPr/>
        </p:nvSpPr>
        <p:spPr bwMode="auto">
          <a:xfrm>
            <a:off x="755576" y="2460985"/>
            <a:ext cx="1642311" cy="486593"/>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Times New Roman" pitchFamily="18" charset="0"/>
              </a:rPr>
              <a:t>16.5.3.3 on p40 and p41 in the current D7 </a:t>
            </a:r>
            <a:r>
              <a:rPr lang="en-US" altLang="ko-KR" sz="1100" dirty="0"/>
              <a:t>redline</a:t>
            </a:r>
            <a:endParaRPr kumimoji="0" lang="ko-KR" altLang="en-US" sz="1100" b="0" i="0" u="none" strike="noStrike" cap="none" normalizeH="0" baseline="0" dirty="0">
              <a:ln>
                <a:noFill/>
              </a:ln>
              <a:solidFill>
                <a:schemeClr val="tx1"/>
              </a:solidFill>
              <a:effectLst/>
              <a:latin typeface="Times New Roman" pitchFamily="18" charset="0"/>
            </a:endParaRPr>
          </a:p>
        </p:txBody>
      </p:sp>
      <p:grpSp>
        <p:nvGrpSpPr>
          <p:cNvPr id="14" name="그룹 13">
            <a:extLst>
              <a:ext uri="{FF2B5EF4-FFF2-40B4-BE49-F238E27FC236}">
                <a16:creationId xmlns:a16="http://schemas.microsoft.com/office/drawing/2014/main" id="{BD53D585-FED3-4E6F-8894-E3F676663C82}"/>
              </a:ext>
            </a:extLst>
          </p:cNvPr>
          <p:cNvGrpSpPr/>
          <p:nvPr/>
        </p:nvGrpSpPr>
        <p:grpSpPr>
          <a:xfrm>
            <a:off x="6477374" y="2699723"/>
            <a:ext cx="360040" cy="296416"/>
            <a:chOff x="1331640" y="682030"/>
            <a:chExt cx="360040" cy="296416"/>
          </a:xfrm>
        </p:grpSpPr>
        <p:cxnSp>
          <p:nvCxnSpPr>
            <p:cNvPr id="15" name="직선 연결선 14">
              <a:extLst>
                <a:ext uri="{FF2B5EF4-FFF2-40B4-BE49-F238E27FC236}">
                  <a16:creationId xmlns:a16="http://schemas.microsoft.com/office/drawing/2014/main" id="{B75154B3-42DD-4D6E-B4B1-38523E1906BE}"/>
                </a:ext>
              </a:extLst>
            </p:cNvPr>
            <p:cNvCxnSpPr/>
            <p:nvPr/>
          </p:nvCxnSpPr>
          <p:spPr bwMode="auto">
            <a:xfrm>
              <a:off x="1331640" y="764704"/>
              <a:ext cx="360040" cy="0"/>
            </a:xfrm>
            <a:prstGeom prst="line">
              <a:avLst/>
            </a:prstGeom>
            <a:solidFill>
              <a:schemeClr val="accent1"/>
            </a:solidFill>
            <a:ln w="38100" cap="flat" cmpd="sng" algn="ctr">
              <a:solidFill>
                <a:srgbClr val="0000FF"/>
              </a:solidFill>
              <a:prstDash val="solid"/>
              <a:round/>
              <a:headEnd type="none" w="sm" len="sm"/>
              <a:tailEnd type="none" w="sm" len="sm"/>
            </a:ln>
            <a:effectLst/>
          </p:spPr>
        </p:cxnSp>
        <p:cxnSp>
          <p:nvCxnSpPr>
            <p:cNvPr id="17" name="직선 연결선 16">
              <a:extLst>
                <a:ext uri="{FF2B5EF4-FFF2-40B4-BE49-F238E27FC236}">
                  <a16:creationId xmlns:a16="http://schemas.microsoft.com/office/drawing/2014/main" id="{88CDDAFF-3B10-4ED0-9D5A-AA1271A44CFA}"/>
                </a:ext>
              </a:extLst>
            </p:cNvPr>
            <p:cNvCxnSpPr/>
            <p:nvPr/>
          </p:nvCxnSpPr>
          <p:spPr bwMode="auto">
            <a:xfrm>
              <a:off x="1331640" y="908720"/>
              <a:ext cx="360040" cy="0"/>
            </a:xfrm>
            <a:prstGeom prst="line">
              <a:avLst/>
            </a:prstGeom>
            <a:solidFill>
              <a:schemeClr val="accent1"/>
            </a:solidFill>
            <a:ln w="38100" cap="flat" cmpd="sng" algn="ctr">
              <a:solidFill>
                <a:srgbClr val="0000FF"/>
              </a:solidFill>
              <a:prstDash val="solid"/>
              <a:round/>
              <a:headEnd type="none" w="sm" len="sm"/>
              <a:tailEnd type="none" w="sm" len="sm"/>
            </a:ln>
            <a:effectLst/>
          </p:spPr>
        </p:cxnSp>
        <p:cxnSp>
          <p:nvCxnSpPr>
            <p:cNvPr id="18" name="직선 연결선 17">
              <a:extLst>
                <a:ext uri="{FF2B5EF4-FFF2-40B4-BE49-F238E27FC236}">
                  <a16:creationId xmlns:a16="http://schemas.microsoft.com/office/drawing/2014/main" id="{F6B616FC-BE98-4CA5-AD17-F0972A4E6741}"/>
                </a:ext>
              </a:extLst>
            </p:cNvPr>
            <p:cNvCxnSpPr>
              <a:cxnSpLocks/>
            </p:cNvCxnSpPr>
            <p:nvPr/>
          </p:nvCxnSpPr>
          <p:spPr bwMode="auto">
            <a:xfrm flipV="1">
              <a:off x="1407840" y="682030"/>
              <a:ext cx="207640" cy="296416"/>
            </a:xfrm>
            <a:prstGeom prst="line">
              <a:avLst/>
            </a:prstGeom>
            <a:solidFill>
              <a:schemeClr val="accent1"/>
            </a:solidFill>
            <a:ln w="38100" cap="flat" cmpd="sng" algn="ctr">
              <a:solidFill>
                <a:srgbClr val="0000FF"/>
              </a:solidFill>
              <a:prstDash val="solid"/>
              <a:round/>
              <a:headEnd type="none" w="sm" len="sm"/>
              <a:tailEnd type="none" w="sm" len="sm"/>
            </a:ln>
            <a:effectLst/>
          </p:spPr>
        </p:cxnSp>
      </p:grpSp>
      <p:sp>
        <p:nvSpPr>
          <p:cNvPr id="19" name="Rectangle 3">
            <a:extLst>
              <a:ext uri="{FF2B5EF4-FFF2-40B4-BE49-F238E27FC236}">
                <a16:creationId xmlns:a16="http://schemas.microsoft.com/office/drawing/2014/main" id="{DF588CAF-7345-4091-ACDD-D1F1FE0FBA94}"/>
              </a:ext>
            </a:extLst>
          </p:cNvPr>
          <p:cNvSpPr>
            <a:spLocks noChangeArrowheads="1"/>
          </p:cNvSpPr>
          <p:nvPr/>
        </p:nvSpPr>
        <p:spPr bwMode="auto">
          <a:xfrm>
            <a:off x="355561" y="5039985"/>
            <a:ext cx="8432878" cy="663589"/>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The texts in the disposition detail on this comment do not match exactly the changes in 16.5.3.3 of D7 redline. </a:t>
            </a:r>
          </a:p>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Anyway, “See the comment, I-25.”  is good enough for the disposition detail because the changes in 16.5.3.3 have already been done for I-25 comment.</a:t>
            </a:r>
            <a:r>
              <a:rPr lang="en-US" altLang="ko-KR" sz="1800" dirty="0">
                <a:solidFill>
                  <a:srgbClr val="0000FF"/>
                </a:solidFill>
              </a:rPr>
              <a:t> </a:t>
            </a:r>
            <a:endParaRPr lang="en-US" altLang="ko-KR" sz="1800" dirty="0"/>
          </a:p>
        </p:txBody>
      </p:sp>
      <p:pic>
        <p:nvPicPr>
          <p:cNvPr id="11" name="그림 10">
            <a:extLst>
              <a:ext uri="{FF2B5EF4-FFF2-40B4-BE49-F238E27FC236}">
                <a16:creationId xmlns:a16="http://schemas.microsoft.com/office/drawing/2014/main" id="{B057E3B8-828B-4DCA-B1B1-0E021AD1B0BA}"/>
              </a:ext>
            </a:extLst>
          </p:cNvPr>
          <p:cNvPicPr>
            <a:picLocks noChangeAspect="1"/>
          </p:cNvPicPr>
          <p:nvPr/>
        </p:nvPicPr>
        <p:blipFill>
          <a:blip r:embed="rId5"/>
          <a:stretch>
            <a:fillRect/>
          </a:stretch>
        </p:blipFill>
        <p:spPr>
          <a:xfrm>
            <a:off x="2540597" y="3273038"/>
            <a:ext cx="3747490" cy="281288"/>
          </a:xfrm>
          <a:prstGeom prst="rect">
            <a:avLst/>
          </a:prstGeom>
        </p:spPr>
      </p:pic>
      <p:sp>
        <p:nvSpPr>
          <p:cNvPr id="24" name="직사각형 23">
            <a:extLst>
              <a:ext uri="{FF2B5EF4-FFF2-40B4-BE49-F238E27FC236}">
                <a16:creationId xmlns:a16="http://schemas.microsoft.com/office/drawing/2014/main" id="{70B41584-1952-46E4-9468-6515A782FC89}"/>
              </a:ext>
            </a:extLst>
          </p:cNvPr>
          <p:cNvSpPr/>
          <p:nvPr/>
        </p:nvSpPr>
        <p:spPr bwMode="auto">
          <a:xfrm>
            <a:off x="2474088" y="2154987"/>
            <a:ext cx="3888244" cy="1490033"/>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2" name="직사각형 21">
            <a:extLst>
              <a:ext uri="{FF2B5EF4-FFF2-40B4-BE49-F238E27FC236}">
                <a16:creationId xmlns:a16="http://schemas.microsoft.com/office/drawing/2014/main" id="{51628260-76DE-456F-B7A1-0B8E136D9332}"/>
              </a:ext>
            </a:extLst>
          </p:cNvPr>
          <p:cNvSpPr/>
          <p:nvPr/>
        </p:nvSpPr>
        <p:spPr bwMode="auto">
          <a:xfrm>
            <a:off x="2538506" y="3273037"/>
            <a:ext cx="3747489" cy="234117"/>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63966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6561DB82-A2A3-4A3B-8718-FF143A375321}"/>
              </a:ext>
            </a:extLst>
          </p:cNvPr>
          <p:cNvPicPr>
            <a:picLocks noChangeAspect="1"/>
          </p:cNvPicPr>
          <p:nvPr/>
        </p:nvPicPr>
        <p:blipFill>
          <a:blip r:embed="rId2"/>
          <a:stretch>
            <a:fillRect/>
          </a:stretch>
        </p:blipFill>
        <p:spPr>
          <a:xfrm>
            <a:off x="2366" y="1684876"/>
            <a:ext cx="9144000" cy="3147809"/>
          </a:xfrm>
          <a:prstGeom prst="rect">
            <a:avLst/>
          </a:prstGeom>
        </p:spPr>
      </p:pic>
      <p:pic>
        <p:nvPicPr>
          <p:cNvPr id="10" name="그림 9">
            <a:extLst>
              <a:ext uri="{FF2B5EF4-FFF2-40B4-BE49-F238E27FC236}">
                <a16:creationId xmlns:a16="http://schemas.microsoft.com/office/drawing/2014/main" id="{D89ACC4E-D7C8-4ADF-B39B-7EA9187B4169}"/>
              </a:ext>
            </a:extLst>
          </p:cNvPr>
          <p:cNvPicPr>
            <a:picLocks noChangeAspect="1"/>
          </p:cNvPicPr>
          <p:nvPr/>
        </p:nvPicPr>
        <p:blipFill>
          <a:blip r:embed="rId3"/>
          <a:stretch>
            <a:fillRect/>
          </a:stretch>
        </p:blipFill>
        <p:spPr>
          <a:xfrm>
            <a:off x="2540597" y="2178591"/>
            <a:ext cx="3708276" cy="1125084"/>
          </a:xfrm>
          <a:prstGeom prst="rect">
            <a:avLst/>
          </a:prstGeom>
        </p:spPr>
      </p:pic>
      <p:sp>
        <p:nvSpPr>
          <p:cNvPr id="2" name="날짜 개체 틀 1"/>
          <p:cNvSpPr>
            <a:spLocks noGrp="1"/>
          </p:cNvSpPr>
          <p:nvPr>
            <p:ph type="dt" sz="half" idx="10"/>
          </p:nvPr>
        </p:nvSpPr>
        <p:spPr/>
        <p:txBody>
          <a:bodyPr/>
          <a:lstStyle/>
          <a:p>
            <a:r>
              <a:rPr lang="en-US" altLang="ko-KR"/>
              <a:t>May 2024</a:t>
            </a:r>
            <a:endParaRPr lang="en-US" altLang="zh-CN" dirty="0"/>
          </a:p>
        </p:txBody>
      </p:sp>
      <p:sp>
        <p:nvSpPr>
          <p:cNvPr id="3" name="슬라이드 번호 개체 틀 2"/>
          <p:cNvSpPr>
            <a:spLocks noGrp="1"/>
          </p:cNvSpPr>
          <p:nvPr>
            <p:ph type="sldNum" sz="quarter" idx="12"/>
          </p:nvPr>
        </p:nvSpPr>
        <p:spPr>
          <a:xfrm>
            <a:off x="4344988" y="6475413"/>
            <a:ext cx="530225" cy="182562"/>
          </a:xfrm>
        </p:spPr>
        <p:txBody>
          <a:bodyPr/>
          <a:lstStyle/>
          <a:p>
            <a:r>
              <a:rPr lang="en-US" altLang="zh-CN"/>
              <a:t>Slide </a:t>
            </a:r>
            <a:fld id="{76C0EB13-4677-48A4-A691-EDFD86E62D7A}" type="slidenum">
              <a:rPr lang="en-US" altLang="zh-CN" smtClean="0"/>
              <a:pPr/>
              <a:t>11</a:t>
            </a:fld>
            <a:endParaRPr lang="en-US" altLang="zh-CN" dirty="0"/>
          </a:p>
        </p:txBody>
      </p:sp>
      <p:sp>
        <p:nvSpPr>
          <p:cNvPr id="4" name="바닥글 개체 틀 3"/>
          <p:cNvSpPr>
            <a:spLocks noGrp="1"/>
          </p:cNvSpPr>
          <p:nvPr>
            <p:ph type="ftr" sz="quarter" idx="3"/>
          </p:nvPr>
        </p:nvSpPr>
        <p:spPr/>
        <p:txBody>
          <a:bodyPr/>
          <a:lstStyle/>
          <a:p>
            <a:r>
              <a:rPr lang="en-US" altLang="zh-CN"/>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2800" b="1" dirty="0">
                <a:latin typeface="+mj-ea"/>
                <a:ea typeface="+mj-ea"/>
                <a:cs typeface="Arial" panose="020B0604020202020204" pitchFamily="34" charset="0"/>
              </a:rPr>
              <a:t>CID#  I-102</a:t>
            </a:r>
            <a:endParaRPr lang="ko-KR" altLang="en-US" sz="2800" b="1" dirty="0">
              <a:latin typeface="+mj-ea"/>
              <a:ea typeface="+mj-ea"/>
              <a:cs typeface="Arial" panose="020B0604020202020204" pitchFamily="34" charset="0"/>
            </a:endParaRPr>
          </a:p>
        </p:txBody>
      </p:sp>
      <p:pic>
        <p:nvPicPr>
          <p:cNvPr id="16" name="그림 15">
            <a:extLst>
              <a:ext uri="{FF2B5EF4-FFF2-40B4-BE49-F238E27FC236}">
                <a16:creationId xmlns:a16="http://schemas.microsoft.com/office/drawing/2014/main" id="{9C79AC93-051F-429C-ACA6-54A87BE09F69}"/>
              </a:ext>
            </a:extLst>
          </p:cNvPr>
          <p:cNvPicPr>
            <a:picLocks noChangeAspect="1"/>
          </p:cNvPicPr>
          <p:nvPr/>
        </p:nvPicPr>
        <p:blipFill>
          <a:blip r:embed="rId4"/>
          <a:stretch>
            <a:fillRect/>
          </a:stretch>
        </p:blipFill>
        <p:spPr>
          <a:xfrm>
            <a:off x="0" y="1344269"/>
            <a:ext cx="9144000" cy="353169"/>
          </a:xfrm>
          <a:prstGeom prst="rect">
            <a:avLst/>
          </a:prstGeom>
        </p:spPr>
      </p:pic>
      <p:sp>
        <p:nvSpPr>
          <p:cNvPr id="27" name="직사각형 26">
            <a:extLst>
              <a:ext uri="{FF2B5EF4-FFF2-40B4-BE49-F238E27FC236}">
                <a16:creationId xmlns:a16="http://schemas.microsoft.com/office/drawing/2014/main" id="{32CE17AF-2861-49FC-8758-13FCA6E51542}"/>
              </a:ext>
            </a:extLst>
          </p:cNvPr>
          <p:cNvSpPr/>
          <p:nvPr/>
        </p:nvSpPr>
        <p:spPr bwMode="auto">
          <a:xfrm>
            <a:off x="6876256" y="1697437"/>
            <a:ext cx="2232248" cy="3147801"/>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0" name="화살표: 아래쪽 19">
            <a:extLst>
              <a:ext uri="{FF2B5EF4-FFF2-40B4-BE49-F238E27FC236}">
                <a16:creationId xmlns:a16="http://schemas.microsoft.com/office/drawing/2014/main" id="{1C0D080E-5CB9-45DB-AEB3-F29296F890B7}"/>
              </a:ext>
            </a:extLst>
          </p:cNvPr>
          <p:cNvSpPr/>
          <p:nvPr/>
        </p:nvSpPr>
        <p:spPr bwMode="auto">
          <a:xfrm rot="5400000" flipV="1">
            <a:off x="6548236" y="1769484"/>
            <a:ext cx="245941" cy="332415"/>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5" name="TextBox 24">
            <a:extLst>
              <a:ext uri="{FF2B5EF4-FFF2-40B4-BE49-F238E27FC236}">
                <a16:creationId xmlns:a16="http://schemas.microsoft.com/office/drawing/2014/main" id="{112F5C98-1C0A-41F3-8660-79ABBA95313B}"/>
              </a:ext>
            </a:extLst>
          </p:cNvPr>
          <p:cNvSpPr txBox="1"/>
          <p:nvPr/>
        </p:nvSpPr>
        <p:spPr>
          <a:xfrm>
            <a:off x="3621432" y="1774488"/>
            <a:ext cx="2868093" cy="307777"/>
          </a:xfrm>
          <a:prstGeom prst="rect">
            <a:avLst/>
          </a:prstGeom>
          <a:noFill/>
          <a:ln>
            <a:solidFill>
              <a:srgbClr val="0000FF"/>
            </a:solidFill>
          </a:ln>
        </p:spPr>
        <p:txBody>
          <a:bodyPr wrap="none" rtlCol="0">
            <a:spAutoFit/>
          </a:bodyPr>
          <a:lstStyle/>
          <a:p>
            <a:r>
              <a:rPr lang="en-US" altLang="ko-KR" sz="1400" dirty="0">
                <a:solidFill>
                  <a:srgbClr val="0000FF"/>
                </a:solidFill>
              </a:rPr>
              <a:t>“See the comments, I-25 and I-101.” </a:t>
            </a:r>
          </a:p>
        </p:txBody>
      </p:sp>
      <p:sp>
        <p:nvSpPr>
          <p:cNvPr id="13" name="사각형: 둥근 모서리 12">
            <a:extLst>
              <a:ext uri="{FF2B5EF4-FFF2-40B4-BE49-F238E27FC236}">
                <a16:creationId xmlns:a16="http://schemas.microsoft.com/office/drawing/2014/main" id="{E93C23F8-B24D-4B0D-B983-14A71B233708}"/>
              </a:ext>
            </a:extLst>
          </p:cNvPr>
          <p:cNvSpPr/>
          <p:nvPr/>
        </p:nvSpPr>
        <p:spPr bwMode="auto">
          <a:xfrm>
            <a:off x="755576" y="2460985"/>
            <a:ext cx="1642311" cy="486593"/>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Times New Roman" pitchFamily="18" charset="0"/>
              </a:rPr>
              <a:t>16.5.3.3 on p40 and p41 in the current D7 </a:t>
            </a:r>
            <a:r>
              <a:rPr lang="en-US" altLang="ko-KR" sz="1100" dirty="0"/>
              <a:t>redline</a:t>
            </a:r>
            <a:endParaRPr kumimoji="0" lang="ko-KR" altLang="en-US" sz="1100" b="0" i="0" u="none" strike="noStrike" cap="none" normalizeH="0" baseline="0" dirty="0">
              <a:ln>
                <a:noFill/>
              </a:ln>
              <a:solidFill>
                <a:schemeClr val="tx1"/>
              </a:solidFill>
              <a:effectLst/>
              <a:latin typeface="Times New Roman" pitchFamily="18" charset="0"/>
            </a:endParaRPr>
          </a:p>
        </p:txBody>
      </p:sp>
      <p:grpSp>
        <p:nvGrpSpPr>
          <p:cNvPr id="14" name="그룹 13">
            <a:extLst>
              <a:ext uri="{FF2B5EF4-FFF2-40B4-BE49-F238E27FC236}">
                <a16:creationId xmlns:a16="http://schemas.microsoft.com/office/drawing/2014/main" id="{BD53D585-FED3-4E6F-8894-E3F676663C82}"/>
              </a:ext>
            </a:extLst>
          </p:cNvPr>
          <p:cNvGrpSpPr/>
          <p:nvPr/>
        </p:nvGrpSpPr>
        <p:grpSpPr>
          <a:xfrm>
            <a:off x="6477374" y="2699723"/>
            <a:ext cx="360040" cy="296416"/>
            <a:chOff x="1331640" y="682030"/>
            <a:chExt cx="360040" cy="296416"/>
          </a:xfrm>
        </p:grpSpPr>
        <p:cxnSp>
          <p:nvCxnSpPr>
            <p:cNvPr id="15" name="직선 연결선 14">
              <a:extLst>
                <a:ext uri="{FF2B5EF4-FFF2-40B4-BE49-F238E27FC236}">
                  <a16:creationId xmlns:a16="http://schemas.microsoft.com/office/drawing/2014/main" id="{B75154B3-42DD-4D6E-B4B1-38523E1906BE}"/>
                </a:ext>
              </a:extLst>
            </p:cNvPr>
            <p:cNvCxnSpPr/>
            <p:nvPr/>
          </p:nvCxnSpPr>
          <p:spPr bwMode="auto">
            <a:xfrm>
              <a:off x="1331640" y="764704"/>
              <a:ext cx="360040" cy="0"/>
            </a:xfrm>
            <a:prstGeom prst="line">
              <a:avLst/>
            </a:prstGeom>
            <a:solidFill>
              <a:schemeClr val="accent1"/>
            </a:solidFill>
            <a:ln w="38100" cap="flat" cmpd="sng" algn="ctr">
              <a:solidFill>
                <a:srgbClr val="0000FF"/>
              </a:solidFill>
              <a:prstDash val="solid"/>
              <a:round/>
              <a:headEnd type="none" w="sm" len="sm"/>
              <a:tailEnd type="none" w="sm" len="sm"/>
            </a:ln>
            <a:effectLst/>
          </p:spPr>
        </p:cxnSp>
        <p:cxnSp>
          <p:nvCxnSpPr>
            <p:cNvPr id="17" name="직선 연결선 16">
              <a:extLst>
                <a:ext uri="{FF2B5EF4-FFF2-40B4-BE49-F238E27FC236}">
                  <a16:creationId xmlns:a16="http://schemas.microsoft.com/office/drawing/2014/main" id="{88CDDAFF-3B10-4ED0-9D5A-AA1271A44CFA}"/>
                </a:ext>
              </a:extLst>
            </p:cNvPr>
            <p:cNvCxnSpPr/>
            <p:nvPr/>
          </p:nvCxnSpPr>
          <p:spPr bwMode="auto">
            <a:xfrm>
              <a:off x="1331640" y="908720"/>
              <a:ext cx="360040" cy="0"/>
            </a:xfrm>
            <a:prstGeom prst="line">
              <a:avLst/>
            </a:prstGeom>
            <a:solidFill>
              <a:schemeClr val="accent1"/>
            </a:solidFill>
            <a:ln w="38100" cap="flat" cmpd="sng" algn="ctr">
              <a:solidFill>
                <a:srgbClr val="0000FF"/>
              </a:solidFill>
              <a:prstDash val="solid"/>
              <a:round/>
              <a:headEnd type="none" w="sm" len="sm"/>
              <a:tailEnd type="none" w="sm" len="sm"/>
            </a:ln>
            <a:effectLst/>
          </p:spPr>
        </p:cxnSp>
        <p:cxnSp>
          <p:nvCxnSpPr>
            <p:cNvPr id="18" name="직선 연결선 17">
              <a:extLst>
                <a:ext uri="{FF2B5EF4-FFF2-40B4-BE49-F238E27FC236}">
                  <a16:creationId xmlns:a16="http://schemas.microsoft.com/office/drawing/2014/main" id="{F6B616FC-BE98-4CA5-AD17-F0972A4E6741}"/>
                </a:ext>
              </a:extLst>
            </p:cNvPr>
            <p:cNvCxnSpPr>
              <a:cxnSpLocks/>
            </p:cNvCxnSpPr>
            <p:nvPr/>
          </p:nvCxnSpPr>
          <p:spPr bwMode="auto">
            <a:xfrm flipV="1">
              <a:off x="1407840" y="682030"/>
              <a:ext cx="207640" cy="296416"/>
            </a:xfrm>
            <a:prstGeom prst="line">
              <a:avLst/>
            </a:prstGeom>
            <a:solidFill>
              <a:schemeClr val="accent1"/>
            </a:solidFill>
            <a:ln w="38100" cap="flat" cmpd="sng" algn="ctr">
              <a:solidFill>
                <a:srgbClr val="0000FF"/>
              </a:solidFill>
              <a:prstDash val="solid"/>
              <a:round/>
              <a:headEnd type="none" w="sm" len="sm"/>
              <a:tailEnd type="none" w="sm" len="sm"/>
            </a:ln>
            <a:effectLst/>
          </p:spPr>
        </p:cxnSp>
      </p:grpSp>
      <p:sp>
        <p:nvSpPr>
          <p:cNvPr id="19" name="Rectangle 3">
            <a:extLst>
              <a:ext uri="{FF2B5EF4-FFF2-40B4-BE49-F238E27FC236}">
                <a16:creationId xmlns:a16="http://schemas.microsoft.com/office/drawing/2014/main" id="{DF588CAF-7345-4091-ACDD-D1F1FE0FBA94}"/>
              </a:ext>
            </a:extLst>
          </p:cNvPr>
          <p:cNvSpPr>
            <a:spLocks noChangeArrowheads="1"/>
          </p:cNvSpPr>
          <p:nvPr/>
        </p:nvSpPr>
        <p:spPr bwMode="auto">
          <a:xfrm>
            <a:off x="355561" y="5039985"/>
            <a:ext cx="8432878" cy="663589"/>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The texts in the disposition detail on this comment do not match exactly the changes in 16.5.3.3 of D7 redline. </a:t>
            </a:r>
          </a:p>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Anyway, “See the comments, I-25 and I-101.”  is good enough for the disposition detail because the changes in 16.5.3.3 have already been done for I-25 comment.</a:t>
            </a:r>
            <a:r>
              <a:rPr lang="en-US" altLang="ko-KR" sz="1800" dirty="0">
                <a:solidFill>
                  <a:srgbClr val="0000FF"/>
                </a:solidFill>
              </a:rPr>
              <a:t> </a:t>
            </a:r>
            <a:endParaRPr lang="en-US" altLang="ko-KR" sz="1800" dirty="0"/>
          </a:p>
        </p:txBody>
      </p:sp>
      <p:pic>
        <p:nvPicPr>
          <p:cNvPr id="11" name="그림 10">
            <a:extLst>
              <a:ext uri="{FF2B5EF4-FFF2-40B4-BE49-F238E27FC236}">
                <a16:creationId xmlns:a16="http://schemas.microsoft.com/office/drawing/2014/main" id="{B057E3B8-828B-4DCA-B1B1-0E021AD1B0BA}"/>
              </a:ext>
            </a:extLst>
          </p:cNvPr>
          <p:cNvPicPr>
            <a:picLocks noChangeAspect="1"/>
          </p:cNvPicPr>
          <p:nvPr/>
        </p:nvPicPr>
        <p:blipFill>
          <a:blip r:embed="rId5"/>
          <a:stretch>
            <a:fillRect/>
          </a:stretch>
        </p:blipFill>
        <p:spPr>
          <a:xfrm>
            <a:off x="2540597" y="3273038"/>
            <a:ext cx="3747490" cy="281288"/>
          </a:xfrm>
          <a:prstGeom prst="rect">
            <a:avLst/>
          </a:prstGeom>
        </p:spPr>
      </p:pic>
      <p:sp>
        <p:nvSpPr>
          <p:cNvPr id="24" name="직사각형 23">
            <a:extLst>
              <a:ext uri="{FF2B5EF4-FFF2-40B4-BE49-F238E27FC236}">
                <a16:creationId xmlns:a16="http://schemas.microsoft.com/office/drawing/2014/main" id="{70B41584-1952-46E4-9468-6515A782FC89}"/>
              </a:ext>
            </a:extLst>
          </p:cNvPr>
          <p:cNvSpPr/>
          <p:nvPr/>
        </p:nvSpPr>
        <p:spPr bwMode="auto">
          <a:xfrm>
            <a:off x="2474088" y="2154987"/>
            <a:ext cx="3888244" cy="1490033"/>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2" name="직사각형 21">
            <a:extLst>
              <a:ext uri="{FF2B5EF4-FFF2-40B4-BE49-F238E27FC236}">
                <a16:creationId xmlns:a16="http://schemas.microsoft.com/office/drawing/2014/main" id="{51628260-76DE-456F-B7A1-0B8E136D9332}"/>
              </a:ext>
            </a:extLst>
          </p:cNvPr>
          <p:cNvSpPr/>
          <p:nvPr/>
        </p:nvSpPr>
        <p:spPr bwMode="auto">
          <a:xfrm>
            <a:off x="2538506" y="3273037"/>
            <a:ext cx="3747489" cy="234117"/>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84011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F5836261-16DD-4FF0-85F0-E1BF2707C335}"/>
              </a:ext>
            </a:extLst>
          </p:cNvPr>
          <p:cNvPicPr>
            <a:picLocks noChangeAspect="1"/>
          </p:cNvPicPr>
          <p:nvPr/>
        </p:nvPicPr>
        <p:blipFill>
          <a:blip r:embed="rId2"/>
          <a:stretch>
            <a:fillRect/>
          </a:stretch>
        </p:blipFill>
        <p:spPr>
          <a:xfrm>
            <a:off x="771270" y="2961632"/>
            <a:ext cx="3808428" cy="1547488"/>
          </a:xfrm>
          <a:prstGeom prst="rect">
            <a:avLst/>
          </a:prstGeom>
        </p:spPr>
      </p:pic>
      <p:pic>
        <p:nvPicPr>
          <p:cNvPr id="8" name="그림 7">
            <a:extLst>
              <a:ext uri="{FF2B5EF4-FFF2-40B4-BE49-F238E27FC236}">
                <a16:creationId xmlns:a16="http://schemas.microsoft.com/office/drawing/2014/main" id="{B1342769-3E24-486A-894E-2A5EE348C5CB}"/>
              </a:ext>
            </a:extLst>
          </p:cNvPr>
          <p:cNvPicPr>
            <a:picLocks noChangeAspect="1"/>
          </p:cNvPicPr>
          <p:nvPr/>
        </p:nvPicPr>
        <p:blipFill>
          <a:blip r:embed="rId3"/>
          <a:stretch>
            <a:fillRect/>
          </a:stretch>
        </p:blipFill>
        <p:spPr>
          <a:xfrm>
            <a:off x="0" y="1687701"/>
            <a:ext cx="9144000" cy="1190025"/>
          </a:xfrm>
          <a:prstGeom prst="rect">
            <a:avLst/>
          </a:prstGeom>
        </p:spPr>
      </p:pic>
      <p:sp>
        <p:nvSpPr>
          <p:cNvPr id="2" name="날짜 개체 틀 1"/>
          <p:cNvSpPr>
            <a:spLocks noGrp="1"/>
          </p:cNvSpPr>
          <p:nvPr>
            <p:ph type="dt" sz="half" idx="10"/>
          </p:nvPr>
        </p:nvSpPr>
        <p:spPr/>
        <p:txBody>
          <a:bodyPr/>
          <a:lstStyle/>
          <a:p>
            <a:r>
              <a:rPr lang="en-US" altLang="ko-KR"/>
              <a:t>May 2024</a:t>
            </a:r>
            <a:endParaRPr lang="en-US" altLang="zh-CN" dirty="0"/>
          </a:p>
        </p:txBody>
      </p:sp>
      <p:sp>
        <p:nvSpPr>
          <p:cNvPr id="3" name="슬라이드 번호 개체 틀 2"/>
          <p:cNvSpPr>
            <a:spLocks noGrp="1"/>
          </p:cNvSpPr>
          <p:nvPr>
            <p:ph type="sldNum" sz="quarter" idx="12"/>
          </p:nvPr>
        </p:nvSpPr>
        <p:spPr>
          <a:xfrm>
            <a:off x="4344988" y="6475413"/>
            <a:ext cx="530225" cy="182562"/>
          </a:xfrm>
        </p:spPr>
        <p:txBody>
          <a:bodyPr/>
          <a:lstStyle/>
          <a:p>
            <a:r>
              <a:rPr lang="en-US" altLang="zh-CN"/>
              <a:t>Slide </a:t>
            </a:r>
            <a:fld id="{76C0EB13-4677-48A4-A691-EDFD86E62D7A}" type="slidenum">
              <a:rPr lang="en-US" altLang="zh-CN" smtClean="0"/>
              <a:pPr/>
              <a:t>12</a:t>
            </a:fld>
            <a:endParaRPr lang="en-US" altLang="zh-CN" dirty="0"/>
          </a:p>
        </p:txBody>
      </p:sp>
      <p:sp>
        <p:nvSpPr>
          <p:cNvPr id="4" name="바닥글 개체 틀 3"/>
          <p:cNvSpPr>
            <a:spLocks noGrp="1"/>
          </p:cNvSpPr>
          <p:nvPr>
            <p:ph type="ftr" sz="quarter" idx="3"/>
          </p:nvPr>
        </p:nvSpPr>
        <p:spPr/>
        <p:txBody>
          <a:bodyPr/>
          <a:lstStyle/>
          <a:p>
            <a:r>
              <a:rPr lang="en-US" altLang="zh-CN"/>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2800" b="1" dirty="0">
                <a:latin typeface="+mj-ea"/>
                <a:ea typeface="+mj-ea"/>
                <a:cs typeface="Arial" panose="020B0604020202020204" pitchFamily="34" charset="0"/>
              </a:rPr>
              <a:t>CID#  I-105</a:t>
            </a:r>
            <a:endParaRPr lang="ko-KR" altLang="en-US" sz="2800" b="1" dirty="0">
              <a:latin typeface="+mj-ea"/>
              <a:ea typeface="+mj-ea"/>
              <a:cs typeface="Arial" panose="020B0604020202020204" pitchFamily="34" charset="0"/>
            </a:endParaRPr>
          </a:p>
        </p:txBody>
      </p:sp>
      <p:pic>
        <p:nvPicPr>
          <p:cNvPr id="16" name="그림 15">
            <a:extLst>
              <a:ext uri="{FF2B5EF4-FFF2-40B4-BE49-F238E27FC236}">
                <a16:creationId xmlns:a16="http://schemas.microsoft.com/office/drawing/2014/main" id="{9C79AC93-051F-429C-ACA6-54A87BE09F69}"/>
              </a:ext>
            </a:extLst>
          </p:cNvPr>
          <p:cNvPicPr>
            <a:picLocks noChangeAspect="1"/>
          </p:cNvPicPr>
          <p:nvPr/>
        </p:nvPicPr>
        <p:blipFill>
          <a:blip r:embed="rId4"/>
          <a:stretch>
            <a:fillRect/>
          </a:stretch>
        </p:blipFill>
        <p:spPr>
          <a:xfrm>
            <a:off x="0" y="1344269"/>
            <a:ext cx="9144000" cy="353169"/>
          </a:xfrm>
          <a:prstGeom prst="rect">
            <a:avLst/>
          </a:prstGeom>
        </p:spPr>
      </p:pic>
      <p:sp>
        <p:nvSpPr>
          <p:cNvPr id="27" name="직사각형 26">
            <a:extLst>
              <a:ext uri="{FF2B5EF4-FFF2-40B4-BE49-F238E27FC236}">
                <a16:creationId xmlns:a16="http://schemas.microsoft.com/office/drawing/2014/main" id="{32CE17AF-2861-49FC-8758-13FCA6E51542}"/>
              </a:ext>
            </a:extLst>
          </p:cNvPr>
          <p:cNvSpPr/>
          <p:nvPr/>
        </p:nvSpPr>
        <p:spPr bwMode="auto">
          <a:xfrm>
            <a:off x="6917452" y="1697438"/>
            <a:ext cx="2191051" cy="1146014"/>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0" name="화살표: 아래쪽 19">
            <a:extLst>
              <a:ext uri="{FF2B5EF4-FFF2-40B4-BE49-F238E27FC236}">
                <a16:creationId xmlns:a16="http://schemas.microsoft.com/office/drawing/2014/main" id="{1C0D080E-5CB9-45DB-AEB3-F29296F890B7}"/>
              </a:ext>
            </a:extLst>
          </p:cNvPr>
          <p:cNvSpPr/>
          <p:nvPr/>
        </p:nvSpPr>
        <p:spPr bwMode="auto">
          <a:xfrm rot="10800000" flipV="1">
            <a:off x="7596335" y="2869815"/>
            <a:ext cx="245941" cy="270215"/>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6" name="Rectangle 3">
            <a:extLst>
              <a:ext uri="{FF2B5EF4-FFF2-40B4-BE49-F238E27FC236}">
                <a16:creationId xmlns:a16="http://schemas.microsoft.com/office/drawing/2014/main" id="{2C933164-B9F1-40E2-BA9B-057ED3076053}"/>
              </a:ext>
            </a:extLst>
          </p:cNvPr>
          <p:cNvSpPr>
            <a:spLocks noChangeArrowheads="1"/>
          </p:cNvSpPr>
          <p:nvPr/>
        </p:nvSpPr>
        <p:spPr bwMode="auto">
          <a:xfrm>
            <a:off x="179512" y="5421538"/>
            <a:ext cx="8568952" cy="663589"/>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The disposition detail on this comment should be changed like this in order to clarify the changes in Table 151g, which means “what” has been changed to “what”.</a:t>
            </a:r>
          </a:p>
        </p:txBody>
      </p:sp>
      <p:sp>
        <p:nvSpPr>
          <p:cNvPr id="23" name="TextBox 22">
            <a:extLst>
              <a:ext uri="{FF2B5EF4-FFF2-40B4-BE49-F238E27FC236}">
                <a16:creationId xmlns:a16="http://schemas.microsoft.com/office/drawing/2014/main" id="{7CA4C635-88EB-41C9-A898-ABE12761013D}"/>
              </a:ext>
            </a:extLst>
          </p:cNvPr>
          <p:cNvSpPr txBox="1"/>
          <p:nvPr/>
        </p:nvSpPr>
        <p:spPr>
          <a:xfrm>
            <a:off x="4731364" y="3140030"/>
            <a:ext cx="4392487" cy="1615827"/>
          </a:xfrm>
          <a:prstGeom prst="rect">
            <a:avLst/>
          </a:prstGeom>
          <a:noFill/>
          <a:ln>
            <a:solidFill>
              <a:srgbClr val="0000FF"/>
            </a:solidFill>
          </a:ln>
        </p:spPr>
        <p:txBody>
          <a:bodyPr wrap="square" rtlCol="0">
            <a:spAutoFit/>
          </a:bodyPr>
          <a:lstStyle/>
          <a:p>
            <a:pPr marL="126000" indent="-126000">
              <a:buFont typeface="+mj-lt"/>
              <a:buAutoNum type="arabicPeriod"/>
            </a:pPr>
            <a:r>
              <a:rPr lang="en-US" altLang="ko-KR" sz="1100" dirty="0">
                <a:solidFill>
                  <a:srgbClr val="0000FF"/>
                </a:solidFill>
              </a:rPr>
              <a:t>Change the FEC for Mode 1 in Table 151g from “Hamming (8,4)” to “Hamming (8,4) (low rate data stream)”.</a:t>
            </a:r>
          </a:p>
          <a:p>
            <a:pPr marL="126000" indent="-126000">
              <a:buFont typeface="+mj-lt"/>
              <a:buAutoNum type="arabicPeriod"/>
            </a:pPr>
            <a:r>
              <a:rPr lang="en-US" altLang="ko-KR" sz="1100" dirty="0">
                <a:solidFill>
                  <a:srgbClr val="0000FF"/>
                </a:solidFill>
              </a:rPr>
              <a:t>Add “RS (15,11) (high rate </a:t>
            </a:r>
            <a:r>
              <a:rPr lang="en-US" altLang="ko-KR" sz="1100" dirty="0">
                <a:solidFill>
                  <a:srgbClr val="0000FF"/>
                </a:solidFill>
                <a:highlight>
                  <a:srgbClr val="FFFF00"/>
                </a:highlight>
              </a:rPr>
              <a:t>data stream</a:t>
            </a:r>
            <a:r>
              <a:rPr lang="en-US" altLang="ko-KR" sz="1100" dirty="0">
                <a:solidFill>
                  <a:srgbClr val="0000FF"/>
                </a:solidFill>
              </a:rPr>
              <a:t>)” to the FEC for Mode 1 in Table 151g.</a:t>
            </a:r>
          </a:p>
          <a:p>
            <a:pPr marL="126000" indent="-126000">
              <a:buFont typeface="+mj-lt"/>
              <a:buAutoNum type="arabicPeriod"/>
            </a:pPr>
            <a:r>
              <a:rPr lang="en-US" altLang="ko-KR" sz="1100" dirty="0">
                <a:solidFill>
                  <a:srgbClr val="0000FF"/>
                </a:solidFill>
              </a:rPr>
              <a:t>Change the FEC for Mode 2 in Table 151g from “RS (15,11)” to “RS (15,11) (low rate data stream)”.</a:t>
            </a:r>
          </a:p>
          <a:p>
            <a:pPr marL="126000" indent="-126000">
              <a:buFont typeface="+mj-lt"/>
              <a:buAutoNum type="arabicPeriod"/>
            </a:pPr>
            <a:r>
              <a:rPr lang="en-US" altLang="ko-KR" sz="1100" dirty="0">
                <a:solidFill>
                  <a:srgbClr val="0000FF"/>
                </a:solidFill>
              </a:rPr>
              <a:t>Add “Hamming (8,4) (high rate data stream)” to the FEC for Mode 2 in Table 151g. </a:t>
            </a:r>
          </a:p>
          <a:p>
            <a:endParaRPr lang="en-US" altLang="ko-KR" sz="1100" dirty="0">
              <a:solidFill>
                <a:srgbClr val="0000FF"/>
              </a:solidFill>
            </a:endParaRPr>
          </a:p>
        </p:txBody>
      </p:sp>
      <p:sp>
        <p:nvSpPr>
          <p:cNvPr id="28" name="사각형: 둥근 모서리 27">
            <a:extLst>
              <a:ext uri="{FF2B5EF4-FFF2-40B4-BE49-F238E27FC236}">
                <a16:creationId xmlns:a16="http://schemas.microsoft.com/office/drawing/2014/main" id="{2C7C58E3-814F-45BB-9448-F5D250F678C0}"/>
              </a:ext>
            </a:extLst>
          </p:cNvPr>
          <p:cNvSpPr/>
          <p:nvPr/>
        </p:nvSpPr>
        <p:spPr bwMode="auto">
          <a:xfrm>
            <a:off x="1323686" y="4488499"/>
            <a:ext cx="3073726" cy="310105"/>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Times New Roman" pitchFamily="18" charset="0"/>
              </a:rPr>
              <a:t>Table 151g on p41 in the current D7 </a:t>
            </a:r>
            <a:r>
              <a:rPr lang="en-US" altLang="ko-KR" sz="1100" dirty="0"/>
              <a:t>redline</a:t>
            </a:r>
            <a:endParaRPr kumimoji="0" lang="ko-KR" altLang="en-US" sz="1100" b="0" i="0" u="none" strike="noStrike" cap="none" normalizeH="0" baseline="0" dirty="0">
              <a:ln>
                <a:noFill/>
              </a:ln>
              <a:solidFill>
                <a:schemeClr val="tx1"/>
              </a:solidFill>
              <a:effectLst/>
              <a:latin typeface="Times New Roman" pitchFamily="18" charset="0"/>
            </a:endParaRPr>
          </a:p>
        </p:txBody>
      </p:sp>
      <p:sp>
        <p:nvSpPr>
          <p:cNvPr id="29" name="직사각형 28">
            <a:extLst>
              <a:ext uri="{FF2B5EF4-FFF2-40B4-BE49-F238E27FC236}">
                <a16:creationId xmlns:a16="http://schemas.microsoft.com/office/drawing/2014/main" id="{0C2FE52D-2F8D-423D-8B88-4AB0A81A683F}"/>
              </a:ext>
            </a:extLst>
          </p:cNvPr>
          <p:cNvSpPr/>
          <p:nvPr/>
        </p:nvSpPr>
        <p:spPr bwMode="auto">
          <a:xfrm>
            <a:off x="784784" y="4101731"/>
            <a:ext cx="3802192" cy="255048"/>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9" name="직사각형 8">
            <a:extLst>
              <a:ext uri="{FF2B5EF4-FFF2-40B4-BE49-F238E27FC236}">
                <a16:creationId xmlns:a16="http://schemas.microsoft.com/office/drawing/2014/main" id="{4C0E9F2A-673A-414E-9099-E0F69572D2A9}"/>
              </a:ext>
            </a:extLst>
          </p:cNvPr>
          <p:cNvSpPr/>
          <p:nvPr/>
        </p:nvSpPr>
        <p:spPr bwMode="auto">
          <a:xfrm>
            <a:off x="539552" y="4946687"/>
            <a:ext cx="720080" cy="38169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FEC</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21" name="직사각형 20">
            <a:extLst>
              <a:ext uri="{FF2B5EF4-FFF2-40B4-BE49-F238E27FC236}">
                <a16:creationId xmlns:a16="http://schemas.microsoft.com/office/drawing/2014/main" id="{0EA4B2A6-F7D8-4577-8583-0363DE3509D9}"/>
              </a:ext>
            </a:extLst>
          </p:cNvPr>
          <p:cNvSpPr/>
          <p:nvPr/>
        </p:nvSpPr>
        <p:spPr bwMode="auto">
          <a:xfrm>
            <a:off x="1259632" y="4946686"/>
            <a:ext cx="1944216" cy="38169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900" b="0" i="0" u="none" strike="noStrike" cap="none" normalizeH="0" baseline="0" dirty="0">
                <a:ln>
                  <a:noFill/>
                </a:ln>
                <a:solidFill>
                  <a:schemeClr val="tx1"/>
                </a:solidFill>
                <a:effectLst/>
                <a:latin typeface="Times New Roman" pitchFamily="18" charset="0"/>
              </a:rPr>
              <a:t>Hamming (8,4) </a:t>
            </a:r>
            <a:r>
              <a:rPr kumimoji="0" lang="en-US" altLang="ko-KR" sz="900" b="0" i="0" u="none" strike="noStrike" cap="none" normalizeH="0" baseline="0" dirty="0">
                <a:ln>
                  <a:noFill/>
                </a:ln>
                <a:solidFill>
                  <a:srgbClr val="FF0000"/>
                </a:solidFill>
                <a:effectLst/>
                <a:latin typeface="Times New Roman" pitchFamily="18" charset="0"/>
              </a:rPr>
              <a:t>(low </a:t>
            </a:r>
            <a:r>
              <a:rPr lang="en-US" altLang="ko-KR" sz="900" dirty="0">
                <a:solidFill>
                  <a:srgbClr val="FF0000"/>
                </a:solidFill>
              </a:rPr>
              <a:t>rate data stream)</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900" b="0" i="0" u="none" strike="noStrike" cap="none" normalizeH="0" baseline="0" dirty="0">
                <a:ln>
                  <a:noFill/>
                </a:ln>
                <a:solidFill>
                  <a:srgbClr val="FF0000"/>
                </a:solidFill>
                <a:effectLst/>
                <a:latin typeface="Times New Roman" pitchFamily="18" charset="0"/>
              </a:rPr>
              <a:t>RS (15,11) (high rate data </a:t>
            </a:r>
            <a:r>
              <a:rPr kumimoji="0" lang="en-US" altLang="ko-KR" sz="900" b="0" i="0" u="none" strike="noStrike" cap="none" normalizeH="0" baseline="0" dirty="0">
                <a:ln>
                  <a:noFill/>
                </a:ln>
                <a:solidFill>
                  <a:srgbClr val="FF0000"/>
                </a:solidFill>
                <a:effectLst/>
                <a:highlight>
                  <a:srgbClr val="FFFF00"/>
                </a:highlight>
                <a:latin typeface="Times New Roman" pitchFamily="18" charset="0"/>
              </a:rPr>
              <a:t>stream</a:t>
            </a:r>
            <a:r>
              <a:rPr kumimoji="0" lang="en-US" altLang="ko-KR" sz="900" b="0" i="0" u="none" strike="noStrike" cap="none" normalizeH="0" baseline="0" dirty="0">
                <a:ln>
                  <a:noFill/>
                </a:ln>
                <a:solidFill>
                  <a:srgbClr val="FF0000"/>
                </a:solidFill>
                <a:effectLst/>
                <a:latin typeface="Times New Roman" pitchFamily="18" charset="0"/>
              </a:rPr>
              <a:t>)</a:t>
            </a:r>
            <a:endParaRPr kumimoji="0" lang="ko-KR" altLang="en-US" sz="900" b="0" i="0" u="none" strike="noStrike" cap="none" normalizeH="0" baseline="0" dirty="0">
              <a:ln>
                <a:noFill/>
              </a:ln>
              <a:solidFill>
                <a:srgbClr val="FF0000"/>
              </a:solidFill>
              <a:effectLst/>
              <a:latin typeface="Times New Roman" pitchFamily="18" charset="0"/>
            </a:endParaRPr>
          </a:p>
        </p:txBody>
      </p:sp>
      <p:sp>
        <p:nvSpPr>
          <p:cNvPr id="22" name="직사각형 21">
            <a:extLst>
              <a:ext uri="{FF2B5EF4-FFF2-40B4-BE49-F238E27FC236}">
                <a16:creationId xmlns:a16="http://schemas.microsoft.com/office/drawing/2014/main" id="{A7492432-1C40-4FCD-813A-A14096F3145E}"/>
              </a:ext>
            </a:extLst>
          </p:cNvPr>
          <p:cNvSpPr/>
          <p:nvPr/>
        </p:nvSpPr>
        <p:spPr bwMode="auto">
          <a:xfrm>
            <a:off x="3203848" y="4946686"/>
            <a:ext cx="2016224" cy="38345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900" b="0" i="0" u="none" strike="noStrike" cap="none" normalizeH="0" baseline="0" dirty="0">
                <a:ln>
                  <a:noFill/>
                </a:ln>
                <a:solidFill>
                  <a:schemeClr val="tx1"/>
                </a:solidFill>
                <a:effectLst/>
                <a:latin typeface="Times New Roman" pitchFamily="18" charset="0"/>
              </a:rPr>
              <a:t>RS (15,11) </a:t>
            </a:r>
            <a:r>
              <a:rPr kumimoji="0" lang="en-US" altLang="ko-KR" sz="900" b="0" i="0" u="none" strike="noStrike" cap="none" normalizeH="0" baseline="0" dirty="0">
                <a:ln>
                  <a:noFill/>
                </a:ln>
                <a:solidFill>
                  <a:srgbClr val="FF0000"/>
                </a:solidFill>
                <a:effectLst/>
                <a:latin typeface="Times New Roman" pitchFamily="18" charset="0"/>
              </a:rPr>
              <a:t>(low </a:t>
            </a:r>
            <a:r>
              <a:rPr lang="en-US" altLang="ko-KR" sz="900" dirty="0">
                <a:solidFill>
                  <a:srgbClr val="FF0000"/>
                </a:solidFill>
              </a:rPr>
              <a:t>rate data stream)</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900" b="0" i="0" u="none" strike="noStrike" cap="none" normalizeH="0" baseline="0" dirty="0">
                <a:ln>
                  <a:noFill/>
                </a:ln>
                <a:solidFill>
                  <a:srgbClr val="FF0000"/>
                </a:solidFill>
                <a:effectLst/>
                <a:latin typeface="Times New Roman" pitchFamily="18" charset="0"/>
              </a:rPr>
              <a:t>Hamming (8,4) (high rate data stream)</a:t>
            </a:r>
            <a:endParaRPr kumimoji="0" lang="ko-KR" altLang="en-US" sz="900" b="0" i="0" u="none" strike="noStrike" cap="none" normalizeH="0" baseline="0" dirty="0">
              <a:ln>
                <a:noFill/>
              </a:ln>
              <a:solidFill>
                <a:srgbClr val="FF0000"/>
              </a:solidFill>
              <a:effectLst/>
              <a:latin typeface="Times New Roman" pitchFamily="18" charset="0"/>
            </a:endParaRPr>
          </a:p>
        </p:txBody>
      </p:sp>
      <p:sp>
        <p:nvSpPr>
          <p:cNvPr id="24" name="화살표: 아래쪽 23">
            <a:extLst>
              <a:ext uri="{FF2B5EF4-FFF2-40B4-BE49-F238E27FC236}">
                <a16:creationId xmlns:a16="http://schemas.microsoft.com/office/drawing/2014/main" id="{3D8D5336-532E-494F-BC01-2ED15961A16C}"/>
              </a:ext>
            </a:extLst>
          </p:cNvPr>
          <p:cNvSpPr/>
          <p:nvPr/>
        </p:nvSpPr>
        <p:spPr bwMode="auto">
          <a:xfrm rot="10800000" flipV="1">
            <a:off x="685799" y="4361141"/>
            <a:ext cx="245941" cy="585545"/>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5" name="Rectangle 3">
            <a:extLst>
              <a:ext uri="{FF2B5EF4-FFF2-40B4-BE49-F238E27FC236}">
                <a16:creationId xmlns:a16="http://schemas.microsoft.com/office/drawing/2014/main" id="{5BA8D4C3-9146-432D-AC97-64BE3E5EAFC7}"/>
              </a:ext>
            </a:extLst>
          </p:cNvPr>
          <p:cNvSpPr>
            <a:spLocks noChangeArrowheads="1"/>
          </p:cNvSpPr>
          <p:nvPr/>
        </p:nvSpPr>
        <p:spPr bwMode="auto">
          <a:xfrm>
            <a:off x="173968" y="6024024"/>
            <a:ext cx="8568952" cy="475486"/>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Table 151g related to this comment in D7 redline should be changed like this.</a:t>
            </a:r>
          </a:p>
        </p:txBody>
      </p:sp>
      <p:sp>
        <p:nvSpPr>
          <p:cNvPr id="30" name="직사각형 29">
            <a:extLst>
              <a:ext uri="{FF2B5EF4-FFF2-40B4-BE49-F238E27FC236}">
                <a16:creationId xmlns:a16="http://schemas.microsoft.com/office/drawing/2014/main" id="{EE98C0D7-8585-40A3-AB10-4510AB642C43}"/>
              </a:ext>
            </a:extLst>
          </p:cNvPr>
          <p:cNvSpPr/>
          <p:nvPr/>
        </p:nvSpPr>
        <p:spPr bwMode="auto">
          <a:xfrm>
            <a:off x="2373592" y="4077871"/>
            <a:ext cx="441747" cy="251866"/>
          </a:xfrm>
          <a:prstGeom prst="rect">
            <a:avLst/>
          </a:prstGeom>
          <a:solidFill>
            <a:srgbClr val="FFFF00">
              <a:alpha val="36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97155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F5836261-16DD-4FF0-85F0-E1BF2707C335}"/>
              </a:ext>
            </a:extLst>
          </p:cNvPr>
          <p:cNvPicPr>
            <a:picLocks noChangeAspect="1"/>
          </p:cNvPicPr>
          <p:nvPr/>
        </p:nvPicPr>
        <p:blipFill>
          <a:blip r:embed="rId2"/>
          <a:stretch>
            <a:fillRect/>
          </a:stretch>
        </p:blipFill>
        <p:spPr>
          <a:xfrm>
            <a:off x="771270" y="2961632"/>
            <a:ext cx="3808428" cy="1547488"/>
          </a:xfrm>
          <a:prstGeom prst="rect">
            <a:avLst/>
          </a:prstGeom>
        </p:spPr>
      </p:pic>
      <p:pic>
        <p:nvPicPr>
          <p:cNvPr id="8" name="그림 7">
            <a:extLst>
              <a:ext uri="{FF2B5EF4-FFF2-40B4-BE49-F238E27FC236}">
                <a16:creationId xmlns:a16="http://schemas.microsoft.com/office/drawing/2014/main" id="{B1342769-3E24-486A-894E-2A5EE348C5CB}"/>
              </a:ext>
            </a:extLst>
          </p:cNvPr>
          <p:cNvPicPr>
            <a:picLocks noChangeAspect="1"/>
          </p:cNvPicPr>
          <p:nvPr/>
        </p:nvPicPr>
        <p:blipFill>
          <a:blip r:embed="rId3"/>
          <a:stretch>
            <a:fillRect/>
          </a:stretch>
        </p:blipFill>
        <p:spPr>
          <a:xfrm>
            <a:off x="0" y="1687701"/>
            <a:ext cx="9144000" cy="1190025"/>
          </a:xfrm>
          <a:prstGeom prst="rect">
            <a:avLst/>
          </a:prstGeom>
        </p:spPr>
      </p:pic>
      <p:sp>
        <p:nvSpPr>
          <p:cNvPr id="2" name="날짜 개체 틀 1"/>
          <p:cNvSpPr>
            <a:spLocks noGrp="1"/>
          </p:cNvSpPr>
          <p:nvPr>
            <p:ph type="dt" sz="half" idx="10"/>
          </p:nvPr>
        </p:nvSpPr>
        <p:spPr/>
        <p:txBody>
          <a:bodyPr/>
          <a:lstStyle/>
          <a:p>
            <a:r>
              <a:rPr lang="en-US" altLang="ko-KR"/>
              <a:t>May 2024</a:t>
            </a:r>
            <a:endParaRPr lang="en-US" altLang="zh-CN" dirty="0"/>
          </a:p>
        </p:txBody>
      </p:sp>
      <p:sp>
        <p:nvSpPr>
          <p:cNvPr id="3" name="슬라이드 번호 개체 틀 2"/>
          <p:cNvSpPr>
            <a:spLocks noGrp="1"/>
          </p:cNvSpPr>
          <p:nvPr>
            <p:ph type="sldNum" sz="quarter" idx="12"/>
          </p:nvPr>
        </p:nvSpPr>
        <p:spPr>
          <a:xfrm>
            <a:off x="4344988" y="6475413"/>
            <a:ext cx="530225" cy="182562"/>
          </a:xfrm>
        </p:spPr>
        <p:txBody>
          <a:bodyPr/>
          <a:lstStyle/>
          <a:p>
            <a:r>
              <a:rPr lang="en-US" altLang="zh-CN"/>
              <a:t>Slide </a:t>
            </a:r>
            <a:fld id="{76C0EB13-4677-48A4-A691-EDFD86E62D7A}" type="slidenum">
              <a:rPr lang="en-US" altLang="zh-CN" smtClean="0"/>
              <a:pPr/>
              <a:t>13</a:t>
            </a:fld>
            <a:endParaRPr lang="en-US" altLang="zh-CN" dirty="0"/>
          </a:p>
        </p:txBody>
      </p:sp>
      <p:sp>
        <p:nvSpPr>
          <p:cNvPr id="4" name="바닥글 개체 틀 3"/>
          <p:cNvSpPr>
            <a:spLocks noGrp="1"/>
          </p:cNvSpPr>
          <p:nvPr>
            <p:ph type="ftr" sz="quarter" idx="3"/>
          </p:nvPr>
        </p:nvSpPr>
        <p:spPr/>
        <p:txBody>
          <a:bodyPr/>
          <a:lstStyle/>
          <a:p>
            <a:r>
              <a:rPr lang="en-US" altLang="zh-CN"/>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2800" b="1" dirty="0">
                <a:latin typeface="+mj-ea"/>
                <a:ea typeface="+mj-ea"/>
                <a:cs typeface="Arial" panose="020B0604020202020204" pitchFamily="34" charset="0"/>
              </a:rPr>
              <a:t>CID#  I-105 (continued)</a:t>
            </a:r>
            <a:endParaRPr lang="ko-KR" altLang="en-US" sz="2800" b="1" dirty="0">
              <a:latin typeface="+mj-ea"/>
              <a:ea typeface="+mj-ea"/>
              <a:cs typeface="Arial" panose="020B0604020202020204" pitchFamily="34" charset="0"/>
            </a:endParaRPr>
          </a:p>
        </p:txBody>
      </p:sp>
      <p:pic>
        <p:nvPicPr>
          <p:cNvPr id="16" name="그림 15">
            <a:extLst>
              <a:ext uri="{FF2B5EF4-FFF2-40B4-BE49-F238E27FC236}">
                <a16:creationId xmlns:a16="http://schemas.microsoft.com/office/drawing/2014/main" id="{9C79AC93-051F-429C-ACA6-54A87BE09F69}"/>
              </a:ext>
            </a:extLst>
          </p:cNvPr>
          <p:cNvPicPr>
            <a:picLocks noChangeAspect="1"/>
          </p:cNvPicPr>
          <p:nvPr/>
        </p:nvPicPr>
        <p:blipFill>
          <a:blip r:embed="rId4"/>
          <a:stretch>
            <a:fillRect/>
          </a:stretch>
        </p:blipFill>
        <p:spPr>
          <a:xfrm>
            <a:off x="0" y="1344269"/>
            <a:ext cx="9144000" cy="353169"/>
          </a:xfrm>
          <a:prstGeom prst="rect">
            <a:avLst/>
          </a:prstGeom>
        </p:spPr>
      </p:pic>
      <p:sp>
        <p:nvSpPr>
          <p:cNvPr id="26" name="Rectangle 3">
            <a:extLst>
              <a:ext uri="{FF2B5EF4-FFF2-40B4-BE49-F238E27FC236}">
                <a16:creationId xmlns:a16="http://schemas.microsoft.com/office/drawing/2014/main" id="{2C933164-B9F1-40E2-BA9B-057ED3076053}"/>
              </a:ext>
            </a:extLst>
          </p:cNvPr>
          <p:cNvSpPr>
            <a:spLocks noChangeArrowheads="1"/>
          </p:cNvSpPr>
          <p:nvPr/>
        </p:nvSpPr>
        <p:spPr bwMode="auto">
          <a:xfrm>
            <a:off x="173968" y="5020763"/>
            <a:ext cx="8568952" cy="663589"/>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The changes in the draft cannot be done without any disposition details or proposed changes.</a:t>
            </a:r>
          </a:p>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If you find other things that you need to change in Table 151g, “what” is changed to “what” and “what” is added should be specified in the disposition details as shown in the slides resolving I-84 and I-85.</a:t>
            </a:r>
          </a:p>
        </p:txBody>
      </p:sp>
      <p:sp>
        <p:nvSpPr>
          <p:cNvPr id="28" name="사각형: 둥근 모서리 27">
            <a:extLst>
              <a:ext uri="{FF2B5EF4-FFF2-40B4-BE49-F238E27FC236}">
                <a16:creationId xmlns:a16="http://schemas.microsoft.com/office/drawing/2014/main" id="{2C7C58E3-814F-45BB-9448-F5D250F678C0}"/>
              </a:ext>
            </a:extLst>
          </p:cNvPr>
          <p:cNvSpPr/>
          <p:nvPr/>
        </p:nvSpPr>
        <p:spPr bwMode="auto">
          <a:xfrm>
            <a:off x="1323686" y="4488499"/>
            <a:ext cx="3073726" cy="310105"/>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Times New Roman" pitchFamily="18" charset="0"/>
              </a:rPr>
              <a:t>Table 151g on p41 in the current D7 </a:t>
            </a:r>
            <a:r>
              <a:rPr lang="en-US" altLang="ko-KR" sz="1100" dirty="0"/>
              <a:t>redline</a:t>
            </a:r>
            <a:endParaRPr kumimoji="0" lang="ko-KR" altLang="en-US" sz="1100" b="0" i="0" u="none" strike="noStrike" cap="none" normalizeH="0" baseline="0" dirty="0">
              <a:ln>
                <a:noFill/>
              </a:ln>
              <a:solidFill>
                <a:schemeClr val="tx1"/>
              </a:solidFill>
              <a:effectLst/>
              <a:latin typeface="Times New Roman" pitchFamily="18" charset="0"/>
            </a:endParaRPr>
          </a:p>
        </p:txBody>
      </p:sp>
      <p:sp>
        <p:nvSpPr>
          <p:cNvPr id="29" name="직사각형 28">
            <a:extLst>
              <a:ext uri="{FF2B5EF4-FFF2-40B4-BE49-F238E27FC236}">
                <a16:creationId xmlns:a16="http://schemas.microsoft.com/office/drawing/2014/main" id="{0C2FE52D-2F8D-423D-8B88-4AB0A81A683F}"/>
              </a:ext>
            </a:extLst>
          </p:cNvPr>
          <p:cNvSpPr/>
          <p:nvPr/>
        </p:nvSpPr>
        <p:spPr bwMode="auto">
          <a:xfrm>
            <a:off x="738646" y="4144183"/>
            <a:ext cx="3848330" cy="212596"/>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0" name="직사각형 29">
            <a:extLst>
              <a:ext uri="{FF2B5EF4-FFF2-40B4-BE49-F238E27FC236}">
                <a16:creationId xmlns:a16="http://schemas.microsoft.com/office/drawing/2014/main" id="{EE98C0D7-8585-40A3-AB10-4510AB642C43}"/>
              </a:ext>
            </a:extLst>
          </p:cNvPr>
          <p:cNvSpPr/>
          <p:nvPr/>
        </p:nvSpPr>
        <p:spPr bwMode="auto">
          <a:xfrm>
            <a:off x="2373592" y="4077871"/>
            <a:ext cx="441747" cy="251866"/>
          </a:xfrm>
          <a:prstGeom prst="rect">
            <a:avLst/>
          </a:prstGeom>
          <a:solidFill>
            <a:srgbClr val="FFFF00">
              <a:alpha val="36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1" name="화살표: 아래쪽 30">
            <a:extLst>
              <a:ext uri="{FF2B5EF4-FFF2-40B4-BE49-F238E27FC236}">
                <a16:creationId xmlns:a16="http://schemas.microsoft.com/office/drawing/2014/main" id="{5FD0C03E-AA8D-4970-8F6D-28C60EB53E71}"/>
              </a:ext>
            </a:extLst>
          </p:cNvPr>
          <p:cNvSpPr/>
          <p:nvPr/>
        </p:nvSpPr>
        <p:spPr bwMode="auto">
          <a:xfrm rot="7138448" flipV="1">
            <a:off x="4649190" y="4262494"/>
            <a:ext cx="245941" cy="351245"/>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2" name="TextBox 31">
            <a:extLst>
              <a:ext uri="{FF2B5EF4-FFF2-40B4-BE49-F238E27FC236}">
                <a16:creationId xmlns:a16="http://schemas.microsoft.com/office/drawing/2014/main" id="{186E48E9-315F-4D3C-9995-2DDF46783BE7}"/>
              </a:ext>
            </a:extLst>
          </p:cNvPr>
          <p:cNvSpPr txBox="1"/>
          <p:nvPr/>
        </p:nvSpPr>
        <p:spPr>
          <a:xfrm>
            <a:off x="4955067" y="4373314"/>
            <a:ext cx="777777" cy="307777"/>
          </a:xfrm>
          <a:prstGeom prst="rect">
            <a:avLst/>
          </a:prstGeom>
          <a:noFill/>
          <a:ln>
            <a:solidFill>
              <a:srgbClr val="0000FF"/>
            </a:solidFill>
          </a:ln>
        </p:spPr>
        <p:txBody>
          <a:bodyPr wrap="none" rtlCol="0">
            <a:spAutoFit/>
          </a:bodyPr>
          <a:lstStyle/>
          <a:p>
            <a:r>
              <a:rPr lang="en-US" altLang="ko-KR" sz="1400" dirty="0">
                <a:solidFill>
                  <a:srgbClr val="0000FF"/>
                </a:solidFill>
              </a:rPr>
              <a:t>“I-105” </a:t>
            </a:r>
          </a:p>
        </p:txBody>
      </p:sp>
      <p:sp>
        <p:nvSpPr>
          <p:cNvPr id="33" name="TextBox 32">
            <a:extLst>
              <a:ext uri="{FF2B5EF4-FFF2-40B4-BE49-F238E27FC236}">
                <a16:creationId xmlns:a16="http://schemas.microsoft.com/office/drawing/2014/main" id="{C19D14DF-3F03-45DB-9E1B-79B7DCD08011}"/>
              </a:ext>
            </a:extLst>
          </p:cNvPr>
          <p:cNvSpPr txBox="1"/>
          <p:nvPr/>
        </p:nvSpPr>
        <p:spPr>
          <a:xfrm>
            <a:off x="4955067" y="3229852"/>
            <a:ext cx="777777" cy="307777"/>
          </a:xfrm>
          <a:prstGeom prst="rect">
            <a:avLst/>
          </a:prstGeom>
          <a:noFill/>
          <a:ln>
            <a:solidFill>
              <a:srgbClr val="0000FF"/>
            </a:solidFill>
          </a:ln>
        </p:spPr>
        <p:txBody>
          <a:bodyPr wrap="none" rtlCol="0">
            <a:spAutoFit/>
          </a:bodyPr>
          <a:lstStyle/>
          <a:p>
            <a:r>
              <a:rPr lang="en-US" altLang="ko-KR" sz="1400" dirty="0">
                <a:solidFill>
                  <a:srgbClr val="0000FF"/>
                </a:solidFill>
              </a:rPr>
              <a:t>“I-104” </a:t>
            </a:r>
          </a:p>
        </p:txBody>
      </p:sp>
      <p:sp>
        <p:nvSpPr>
          <p:cNvPr id="34" name="화살표: 아래쪽 33">
            <a:extLst>
              <a:ext uri="{FF2B5EF4-FFF2-40B4-BE49-F238E27FC236}">
                <a16:creationId xmlns:a16="http://schemas.microsoft.com/office/drawing/2014/main" id="{0999D587-1414-4D65-8D46-3276F071925C}"/>
              </a:ext>
            </a:extLst>
          </p:cNvPr>
          <p:cNvSpPr/>
          <p:nvPr/>
        </p:nvSpPr>
        <p:spPr bwMode="auto">
          <a:xfrm rot="5400000" flipV="1">
            <a:off x="3124313" y="1733660"/>
            <a:ext cx="170868" cy="3447691"/>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5" name="직사각형 34">
            <a:extLst>
              <a:ext uri="{FF2B5EF4-FFF2-40B4-BE49-F238E27FC236}">
                <a16:creationId xmlns:a16="http://schemas.microsoft.com/office/drawing/2014/main" id="{09BF7618-BE9E-48E6-B8A1-82E421A31D93}"/>
              </a:ext>
            </a:extLst>
          </p:cNvPr>
          <p:cNvSpPr/>
          <p:nvPr/>
        </p:nvSpPr>
        <p:spPr bwMode="auto">
          <a:xfrm>
            <a:off x="739515" y="3293324"/>
            <a:ext cx="724909" cy="255048"/>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6" name="직사각형 35">
            <a:extLst>
              <a:ext uri="{FF2B5EF4-FFF2-40B4-BE49-F238E27FC236}">
                <a16:creationId xmlns:a16="http://schemas.microsoft.com/office/drawing/2014/main" id="{D35C2BC6-E814-44FC-9477-0DB2A79AF5CC}"/>
              </a:ext>
            </a:extLst>
          </p:cNvPr>
          <p:cNvSpPr/>
          <p:nvPr/>
        </p:nvSpPr>
        <p:spPr bwMode="auto">
          <a:xfrm>
            <a:off x="738646" y="3562875"/>
            <a:ext cx="3848330" cy="544288"/>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7" name="화살표: 아래쪽 36">
            <a:extLst>
              <a:ext uri="{FF2B5EF4-FFF2-40B4-BE49-F238E27FC236}">
                <a16:creationId xmlns:a16="http://schemas.microsoft.com/office/drawing/2014/main" id="{BFEA9724-68E9-42F7-BF1F-F24BA7CFBBF0}"/>
              </a:ext>
            </a:extLst>
          </p:cNvPr>
          <p:cNvSpPr/>
          <p:nvPr/>
        </p:nvSpPr>
        <p:spPr bwMode="auto">
          <a:xfrm rot="5400000" flipV="1">
            <a:off x="4648051" y="3633958"/>
            <a:ext cx="245941" cy="332415"/>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8" name="TextBox 37">
            <a:extLst>
              <a:ext uri="{FF2B5EF4-FFF2-40B4-BE49-F238E27FC236}">
                <a16:creationId xmlns:a16="http://schemas.microsoft.com/office/drawing/2014/main" id="{1BB294F7-9B7F-43F1-939C-C9F4A094EF47}"/>
              </a:ext>
            </a:extLst>
          </p:cNvPr>
          <p:cNvSpPr txBox="1"/>
          <p:nvPr/>
        </p:nvSpPr>
        <p:spPr>
          <a:xfrm>
            <a:off x="4955067" y="3581347"/>
            <a:ext cx="3829895" cy="738664"/>
          </a:xfrm>
          <a:prstGeom prst="rect">
            <a:avLst/>
          </a:prstGeom>
          <a:noFill/>
          <a:ln>
            <a:solidFill>
              <a:srgbClr val="0000FF"/>
            </a:solidFill>
          </a:ln>
        </p:spPr>
        <p:txBody>
          <a:bodyPr wrap="none" rtlCol="0">
            <a:spAutoFit/>
          </a:bodyPr>
          <a:lstStyle/>
          <a:p>
            <a:r>
              <a:rPr lang="en-US" altLang="ko-KR" sz="1400" dirty="0">
                <a:solidFill>
                  <a:srgbClr val="0000FF"/>
                </a:solidFill>
              </a:rPr>
              <a:t>What makes this changes ? </a:t>
            </a:r>
          </a:p>
          <a:p>
            <a:r>
              <a:rPr lang="en-US" altLang="ko-KR" sz="1400" dirty="0">
                <a:solidFill>
                  <a:srgbClr val="0000FF"/>
                </a:solidFill>
              </a:rPr>
              <a:t>“Disposition detail” on these changes is not found.</a:t>
            </a:r>
          </a:p>
          <a:p>
            <a:r>
              <a:rPr lang="en-US" altLang="ko-KR" sz="1400" dirty="0">
                <a:solidFill>
                  <a:srgbClr val="0000FF"/>
                </a:solidFill>
              </a:rPr>
              <a:t>Want happen to this ?   </a:t>
            </a:r>
          </a:p>
        </p:txBody>
      </p:sp>
    </p:spTree>
    <p:extLst>
      <p:ext uri="{BB962C8B-B14F-4D97-AF65-F5344CB8AC3E}">
        <p14:creationId xmlns:p14="http://schemas.microsoft.com/office/powerpoint/2010/main" val="3223065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1660B457-3AB9-4F5B-A791-84DBF104AC74}"/>
              </a:ext>
            </a:extLst>
          </p:cNvPr>
          <p:cNvPicPr>
            <a:picLocks noChangeAspect="1"/>
          </p:cNvPicPr>
          <p:nvPr/>
        </p:nvPicPr>
        <p:blipFill>
          <a:blip r:embed="rId2"/>
          <a:stretch>
            <a:fillRect/>
          </a:stretch>
        </p:blipFill>
        <p:spPr>
          <a:xfrm>
            <a:off x="4854792" y="3357893"/>
            <a:ext cx="3897300" cy="1312010"/>
          </a:xfrm>
          <a:prstGeom prst="rect">
            <a:avLst/>
          </a:prstGeom>
        </p:spPr>
      </p:pic>
      <p:pic>
        <p:nvPicPr>
          <p:cNvPr id="10" name="그림 9">
            <a:extLst>
              <a:ext uri="{FF2B5EF4-FFF2-40B4-BE49-F238E27FC236}">
                <a16:creationId xmlns:a16="http://schemas.microsoft.com/office/drawing/2014/main" id="{CB02D23A-6D2D-44B3-800C-391B17A92B84}"/>
              </a:ext>
            </a:extLst>
          </p:cNvPr>
          <p:cNvPicPr>
            <a:picLocks noChangeAspect="1"/>
          </p:cNvPicPr>
          <p:nvPr/>
        </p:nvPicPr>
        <p:blipFill>
          <a:blip r:embed="rId3"/>
          <a:stretch>
            <a:fillRect/>
          </a:stretch>
        </p:blipFill>
        <p:spPr>
          <a:xfrm>
            <a:off x="396735" y="3352055"/>
            <a:ext cx="3897300" cy="1327377"/>
          </a:xfrm>
          <a:prstGeom prst="rect">
            <a:avLst/>
          </a:prstGeom>
        </p:spPr>
      </p:pic>
      <p:pic>
        <p:nvPicPr>
          <p:cNvPr id="7" name="그림 6">
            <a:extLst>
              <a:ext uri="{FF2B5EF4-FFF2-40B4-BE49-F238E27FC236}">
                <a16:creationId xmlns:a16="http://schemas.microsoft.com/office/drawing/2014/main" id="{4C0E2090-7581-4ABF-82DA-21A218D3CCE9}"/>
              </a:ext>
            </a:extLst>
          </p:cNvPr>
          <p:cNvPicPr>
            <a:picLocks noChangeAspect="1"/>
          </p:cNvPicPr>
          <p:nvPr/>
        </p:nvPicPr>
        <p:blipFill>
          <a:blip r:embed="rId4"/>
          <a:stretch>
            <a:fillRect/>
          </a:stretch>
        </p:blipFill>
        <p:spPr>
          <a:xfrm>
            <a:off x="0" y="1682912"/>
            <a:ext cx="9144000" cy="928987"/>
          </a:xfrm>
          <a:prstGeom prst="rect">
            <a:avLst/>
          </a:prstGeom>
        </p:spPr>
      </p:pic>
      <p:sp>
        <p:nvSpPr>
          <p:cNvPr id="2" name="날짜 개체 틀 1"/>
          <p:cNvSpPr>
            <a:spLocks noGrp="1"/>
          </p:cNvSpPr>
          <p:nvPr>
            <p:ph type="dt" sz="half" idx="10"/>
          </p:nvPr>
        </p:nvSpPr>
        <p:spPr/>
        <p:txBody>
          <a:bodyPr/>
          <a:lstStyle/>
          <a:p>
            <a:r>
              <a:rPr lang="en-US" altLang="ko-KR"/>
              <a:t>May 2024</a:t>
            </a:r>
            <a:endParaRPr lang="en-US" altLang="zh-CN" dirty="0"/>
          </a:p>
        </p:txBody>
      </p:sp>
      <p:sp>
        <p:nvSpPr>
          <p:cNvPr id="3" name="슬라이드 번호 개체 틀 2"/>
          <p:cNvSpPr>
            <a:spLocks noGrp="1"/>
          </p:cNvSpPr>
          <p:nvPr>
            <p:ph type="sldNum" sz="quarter" idx="12"/>
          </p:nvPr>
        </p:nvSpPr>
        <p:spPr>
          <a:xfrm>
            <a:off x="4344988" y="6475413"/>
            <a:ext cx="530225" cy="182562"/>
          </a:xfrm>
        </p:spPr>
        <p:txBody>
          <a:bodyPr/>
          <a:lstStyle/>
          <a:p>
            <a:r>
              <a:rPr lang="en-US" altLang="zh-CN"/>
              <a:t>Slide </a:t>
            </a:r>
            <a:fld id="{76C0EB13-4677-48A4-A691-EDFD86E62D7A}" type="slidenum">
              <a:rPr lang="en-US" altLang="zh-CN" smtClean="0"/>
              <a:pPr/>
              <a:t>14</a:t>
            </a:fld>
            <a:endParaRPr lang="en-US" altLang="zh-CN" dirty="0"/>
          </a:p>
        </p:txBody>
      </p:sp>
      <p:sp>
        <p:nvSpPr>
          <p:cNvPr id="4" name="바닥글 개체 틀 3"/>
          <p:cNvSpPr>
            <a:spLocks noGrp="1"/>
          </p:cNvSpPr>
          <p:nvPr>
            <p:ph type="ftr" sz="quarter" idx="3"/>
          </p:nvPr>
        </p:nvSpPr>
        <p:spPr/>
        <p:txBody>
          <a:bodyPr/>
          <a:lstStyle/>
          <a:p>
            <a:r>
              <a:rPr lang="en-US" altLang="zh-CN"/>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2800" b="1" dirty="0">
                <a:latin typeface="+mj-ea"/>
                <a:ea typeface="+mj-ea"/>
                <a:cs typeface="Arial" panose="020B0604020202020204" pitchFamily="34" charset="0"/>
              </a:rPr>
              <a:t>CID#  I-106</a:t>
            </a:r>
            <a:endParaRPr lang="ko-KR" altLang="en-US" sz="2800" b="1" dirty="0">
              <a:latin typeface="+mj-ea"/>
              <a:ea typeface="+mj-ea"/>
              <a:cs typeface="Arial" panose="020B0604020202020204" pitchFamily="34" charset="0"/>
            </a:endParaRPr>
          </a:p>
        </p:txBody>
      </p:sp>
      <p:pic>
        <p:nvPicPr>
          <p:cNvPr id="16" name="그림 15">
            <a:extLst>
              <a:ext uri="{FF2B5EF4-FFF2-40B4-BE49-F238E27FC236}">
                <a16:creationId xmlns:a16="http://schemas.microsoft.com/office/drawing/2014/main" id="{9C79AC93-051F-429C-ACA6-54A87BE09F69}"/>
              </a:ext>
            </a:extLst>
          </p:cNvPr>
          <p:cNvPicPr>
            <a:picLocks noChangeAspect="1"/>
          </p:cNvPicPr>
          <p:nvPr/>
        </p:nvPicPr>
        <p:blipFill>
          <a:blip r:embed="rId5"/>
          <a:stretch>
            <a:fillRect/>
          </a:stretch>
        </p:blipFill>
        <p:spPr>
          <a:xfrm>
            <a:off x="0" y="1344269"/>
            <a:ext cx="9144000" cy="353169"/>
          </a:xfrm>
          <a:prstGeom prst="rect">
            <a:avLst/>
          </a:prstGeom>
        </p:spPr>
      </p:pic>
      <p:sp>
        <p:nvSpPr>
          <p:cNvPr id="21" name="사각형: 둥근 모서리 20">
            <a:extLst>
              <a:ext uri="{FF2B5EF4-FFF2-40B4-BE49-F238E27FC236}">
                <a16:creationId xmlns:a16="http://schemas.microsoft.com/office/drawing/2014/main" id="{BF1AC9C6-A2A0-4302-8746-9918FB8A5F21}"/>
              </a:ext>
            </a:extLst>
          </p:cNvPr>
          <p:cNvSpPr/>
          <p:nvPr/>
        </p:nvSpPr>
        <p:spPr bwMode="auto">
          <a:xfrm>
            <a:off x="7001814" y="4710386"/>
            <a:ext cx="20129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p47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22" name="TextBox 21">
            <a:extLst>
              <a:ext uri="{FF2B5EF4-FFF2-40B4-BE49-F238E27FC236}">
                <a16:creationId xmlns:a16="http://schemas.microsoft.com/office/drawing/2014/main" id="{675CE039-CE00-4F02-928E-D13AAAC74AAE}"/>
              </a:ext>
            </a:extLst>
          </p:cNvPr>
          <p:cNvSpPr txBox="1"/>
          <p:nvPr/>
        </p:nvSpPr>
        <p:spPr>
          <a:xfrm>
            <a:off x="2829399" y="2618498"/>
            <a:ext cx="3518912" cy="253916"/>
          </a:xfrm>
          <a:prstGeom prst="rect">
            <a:avLst/>
          </a:prstGeom>
          <a:noFill/>
          <a:ln>
            <a:solidFill>
              <a:srgbClr val="0000FF"/>
            </a:solidFill>
          </a:ln>
        </p:spPr>
        <p:txBody>
          <a:bodyPr wrap="none" rtlCol="0">
            <a:spAutoFit/>
          </a:bodyPr>
          <a:lstStyle/>
          <a:p>
            <a:r>
              <a:rPr lang="en-US" altLang="ko-KR" sz="1050" dirty="0">
                <a:solidFill>
                  <a:srgbClr val="0000FF"/>
                </a:solidFill>
              </a:rPr>
              <a:t>The proposed changes say only “Change the figure caption”.</a:t>
            </a:r>
            <a:endParaRPr lang="ko-KR" altLang="en-US" sz="1050" dirty="0">
              <a:solidFill>
                <a:srgbClr val="0000FF"/>
              </a:solidFill>
            </a:endParaRPr>
          </a:p>
        </p:txBody>
      </p:sp>
      <p:sp>
        <p:nvSpPr>
          <p:cNvPr id="31" name="사각형: 둥근 모서리 30">
            <a:extLst>
              <a:ext uri="{FF2B5EF4-FFF2-40B4-BE49-F238E27FC236}">
                <a16:creationId xmlns:a16="http://schemas.microsoft.com/office/drawing/2014/main" id="{251CAB7F-1781-4484-A8B6-5E33D2FCE9FE}"/>
              </a:ext>
            </a:extLst>
          </p:cNvPr>
          <p:cNvSpPr/>
          <p:nvPr/>
        </p:nvSpPr>
        <p:spPr bwMode="auto">
          <a:xfrm>
            <a:off x="196370" y="4728327"/>
            <a:ext cx="20129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p43 in the current D6 draft</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33" name="직사각형 32">
            <a:extLst>
              <a:ext uri="{FF2B5EF4-FFF2-40B4-BE49-F238E27FC236}">
                <a16:creationId xmlns:a16="http://schemas.microsoft.com/office/drawing/2014/main" id="{7FFDBAAB-70D9-4A60-BE25-1B1A7B26991F}"/>
              </a:ext>
            </a:extLst>
          </p:cNvPr>
          <p:cNvSpPr/>
          <p:nvPr/>
        </p:nvSpPr>
        <p:spPr bwMode="auto">
          <a:xfrm>
            <a:off x="391908" y="3821290"/>
            <a:ext cx="617684" cy="398850"/>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4" name="직사각형 33">
            <a:extLst>
              <a:ext uri="{FF2B5EF4-FFF2-40B4-BE49-F238E27FC236}">
                <a16:creationId xmlns:a16="http://schemas.microsoft.com/office/drawing/2014/main" id="{C911DBFF-4224-4746-AB46-4F532FAD57D0}"/>
              </a:ext>
            </a:extLst>
          </p:cNvPr>
          <p:cNvSpPr/>
          <p:nvPr/>
        </p:nvSpPr>
        <p:spPr bwMode="auto">
          <a:xfrm>
            <a:off x="2477973" y="3505233"/>
            <a:ext cx="516071" cy="611797"/>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6" name="직사각형 35">
            <a:extLst>
              <a:ext uri="{FF2B5EF4-FFF2-40B4-BE49-F238E27FC236}">
                <a16:creationId xmlns:a16="http://schemas.microsoft.com/office/drawing/2014/main" id="{F16FF3AD-1300-4839-9358-5AA8D522AE24}"/>
              </a:ext>
            </a:extLst>
          </p:cNvPr>
          <p:cNvSpPr/>
          <p:nvPr/>
        </p:nvSpPr>
        <p:spPr bwMode="auto">
          <a:xfrm>
            <a:off x="7590425" y="3783440"/>
            <a:ext cx="527353" cy="442919"/>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9" name="화살표: 아래쪽 28">
            <a:extLst>
              <a:ext uri="{FF2B5EF4-FFF2-40B4-BE49-F238E27FC236}">
                <a16:creationId xmlns:a16="http://schemas.microsoft.com/office/drawing/2014/main" id="{A494A3F6-5BBF-4AFC-BAD7-5CA4D76BB6E6}"/>
              </a:ext>
            </a:extLst>
          </p:cNvPr>
          <p:cNvSpPr/>
          <p:nvPr/>
        </p:nvSpPr>
        <p:spPr bwMode="auto">
          <a:xfrm rot="10800000">
            <a:off x="8325477" y="3370371"/>
            <a:ext cx="245941" cy="278370"/>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2" name="직사각형 31">
            <a:extLst>
              <a:ext uri="{FF2B5EF4-FFF2-40B4-BE49-F238E27FC236}">
                <a16:creationId xmlns:a16="http://schemas.microsoft.com/office/drawing/2014/main" id="{2BF84073-046B-4275-B24B-A315D8CA99B5}"/>
              </a:ext>
            </a:extLst>
          </p:cNvPr>
          <p:cNvSpPr/>
          <p:nvPr/>
        </p:nvSpPr>
        <p:spPr bwMode="auto">
          <a:xfrm>
            <a:off x="4875212" y="3816399"/>
            <a:ext cx="573087" cy="403742"/>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5" name="직사각형 34">
            <a:extLst>
              <a:ext uri="{FF2B5EF4-FFF2-40B4-BE49-F238E27FC236}">
                <a16:creationId xmlns:a16="http://schemas.microsoft.com/office/drawing/2014/main" id="{F500F0D5-AC33-4C9A-81DE-436452EDC04F}"/>
              </a:ext>
            </a:extLst>
          </p:cNvPr>
          <p:cNvSpPr/>
          <p:nvPr/>
        </p:nvSpPr>
        <p:spPr bwMode="auto">
          <a:xfrm>
            <a:off x="6920887" y="3391728"/>
            <a:ext cx="527353" cy="828411"/>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cxnSp>
        <p:nvCxnSpPr>
          <p:cNvPr id="41" name="연결선: 꺾임 40">
            <a:extLst>
              <a:ext uri="{FF2B5EF4-FFF2-40B4-BE49-F238E27FC236}">
                <a16:creationId xmlns:a16="http://schemas.microsoft.com/office/drawing/2014/main" id="{664CF9B2-3064-4767-BBBE-1742785D506E}"/>
              </a:ext>
            </a:extLst>
          </p:cNvPr>
          <p:cNvCxnSpPr>
            <a:cxnSpLocks/>
            <a:stCxn id="33" idx="2"/>
            <a:endCxn id="32" idx="2"/>
          </p:cNvCxnSpPr>
          <p:nvPr/>
        </p:nvCxnSpPr>
        <p:spPr bwMode="auto">
          <a:xfrm rot="16200000" flipH="1">
            <a:off x="2931253" y="1989637"/>
            <a:ext cx="1" cy="4461006"/>
          </a:xfrm>
          <a:prstGeom prst="bentConnector3">
            <a:avLst>
              <a:gd name="adj1" fmla="val 22860100000"/>
            </a:avLst>
          </a:prstGeom>
          <a:solidFill>
            <a:schemeClr val="accent1"/>
          </a:solidFill>
          <a:ln w="50800" cap="flat" cmpd="sng" algn="ctr">
            <a:solidFill>
              <a:srgbClr val="0000FF"/>
            </a:solidFill>
            <a:prstDash val="solid"/>
            <a:round/>
            <a:headEnd type="none" w="sm" len="sm"/>
            <a:tailEnd type="triangle"/>
          </a:ln>
          <a:effectLst/>
        </p:spPr>
      </p:cxnSp>
      <p:sp>
        <p:nvSpPr>
          <p:cNvPr id="47" name="직사각형 46">
            <a:extLst>
              <a:ext uri="{FF2B5EF4-FFF2-40B4-BE49-F238E27FC236}">
                <a16:creationId xmlns:a16="http://schemas.microsoft.com/office/drawing/2014/main" id="{059CCD31-01E0-425B-85AD-493FDF3041B9}"/>
              </a:ext>
            </a:extLst>
          </p:cNvPr>
          <p:cNvSpPr/>
          <p:nvPr/>
        </p:nvSpPr>
        <p:spPr bwMode="auto">
          <a:xfrm>
            <a:off x="1873682" y="4495411"/>
            <a:ext cx="966276" cy="184021"/>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cxnSp>
        <p:nvCxnSpPr>
          <p:cNvPr id="49" name="연결선: 꺾임 48">
            <a:extLst>
              <a:ext uri="{FF2B5EF4-FFF2-40B4-BE49-F238E27FC236}">
                <a16:creationId xmlns:a16="http://schemas.microsoft.com/office/drawing/2014/main" id="{F4E137D0-694F-4B7A-A94E-4FA57A6BDD5B}"/>
              </a:ext>
            </a:extLst>
          </p:cNvPr>
          <p:cNvCxnSpPr>
            <a:cxnSpLocks/>
            <a:stCxn id="47" idx="2"/>
            <a:endCxn id="56" idx="2"/>
          </p:cNvCxnSpPr>
          <p:nvPr/>
        </p:nvCxnSpPr>
        <p:spPr bwMode="auto">
          <a:xfrm rot="5400000" flipH="1" flipV="1">
            <a:off x="4588479" y="2440100"/>
            <a:ext cx="7672" cy="4470991"/>
          </a:xfrm>
          <a:prstGeom prst="bentConnector3">
            <a:avLst>
              <a:gd name="adj1" fmla="val -2979666"/>
            </a:avLst>
          </a:prstGeom>
          <a:solidFill>
            <a:schemeClr val="accent1"/>
          </a:solidFill>
          <a:ln w="50800" cap="flat" cmpd="sng" algn="ctr">
            <a:solidFill>
              <a:srgbClr val="0000FF"/>
            </a:solidFill>
            <a:prstDash val="solid"/>
            <a:round/>
            <a:headEnd type="none" w="sm" len="sm"/>
            <a:tailEnd type="triangle"/>
          </a:ln>
          <a:effectLst/>
        </p:spPr>
      </p:cxnSp>
      <p:sp>
        <p:nvSpPr>
          <p:cNvPr id="56" name="직사각형 55">
            <a:extLst>
              <a:ext uri="{FF2B5EF4-FFF2-40B4-BE49-F238E27FC236}">
                <a16:creationId xmlns:a16="http://schemas.microsoft.com/office/drawing/2014/main" id="{F28912A3-7695-4DC9-B561-C74B26E0705E}"/>
              </a:ext>
            </a:extLst>
          </p:cNvPr>
          <p:cNvSpPr/>
          <p:nvPr/>
        </p:nvSpPr>
        <p:spPr bwMode="auto">
          <a:xfrm>
            <a:off x="6203301" y="4447747"/>
            <a:ext cx="1249020" cy="224013"/>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62" name="TextBox 61">
            <a:extLst>
              <a:ext uri="{FF2B5EF4-FFF2-40B4-BE49-F238E27FC236}">
                <a16:creationId xmlns:a16="http://schemas.microsoft.com/office/drawing/2014/main" id="{A6AFAA4C-F7C2-43C2-A2B6-84D1769B88A2}"/>
              </a:ext>
            </a:extLst>
          </p:cNvPr>
          <p:cNvSpPr txBox="1"/>
          <p:nvPr/>
        </p:nvSpPr>
        <p:spPr>
          <a:xfrm>
            <a:off x="3693125" y="4438206"/>
            <a:ext cx="1527982" cy="246221"/>
          </a:xfrm>
          <a:prstGeom prst="rect">
            <a:avLst/>
          </a:prstGeom>
          <a:noFill/>
        </p:spPr>
        <p:txBody>
          <a:bodyPr wrap="none" rtlCol="0">
            <a:spAutoFit/>
          </a:bodyPr>
          <a:lstStyle/>
          <a:p>
            <a:r>
              <a:rPr lang="en-US" altLang="ko-KR" sz="1000" dirty="0">
                <a:solidFill>
                  <a:srgbClr val="0000FF"/>
                </a:solidFill>
              </a:rPr>
              <a:t>What makes this change ?</a:t>
            </a:r>
            <a:endParaRPr lang="ko-KR" altLang="en-US" sz="1000" dirty="0">
              <a:solidFill>
                <a:srgbClr val="0000FF"/>
              </a:solidFill>
            </a:endParaRPr>
          </a:p>
        </p:txBody>
      </p:sp>
      <p:sp>
        <p:nvSpPr>
          <p:cNvPr id="65" name="직사각형 64">
            <a:extLst>
              <a:ext uri="{FF2B5EF4-FFF2-40B4-BE49-F238E27FC236}">
                <a16:creationId xmlns:a16="http://schemas.microsoft.com/office/drawing/2014/main" id="{39D98587-BAA3-47D8-8F06-00CBCF293B55}"/>
              </a:ext>
            </a:extLst>
          </p:cNvPr>
          <p:cNvSpPr/>
          <p:nvPr/>
        </p:nvSpPr>
        <p:spPr bwMode="auto">
          <a:xfrm>
            <a:off x="6348311" y="2250012"/>
            <a:ext cx="599953" cy="353169"/>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67" name="화살표: 아래쪽 66">
            <a:extLst>
              <a:ext uri="{FF2B5EF4-FFF2-40B4-BE49-F238E27FC236}">
                <a16:creationId xmlns:a16="http://schemas.microsoft.com/office/drawing/2014/main" id="{A1221B36-85F7-4DEF-907B-6B38B036C244}"/>
              </a:ext>
            </a:extLst>
          </p:cNvPr>
          <p:cNvSpPr/>
          <p:nvPr/>
        </p:nvSpPr>
        <p:spPr bwMode="auto">
          <a:xfrm rot="18407984" flipV="1">
            <a:off x="6112637" y="1888841"/>
            <a:ext cx="293726" cy="359104"/>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68" name="TextBox 67">
            <a:extLst>
              <a:ext uri="{FF2B5EF4-FFF2-40B4-BE49-F238E27FC236}">
                <a16:creationId xmlns:a16="http://schemas.microsoft.com/office/drawing/2014/main" id="{5987EE8B-32F3-4FC0-B4BB-57B45DD33C4D}"/>
              </a:ext>
            </a:extLst>
          </p:cNvPr>
          <p:cNvSpPr txBox="1"/>
          <p:nvPr/>
        </p:nvSpPr>
        <p:spPr>
          <a:xfrm>
            <a:off x="5067380" y="1741306"/>
            <a:ext cx="1101584" cy="307777"/>
          </a:xfrm>
          <a:prstGeom prst="rect">
            <a:avLst/>
          </a:prstGeom>
          <a:noFill/>
        </p:spPr>
        <p:txBody>
          <a:bodyPr wrap="none" rtlCol="0">
            <a:spAutoFit/>
          </a:bodyPr>
          <a:lstStyle/>
          <a:p>
            <a:r>
              <a:rPr lang="en-US" altLang="ko-KR" sz="1400" dirty="0">
                <a:solidFill>
                  <a:srgbClr val="0000FF"/>
                </a:solidFill>
              </a:rPr>
              <a:t>“REVISED”</a:t>
            </a:r>
            <a:endParaRPr lang="ko-KR" altLang="en-US" sz="1400" dirty="0">
              <a:solidFill>
                <a:srgbClr val="0000FF"/>
              </a:solidFill>
            </a:endParaRPr>
          </a:p>
        </p:txBody>
      </p:sp>
      <p:sp>
        <p:nvSpPr>
          <p:cNvPr id="46" name="TextBox 45">
            <a:extLst>
              <a:ext uri="{FF2B5EF4-FFF2-40B4-BE49-F238E27FC236}">
                <a16:creationId xmlns:a16="http://schemas.microsoft.com/office/drawing/2014/main" id="{0A10D982-6770-4358-A6A7-BFAF7A3FDD94}"/>
              </a:ext>
            </a:extLst>
          </p:cNvPr>
          <p:cNvSpPr txBox="1"/>
          <p:nvPr/>
        </p:nvSpPr>
        <p:spPr>
          <a:xfrm>
            <a:off x="4357121" y="4957475"/>
            <a:ext cx="518091" cy="276999"/>
          </a:xfrm>
          <a:prstGeom prst="rect">
            <a:avLst/>
          </a:prstGeom>
          <a:noFill/>
          <a:ln>
            <a:solidFill>
              <a:srgbClr val="0000FF"/>
            </a:solidFill>
          </a:ln>
        </p:spPr>
        <p:txBody>
          <a:bodyPr wrap="none" rtlCol="0">
            <a:spAutoFit/>
          </a:bodyPr>
          <a:lstStyle/>
          <a:p>
            <a:r>
              <a:rPr lang="en-US" altLang="ko-KR" dirty="0">
                <a:solidFill>
                  <a:srgbClr val="0000FF"/>
                </a:solidFill>
              </a:rPr>
              <a:t>I-106</a:t>
            </a:r>
            <a:endParaRPr lang="ko-KR" altLang="en-US" dirty="0">
              <a:solidFill>
                <a:srgbClr val="0000FF"/>
              </a:solidFill>
            </a:endParaRPr>
          </a:p>
        </p:txBody>
      </p:sp>
      <p:cxnSp>
        <p:nvCxnSpPr>
          <p:cNvPr id="24" name="연결선: 꺾임 23">
            <a:extLst>
              <a:ext uri="{FF2B5EF4-FFF2-40B4-BE49-F238E27FC236}">
                <a16:creationId xmlns:a16="http://schemas.microsoft.com/office/drawing/2014/main" id="{12FFEDF3-A92F-4EC8-AE2D-37E3C73DD8F0}"/>
              </a:ext>
            </a:extLst>
          </p:cNvPr>
          <p:cNvCxnSpPr>
            <a:cxnSpLocks/>
            <a:stCxn id="34" idx="0"/>
            <a:endCxn id="35" idx="0"/>
          </p:cNvCxnSpPr>
          <p:nvPr/>
        </p:nvCxnSpPr>
        <p:spPr bwMode="auto">
          <a:xfrm rot="5400000" flipH="1" flipV="1">
            <a:off x="4903534" y="1224204"/>
            <a:ext cx="113505" cy="4448555"/>
          </a:xfrm>
          <a:prstGeom prst="bentConnector3">
            <a:avLst>
              <a:gd name="adj1" fmla="val 301401"/>
            </a:avLst>
          </a:prstGeom>
          <a:solidFill>
            <a:schemeClr val="accent1"/>
          </a:solidFill>
          <a:ln w="50800" cap="flat" cmpd="sng" algn="ctr">
            <a:solidFill>
              <a:srgbClr val="0000FF"/>
            </a:solidFill>
            <a:prstDash val="solid"/>
            <a:round/>
            <a:headEnd type="none" w="sm" len="sm"/>
            <a:tailEnd type="triangle"/>
          </a:ln>
          <a:effectLst/>
        </p:spPr>
      </p:cxnSp>
      <p:sp>
        <p:nvSpPr>
          <p:cNvPr id="69" name="TextBox 68">
            <a:extLst>
              <a:ext uri="{FF2B5EF4-FFF2-40B4-BE49-F238E27FC236}">
                <a16:creationId xmlns:a16="http://schemas.microsoft.com/office/drawing/2014/main" id="{28D08EE4-8897-4F4A-816F-26F0A35FDC11}"/>
              </a:ext>
            </a:extLst>
          </p:cNvPr>
          <p:cNvSpPr txBox="1"/>
          <p:nvPr/>
        </p:nvSpPr>
        <p:spPr>
          <a:xfrm>
            <a:off x="3633773" y="3153610"/>
            <a:ext cx="1527982" cy="246221"/>
          </a:xfrm>
          <a:prstGeom prst="rect">
            <a:avLst/>
          </a:prstGeom>
          <a:noFill/>
        </p:spPr>
        <p:txBody>
          <a:bodyPr wrap="none" rtlCol="0">
            <a:spAutoFit/>
          </a:bodyPr>
          <a:lstStyle/>
          <a:p>
            <a:r>
              <a:rPr lang="en-US" altLang="ko-KR" sz="1000" dirty="0">
                <a:solidFill>
                  <a:srgbClr val="0000FF"/>
                </a:solidFill>
              </a:rPr>
              <a:t>What makes this change ?</a:t>
            </a:r>
            <a:endParaRPr lang="ko-KR" altLang="en-US" sz="1000" dirty="0">
              <a:solidFill>
                <a:srgbClr val="0000FF"/>
              </a:solidFill>
            </a:endParaRPr>
          </a:p>
        </p:txBody>
      </p:sp>
      <p:sp>
        <p:nvSpPr>
          <p:cNvPr id="70" name="직사각형 69">
            <a:extLst>
              <a:ext uri="{FF2B5EF4-FFF2-40B4-BE49-F238E27FC236}">
                <a16:creationId xmlns:a16="http://schemas.microsoft.com/office/drawing/2014/main" id="{8E0C9967-BF71-4769-B0EB-21AF5C17646B}"/>
              </a:ext>
            </a:extLst>
          </p:cNvPr>
          <p:cNvSpPr/>
          <p:nvPr/>
        </p:nvSpPr>
        <p:spPr bwMode="auto">
          <a:xfrm>
            <a:off x="3136229" y="3799255"/>
            <a:ext cx="527353" cy="415887"/>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cxnSp>
        <p:nvCxnSpPr>
          <p:cNvPr id="71" name="연결선: 꺾임 70">
            <a:extLst>
              <a:ext uri="{FF2B5EF4-FFF2-40B4-BE49-F238E27FC236}">
                <a16:creationId xmlns:a16="http://schemas.microsoft.com/office/drawing/2014/main" id="{0A11128F-1DC3-41ED-9DD3-519082E4EDB1}"/>
              </a:ext>
            </a:extLst>
          </p:cNvPr>
          <p:cNvCxnSpPr>
            <a:cxnSpLocks/>
            <a:stCxn id="70" idx="3"/>
            <a:endCxn id="36" idx="1"/>
          </p:cNvCxnSpPr>
          <p:nvPr/>
        </p:nvCxnSpPr>
        <p:spPr bwMode="auto">
          <a:xfrm flipV="1">
            <a:off x="3663582" y="4004900"/>
            <a:ext cx="3926843" cy="2299"/>
          </a:xfrm>
          <a:prstGeom prst="bentConnector3">
            <a:avLst>
              <a:gd name="adj1" fmla="val 50000"/>
            </a:avLst>
          </a:prstGeom>
          <a:solidFill>
            <a:schemeClr val="accent1"/>
          </a:solidFill>
          <a:ln w="50800" cap="flat" cmpd="sng" algn="ctr">
            <a:solidFill>
              <a:srgbClr val="0000FF"/>
            </a:solidFill>
            <a:prstDash val="solid"/>
            <a:round/>
            <a:headEnd type="none" w="sm" len="sm"/>
            <a:tailEnd type="triangle"/>
          </a:ln>
          <a:effectLst/>
        </p:spPr>
      </p:cxnSp>
      <p:sp>
        <p:nvSpPr>
          <p:cNvPr id="72" name="TextBox 71">
            <a:extLst>
              <a:ext uri="{FF2B5EF4-FFF2-40B4-BE49-F238E27FC236}">
                <a16:creationId xmlns:a16="http://schemas.microsoft.com/office/drawing/2014/main" id="{5913D85B-F51B-448C-BA3C-5BCC14F8A900}"/>
              </a:ext>
            </a:extLst>
          </p:cNvPr>
          <p:cNvSpPr txBox="1"/>
          <p:nvPr/>
        </p:nvSpPr>
        <p:spPr>
          <a:xfrm>
            <a:off x="3573727" y="3999939"/>
            <a:ext cx="1390124" cy="230832"/>
          </a:xfrm>
          <a:prstGeom prst="rect">
            <a:avLst/>
          </a:prstGeom>
          <a:noFill/>
        </p:spPr>
        <p:txBody>
          <a:bodyPr wrap="none" rtlCol="0">
            <a:spAutoFit/>
          </a:bodyPr>
          <a:lstStyle/>
          <a:p>
            <a:r>
              <a:rPr lang="en-US" altLang="ko-KR" sz="900" dirty="0">
                <a:solidFill>
                  <a:srgbClr val="0000FF"/>
                </a:solidFill>
              </a:rPr>
              <a:t>What makes this change ?</a:t>
            </a:r>
            <a:endParaRPr lang="ko-KR" altLang="en-US" sz="900" dirty="0">
              <a:solidFill>
                <a:srgbClr val="0000FF"/>
              </a:solidFill>
            </a:endParaRPr>
          </a:p>
        </p:txBody>
      </p:sp>
      <p:sp>
        <p:nvSpPr>
          <p:cNvPr id="73" name="TextBox 72">
            <a:extLst>
              <a:ext uri="{FF2B5EF4-FFF2-40B4-BE49-F238E27FC236}">
                <a16:creationId xmlns:a16="http://schemas.microsoft.com/office/drawing/2014/main" id="{05F1733D-6788-4D44-939C-882DBEAFBBCB}"/>
              </a:ext>
            </a:extLst>
          </p:cNvPr>
          <p:cNvSpPr txBox="1"/>
          <p:nvPr/>
        </p:nvSpPr>
        <p:spPr>
          <a:xfrm>
            <a:off x="7001814" y="1690517"/>
            <a:ext cx="2124620" cy="1200329"/>
          </a:xfrm>
          <a:prstGeom prst="rect">
            <a:avLst/>
          </a:prstGeom>
          <a:noFill/>
          <a:ln>
            <a:solidFill>
              <a:srgbClr val="0000FF"/>
            </a:solidFill>
          </a:ln>
        </p:spPr>
        <p:txBody>
          <a:bodyPr wrap="square" rtlCol="0">
            <a:spAutoFit/>
          </a:bodyPr>
          <a:lstStyle/>
          <a:p>
            <a:pPr marL="126000" indent="-126000">
              <a:buFont typeface="+mj-lt"/>
              <a:buAutoNum type="arabicPeriod"/>
            </a:pPr>
            <a:r>
              <a:rPr lang="nl-NL" altLang="ko-KR" sz="800" dirty="0">
                <a:solidFill>
                  <a:srgbClr val="0000FF"/>
                </a:solidFill>
              </a:rPr>
              <a:t>Change "MIMO-OOK Decoder“ on Figure O.13 caption to "MIMO-OOK decoder“.</a:t>
            </a:r>
            <a:endParaRPr lang="en-US" altLang="ko-KR" sz="800" dirty="0">
              <a:solidFill>
                <a:srgbClr val="0000FF"/>
              </a:solidFill>
            </a:endParaRPr>
          </a:p>
          <a:p>
            <a:pPr marL="126000" indent="-126000">
              <a:buFont typeface="+mj-lt"/>
              <a:buAutoNum type="arabicPeriod"/>
            </a:pPr>
            <a:r>
              <a:rPr lang="en-US" altLang="ko-KR" sz="800" dirty="0">
                <a:solidFill>
                  <a:srgbClr val="0000FF"/>
                </a:solidFill>
              </a:rPr>
              <a:t>Change “Merger Packet” in Figure O.13 to “Merger packet”.</a:t>
            </a:r>
          </a:p>
          <a:p>
            <a:pPr marL="126000" indent="-126000">
              <a:buFont typeface="+mj-lt"/>
              <a:buAutoNum type="arabicPeriod"/>
            </a:pPr>
            <a:r>
              <a:rPr lang="en-US" altLang="ko-KR" sz="800" dirty="0">
                <a:solidFill>
                  <a:srgbClr val="0000FF"/>
                </a:solidFill>
              </a:rPr>
              <a:t>Change “Down sampling based on Camera Frame Rate” in Figure O.13 to “Down sampling based on camera frame rate”.</a:t>
            </a:r>
          </a:p>
          <a:p>
            <a:pPr marL="126000" indent="-126000">
              <a:buFont typeface="+mj-lt"/>
              <a:buAutoNum type="arabicPeriod"/>
            </a:pPr>
            <a:r>
              <a:rPr lang="en-US" altLang="ko-KR" sz="800" dirty="0">
                <a:solidFill>
                  <a:srgbClr val="0000FF"/>
                </a:solidFill>
              </a:rPr>
              <a:t>Change “</a:t>
            </a:r>
            <a:r>
              <a:rPr lang="en-US" altLang="ko-KR" sz="800" dirty="0" err="1">
                <a:solidFill>
                  <a:srgbClr val="0000FF"/>
                </a:solidFill>
              </a:rPr>
              <a:t>RoI</a:t>
            </a:r>
            <a:r>
              <a:rPr lang="en-US" altLang="ko-KR" sz="800" dirty="0">
                <a:solidFill>
                  <a:srgbClr val="0000FF"/>
                </a:solidFill>
              </a:rPr>
              <a:t> Detection” in Figure O.13 to “</a:t>
            </a:r>
            <a:r>
              <a:rPr lang="en-US" altLang="ko-KR" sz="800" dirty="0" err="1">
                <a:solidFill>
                  <a:srgbClr val="0000FF"/>
                </a:solidFill>
              </a:rPr>
              <a:t>RoI</a:t>
            </a:r>
            <a:r>
              <a:rPr lang="en-US" altLang="ko-KR" sz="800" dirty="0">
                <a:solidFill>
                  <a:srgbClr val="0000FF"/>
                </a:solidFill>
              </a:rPr>
              <a:t> detection”.</a:t>
            </a:r>
          </a:p>
        </p:txBody>
      </p:sp>
      <p:sp>
        <p:nvSpPr>
          <p:cNvPr id="74" name="Rectangle 3">
            <a:extLst>
              <a:ext uri="{FF2B5EF4-FFF2-40B4-BE49-F238E27FC236}">
                <a16:creationId xmlns:a16="http://schemas.microsoft.com/office/drawing/2014/main" id="{05BD46DF-2545-4FE3-913D-D7EFFC517D55}"/>
              </a:ext>
            </a:extLst>
          </p:cNvPr>
          <p:cNvSpPr>
            <a:spLocks noChangeArrowheads="1"/>
          </p:cNvSpPr>
          <p:nvPr/>
        </p:nvSpPr>
        <p:spPr bwMode="auto">
          <a:xfrm>
            <a:off x="196370" y="5352531"/>
            <a:ext cx="8432878" cy="663589"/>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600" dirty="0"/>
              <a:t>For synchronizing the changes between the comment resolution and the draft change, the disposition status for I-106 should be </a:t>
            </a:r>
            <a:r>
              <a:rPr lang="en-US" altLang="ko-KR" sz="1600" dirty="0">
                <a:highlight>
                  <a:srgbClr val="FFFF00"/>
                </a:highlight>
              </a:rPr>
              <a:t>changed from “ACCEPTED” to “REVISED” </a:t>
            </a:r>
            <a:r>
              <a:rPr lang="en-US" altLang="ko-KR" sz="1600" dirty="0"/>
              <a:t>and “what” is changed to “what” should be specified in the disposition details like this to satisfy the comment resolution guidelines.</a:t>
            </a:r>
          </a:p>
        </p:txBody>
      </p:sp>
    </p:spTree>
    <p:extLst>
      <p:ext uri="{BB962C8B-B14F-4D97-AF65-F5344CB8AC3E}">
        <p14:creationId xmlns:p14="http://schemas.microsoft.com/office/powerpoint/2010/main" val="2335948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734F8237-4EF0-41AC-A72D-DF3580EE8DE3}"/>
              </a:ext>
            </a:extLst>
          </p:cNvPr>
          <p:cNvPicPr>
            <a:picLocks noChangeAspect="1"/>
          </p:cNvPicPr>
          <p:nvPr/>
        </p:nvPicPr>
        <p:blipFill>
          <a:blip r:embed="rId2"/>
          <a:stretch>
            <a:fillRect/>
          </a:stretch>
        </p:blipFill>
        <p:spPr>
          <a:xfrm>
            <a:off x="545693" y="3467953"/>
            <a:ext cx="3522519" cy="1233754"/>
          </a:xfrm>
          <a:prstGeom prst="rect">
            <a:avLst/>
          </a:prstGeom>
        </p:spPr>
      </p:pic>
      <p:pic>
        <p:nvPicPr>
          <p:cNvPr id="12" name="그림 11">
            <a:extLst>
              <a:ext uri="{FF2B5EF4-FFF2-40B4-BE49-F238E27FC236}">
                <a16:creationId xmlns:a16="http://schemas.microsoft.com/office/drawing/2014/main" id="{45341611-5BA3-4420-8952-368006EAB4E1}"/>
              </a:ext>
            </a:extLst>
          </p:cNvPr>
          <p:cNvPicPr>
            <a:picLocks noChangeAspect="1"/>
          </p:cNvPicPr>
          <p:nvPr/>
        </p:nvPicPr>
        <p:blipFill>
          <a:blip r:embed="rId3"/>
          <a:stretch>
            <a:fillRect/>
          </a:stretch>
        </p:blipFill>
        <p:spPr>
          <a:xfrm>
            <a:off x="4621342" y="3467953"/>
            <a:ext cx="3862387" cy="1223962"/>
          </a:xfrm>
          <a:prstGeom prst="rect">
            <a:avLst/>
          </a:prstGeom>
        </p:spPr>
      </p:pic>
      <p:pic>
        <p:nvPicPr>
          <p:cNvPr id="8" name="그림 7">
            <a:extLst>
              <a:ext uri="{FF2B5EF4-FFF2-40B4-BE49-F238E27FC236}">
                <a16:creationId xmlns:a16="http://schemas.microsoft.com/office/drawing/2014/main" id="{B9590B7C-6317-4F1C-897E-CBE1282FDF9A}"/>
              </a:ext>
            </a:extLst>
          </p:cNvPr>
          <p:cNvPicPr>
            <a:picLocks noChangeAspect="1"/>
          </p:cNvPicPr>
          <p:nvPr/>
        </p:nvPicPr>
        <p:blipFill>
          <a:blip r:embed="rId4"/>
          <a:stretch>
            <a:fillRect/>
          </a:stretch>
        </p:blipFill>
        <p:spPr>
          <a:xfrm>
            <a:off x="0" y="1681090"/>
            <a:ext cx="9144000" cy="859889"/>
          </a:xfrm>
          <a:prstGeom prst="rect">
            <a:avLst/>
          </a:prstGeom>
        </p:spPr>
      </p:pic>
      <p:sp>
        <p:nvSpPr>
          <p:cNvPr id="2" name="날짜 개체 틀 1"/>
          <p:cNvSpPr>
            <a:spLocks noGrp="1"/>
          </p:cNvSpPr>
          <p:nvPr>
            <p:ph type="dt" sz="half" idx="10"/>
          </p:nvPr>
        </p:nvSpPr>
        <p:spPr/>
        <p:txBody>
          <a:bodyPr/>
          <a:lstStyle/>
          <a:p>
            <a:r>
              <a:rPr lang="en-US" altLang="ko-KR"/>
              <a:t>May 2024</a:t>
            </a:r>
            <a:endParaRPr lang="en-US" altLang="zh-CN" dirty="0"/>
          </a:p>
        </p:txBody>
      </p:sp>
      <p:sp>
        <p:nvSpPr>
          <p:cNvPr id="3" name="슬라이드 번호 개체 틀 2"/>
          <p:cNvSpPr>
            <a:spLocks noGrp="1"/>
          </p:cNvSpPr>
          <p:nvPr>
            <p:ph type="sldNum" sz="quarter" idx="12"/>
          </p:nvPr>
        </p:nvSpPr>
        <p:spPr>
          <a:xfrm>
            <a:off x="4344988" y="6475413"/>
            <a:ext cx="530225" cy="182562"/>
          </a:xfrm>
        </p:spPr>
        <p:txBody>
          <a:bodyPr/>
          <a:lstStyle/>
          <a:p>
            <a:r>
              <a:rPr lang="en-US" altLang="zh-CN"/>
              <a:t>Slide </a:t>
            </a:r>
            <a:fld id="{76C0EB13-4677-48A4-A691-EDFD86E62D7A}" type="slidenum">
              <a:rPr lang="en-US" altLang="zh-CN" smtClean="0"/>
              <a:pPr/>
              <a:t>15</a:t>
            </a:fld>
            <a:endParaRPr lang="en-US" altLang="zh-CN" dirty="0"/>
          </a:p>
        </p:txBody>
      </p:sp>
      <p:sp>
        <p:nvSpPr>
          <p:cNvPr id="4" name="바닥글 개체 틀 3"/>
          <p:cNvSpPr>
            <a:spLocks noGrp="1"/>
          </p:cNvSpPr>
          <p:nvPr>
            <p:ph type="ftr" sz="quarter" idx="3"/>
          </p:nvPr>
        </p:nvSpPr>
        <p:spPr/>
        <p:txBody>
          <a:bodyPr/>
          <a:lstStyle/>
          <a:p>
            <a:r>
              <a:rPr lang="en-US" altLang="zh-CN"/>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2800" b="1" dirty="0">
                <a:latin typeface="+mj-ea"/>
                <a:ea typeface="+mj-ea"/>
                <a:cs typeface="Arial" panose="020B0604020202020204" pitchFamily="34" charset="0"/>
              </a:rPr>
              <a:t>CID#  I-107 and I-108</a:t>
            </a:r>
            <a:endParaRPr lang="ko-KR" altLang="en-US" sz="2800" b="1" dirty="0">
              <a:latin typeface="+mj-ea"/>
              <a:ea typeface="+mj-ea"/>
              <a:cs typeface="Arial" panose="020B0604020202020204" pitchFamily="34" charset="0"/>
            </a:endParaRPr>
          </a:p>
        </p:txBody>
      </p:sp>
      <p:pic>
        <p:nvPicPr>
          <p:cNvPr id="16" name="그림 15">
            <a:extLst>
              <a:ext uri="{FF2B5EF4-FFF2-40B4-BE49-F238E27FC236}">
                <a16:creationId xmlns:a16="http://schemas.microsoft.com/office/drawing/2014/main" id="{9C79AC93-051F-429C-ACA6-54A87BE09F69}"/>
              </a:ext>
            </a:extLst>
          </p:cNvPr>
          <p:cNvPicPr>
            <a:picLocks noChangeAspect="1"/>
          </p:cNvPicPr>
          <p:nvPr/>
        </p:nvPicPr>
        <p:blipFill>
          <a:blip r:embed="rId5"/>
          <a:stretch>
            <a:fillRect/>
          </a:stretch>
        </p:blipFill>
        <p:spPr>
          <a:xfrm>
            <a:off x="0" y="1344269"/>
            <a:ext cx="9144000" cy="353169"/>
          </a:xfrm>
          <a:prstGeom prst="rect">
            <a:avLst/>
          </a:prstGeom>
        </p:spPr>
      </p:pic>
      <p:sp>
        <p:nvSpPr>
          <p:cNvPr id="21" name="사각형: 둥근 모서리 20">
            <a:extLst>
              <a:ext uri="{FF2B5EF4-FFF2-40B4-BE49-F238E27FC236}">
                <a16:creationId xmlns:a16="http://schemas.microsoft.com/office/drawing/2014/main" id="{BF1AC9C6-A2A0-4302-8746-9918FB8A5F21}"/>
              </a:ext>
            </a:extLst>
          </p:cNvPr>
          <p:cNvSpPr/>
          <p:nvPr/>
        </p:nvSpPr>
        <p:spPr bwMode="auto">
          <a:xfrm>
            <a:off x="5579939" y="4778158"/>
            <a:ext cx="20129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p48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22" name="TextBox 21">
            <a:extLst>
              <a:ext uri="{FF2B5EF4-FFF2-40B4-BE49-F238E27FC236}">
                <a16:creationId xmlns:a16="http://schemas.microsoft.com/office/drawing/2014/main" id="{675CE039-CE00-4F02-928E-D13AAAC74AAE}"/>
              </a:ext>
            </a:extLst>
          </p:cNvPr>
          <p:cNvSpPr txBox="1"/>
          <p:nvPr/>
        </p:nvSpPr>
        <p:spPr>
          <a:xfrm>
            <a:off x="2610783" y="2555989"/>
            <a:ext cx="3740126" cy="577081"/>
          </a:xfrm>
          <a:prstGeom prst="rect">
            <a:avLst/>
          </a:prstGeom>
          <a:noFill/>
          <a:ln>
            <a:solidFill>
              <a:srgbClr val="0000FF"/>
            </a:solidFill>
          </a:ln>
        </p:spPr>
        <p:txBody>
          <a:bodyPr wrap="none" rtlCol="0">
            <a:spAutoFit/>
          </a:bodyPr>
          <a:lstStyle/>
          <a:p>
            <a:r>
              <a:rPr lang="en-US" altLang="ko-KR" sz="1050" dirty="0">
                <a:solidFill>
                  <a:srgbClr val="0000FF"/>
                </a:solidFill>
              </a:rPr>
              <a:t>The proposed changes say only that “Slow data stream” and</a:t>
            </a:r>
          </a:p>
          <a:p>
            <a:r>
              <a:rPr lang="en-US" altLang="ko-KR" sz="1050" dirty="0">
                <a:solidFill>
                  <a:srgbClr val="0000FF"/>
                </a:solidFill>
              </a:rPr>
              <a:t> “High data stream” should be changed to “Low rate data stream” </a:t>
            </a:r>
          </a:p>
          <a:p>
            <a:r>
              <a:rPr lang="en-US" altLang="ko-KR" sz="1050" dirty="0">
                <a:solidFill>
                  <a:srgbClr val="0000FF"/>
                </a:solidFill>
              </a:rPr>
              <a:t>and “High rate data stream”, respectively in Figure O.16.</a:t>
            </a:r>
            <a:endParaRPr lang="ko-KR" altLang="en-US" sz="1050" dirty="0">
              <a:solidFill>
                <a:srgbClr val="0000FF"/>
              </a:solidFill>
            </a:endParaRPr>
          </a:p>
        </p:txBody>
      </p:sp>
      <p:sp>
        <p:nvSpPr>
          <p:cNvPr id="31" name="사각형: 둥근 모서리 30">
            <a:extLst>
              <a:ext uri="{FF2B5EF4-FFF2-40B4-BE49-F238E27FC236}">
                <a16:creationId xmlns:a16="http://schemas.microsoft.com/office/drawing/2014/main" id="{251CAB7F-1781-4484-A8B6-5E33D2FCE9FE}"/>
              </a:ext>
            </a:extLst>
          </p:cNvPr>
          <p:cNvSpPr/>
          <p:nvPr/>
        </p:nvSpPr>
        <p:spPr bwMode="auto">
          <a:xfrm>
            <a:off x="1677911" y="4778158"/>
            <a:ext cx="20129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p44 in the current D6 draft</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33" name="직사각형 32">
            <a:extLst>
              <a:ext uri="{FF2B5EF4-FFF2-40B4-BE49-F238E27FC236}">
                <a16:creationId xmlns:a16="http://schemas.microsoft.com/office/drawing/2014/main" id="{7FFDBAAB-70D9-4A60-BE25-1B1A7B26991F}"/>
              </a:ext>
            </a:extLst>
          </p:cNvPr>
          <p:cNvSpPr/>
          <p:nvPr/>
        </p:nvSpPr>
        <p:spPr bwMode="auto">
          <a:xfrm>
            <a:off x="1417259" y="3568473"/>
            <a:ext cx="382002" cy="325671"/>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4" name="직사각형 33">
            <a:extLst>
              <a:ext uri="{FF2B5EF4-FFF2-40B4-BE49-F238E27FC236}">
                <a16:creationId xmlns:a16="http://schemas.microsoft.com/office/drawing/2014/main" id="{C911DBFF-4224-4746-AB46-4F532FAD57D0}"/>
              </a:ext>
            </a:extLst>
          </p:cNvPr>
          <p:cNvSpPr/>
          <p:nvPr/>
        </p:nvSpPr>
        <p:spPr bwMode="auto">
          <a:xfrm>
            <a:off x="3725957" y="3578664"/>
            <a:ext cx="342255" cy="848761"/>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6" name="직사각형 35">
            <a:extLst>
              <a:ext uri="{FF2B5EF4-FFF2-40B4-BE49-F238E27FC236}">
                <a16:creationId xmlns:a16="http://schemas.microsoft.com/office/drawing/2014/main" id="{F16FF3AD-1300-4839-9358-5AA8D522AE24}"/>
              </a:ext>
            </a:extLst>
          </p:cNvPr>
          <p:cNvSpPr/>
          <p:nvPr/>
        </p:nvSpPr>
        <p:spPr bwMode="auto">
          <a:xfrm>
            <a:off x="7956375" y="3534742"/>
            <a:ext cx="527353" cy="892683"/>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0" name="TextBox 19">
            <a:extLst>
              <a:ext uri="{FF2B5EF4-FFF2-40B4-BE49-F238E27FC236}">
                <a16:creationId xmlns:a16="http://schemas.microsoft.com/office/drawing/2014/main" id="{61BC6BC3-F4B8-4AB3-BCDC-1041460D6FC5}"/>
              </a:ext>
            </a:extLst>
          </p:cNvPr>
          <p:cNvSpPr txBox="1"/>
          <p:nvPr/>
        </p:nvSpPr>
        <p:spPr>
          <a:xfrm>
            <a:off x="4815948" y="3287730"/>
            <a:ext cx="1585690" cy="415498"/>
          </a:xfrm>
          <a:prstGeom prst="rect">
            <a:avLst/>
          </a:prstGeom>
          <a:noFill/>
        </p:spPr>
        <p:txBody>
          <a:bodyPr wrap="none" rtlCol="0">
            <a:spAutoFit/>
          </a:bodyPr>
          <a:lstStyle/>
          <a:p>
            <a:r>
              <a:rPr lang="en-US" altLang="ko-KR" sz="1000" dirty="0">
                <a:solidFill>
                  <a:srgbClr val="0000FF"/>
                </a:solidFill>
              </a:rPr>
              <a:t>Disappeared ? </a:t>
            </a:r>
          </a:p>
          <a:p>
            <a:r>
              <a:rPr lang="en-US" altLang="ko-KR" sz="1000" dirty="0">
                <a:solidFill>
                  <a:srgbClr val="0000FF"/>
                </a:solidFill>
              </a:rPr>
              <a:t>What makes this change ?</a:t>
            </a:r>
            <a:endParaRPr lang="ko-KR" altLang="en-US" sz="1000" dirty="0">
              <a:solidFill>
                <a:srgbClr val="0000FF"/>
              </a:solidFill>
            </a:endParaRPr>
          </a:p>
        </p:txBody>
      </p:sp>
      <p:cxnSp>
        <p:nvCxnSpPr>
          <p:cNvPr id="24" name="연결선: 꺾임 23">
            <a:extLst>
              <a:ext uri="{FF2B5EF4-FFF2-40B4-BE49-F238E27FC236}">
                <a16:creationId xmlns:a16="http://schemas.microsoft.com/office/drawing/2014/main" id="{12FFEDF3-A92F-4EC8-AE2D-37E3C73DD8F0}"/>
              </a:ext>
            </a:extLst>
          </p:cNvPr>
          <p:cNvCxnSpPr>
            <a:cxnSpLocks/>
            <a:stCxn id="34" idx="0"/>
            <a:endCxn id="36" idx="0"/>
          </p:cNvCxnSpPr>
          <p:nvPr/>
        </p:nvCxnSpPr>
        <p:spPr bwMode="auto">
          <a:xfrm rot="5400000" flipH="1" flipV="1">
            <a:off x="6036607" y="1395220"/>
            <a:ext cx="43922" cy="4322967"/>
          </a:xfrm>
          <a:prstGeom prst="bentConnector3">
            <a:avLst>
              <a:gd name="adj1" fmla="val 577977"/>
            </a:avLst>
          </a:prstGeom>
          <a:solidFill>
            <a:schemeClr val="accent1"/>
          </a:solidFill>
          <a:ln w="50800" cap="flat" cmpd="sng" algn="ctr">
            <a:solidFill>
              <a:srgbClr val="0000FF"/>
            </a:solidFill>
            <a:prstDash val="solid"/>
            <a:round/>
            <a:headEnd type="none" w="sm" len="sm"/>
            <a:tailEnd type="triangle"/>
          </a:ln>
          <a:effectLst/>
        </p:spPr>
      </p:cxnSp>
      <p:sp>
        <p:nvSpPr>
          <p:cNvPr id="28" name="TextBox 27">
            <a:extLst>
              <a:ext uri="{FF2B5EF4-FFF2-40B4-BE49-F238E27FC236}">
                <a16:creationId xmlns:a16="http://schemas.microsoft.com/office/drawing/2014/main" id="{49F08081-1FB7-4F2E-A492-790CE5712805}"/>
              </a:ext>
            </a:extLst>
          </p:cNvPr>
          <p:cNvSpPr txBox="1"/>
          <p:nvPr/>
        </p:nvSpPr>
        <p:spPr>
          <a:xfrm>
            <a:off x="7010400" y="2765638"/>
            <a:ext cx="2092239" cy="461665"/>
          </a:xfrm>
          <a:prstGeom prst="rect">
            <a:avLst/>
          </a:prstGeom>
          <a:noFill/>
          <a:ln>
            <a:solidFill>
              <a:srgbClr val="0000FF"/>
            </a:solidFill>
          </a:ln>
        </p:spPr>
        <p:txBody>
          <a:bodyPr wrap="none" rtlCol="0">
            <a:spAutoFit/>
          </a:bodyPr>
          <a:lstStyle/>
          <a:p>
            <a:r>
              <a:rPr lang="en-US" altLang="ko-KR" dirty="0">
                <a:solidFill>
                  <a:srgbClr val="0000FF"/>
                </a:solidFill>
              </a:rPr>
              <a:t>“</a:t>
            </a:r>
            <a:r>
              <a:rPr lang="en-US" altLang="ko-KR" dirty="0">
                <a:solidFill>
                  <a:srgbClr val="FF0000"/>
                </a:solidFill>
              </a:rPr>
              <a:t> </a:t>
            </a:r>
            <a:r>
              <a:rPr lang="en-US" altLang="ko-KR" strike="sngStrike" dirty="0">
                <a:solidFill>
                  <a:srgbClr val="FF0000"/>
                </a:solidFill>
                <a:highlight>
                  <a:srgbClr val="FFFF00"/>
                </a:highlight>
              </a:rPr>
              <a:t>Slow</a:t>
            </a:r>
            <a:r>
              <a:rPr lang="en-US" altLang="ko-KR" dirty="0">
                <a:solidFill>
                  <a:srgbClr val="FF0000"/>
                </a:solidFill>
                <a:highlight>
                  <a:srgbClr val="FFFF00"/>
                </a:highlight>
              </a:rPr>
              <a:t>  Low rate </a:t>
            </a:r>
            <a:r>
              <a:rPr lang="en-US" altLang="ko-KR" dirty="0">
                <a:highlight>
                  <a:srgbClr val="FFFF00"/>
                </a:highlight>
              </a:rPr>
              <a:t>data stream </a:t>
            </a:r>
            <a:r>
              <a:rPr lang="en-US" altLang="ko-KR" dirty="0">
                <a:solidFill>
                  <a:srgbClr val="0000FF"/>
                </a:solidFill>
              </a:rPr>
              <a:t>”</a:t>
            </a:r>
          </a:p>
          <a:p>
            <a:r>
              <a:rPr lang="en-US" altLang="ko-KR" dirty="0">
                <a:solidFill>
                  <a:srgbClr val="0000FF"/>
                </a:solidFill>
              </a:rPr>
              <a:t>“ </a:t>
            </a:r>
            <a:r>
              <a:rPr lang="en-US" altLang="ko-KR" dirty="0">
                <a:highlight>
                  <a:srgbClr val="FFFF00"/>
                </a:highlight>
              </a:rPr>
              <a:t>High</a:t>
            </a:r>
            <a:r>
              <a:rPr lang="en-US" altLang="ko-KR" dirty="0">
                <a:solidFill>
                  <a:srgbClr val="FF0000"/>
                </a:solidFill>
                <a:highlight>
                  <a:srgbClr val="FFFF00"/>
                </a:highlight>
              </a:rPr>
              <a:t>  rate </a:t>
            </a:r>
            <a:r>
              <a:rPr lang="en-US" altLang="ko-KR" dirty="0">
                <a:highlight>
                  <a:srgbClr val="FFFF00"/>
                </a:highlight>
              </a:rPr>
              <a:t>data stream </a:t>
            </a:r>
            <a:r>
              <a:rPr lang="en-US" altLang="ko-KR" dirty="0">
                <a:solidFill>
                  <a:srgbClr val="0000FF"/>
                </a:solidFill>
              </a:rPr>
              <a:t>”</a:t>
            </a:r>
            <a:endParaRPr lang="ko-KR" altLang="en-US" dirty="0">
              <a:solidFill>
                <a:srgbClr val="0000FF"/>
              </a:solidFill>
            </a:endParaRPr>
          </a:p>
        </p:txBody>
      </p:sp>
      <p:sp>
        <p:nvSpPr>
          <p:cNvPr id="29" name="화살표: 아래쪽 28">
            <a:extLst>
              <a:ext uri="{FF2B5EF4-FFF2-40B4-BE49-F238E27FC236}">
                <a16:creationId xmlns:a16="http://schemas.microsoft.com/office/drawing/2014/main" id="{A494A3F6-5BBF-4AFC-BAD7-5CA4D76BB6E6}"/>
              </a:ext>
            </a:extLst>
          </p:cNvPr>
          <p:cNvSpPr/>
          <p:nvPr/>
        </p:nvSpPr>
        <p:spPr bwMode="auto">
          <a:xfrm rot="10800000">
            <a:off x="8325477" y="3227303"/>
            <a:ext cx="245941" cy="278370"/>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2" name="직사각형 31">
            <a:extLst>
              <a:ext uri="{FF2B5EF4-FFF2-40B4-BE49-F238E27FC236}">
                <a16:creationId xmlns:a16="http://schemas.microsoft.com/office/drawing/2014/main" id="{2BF84073-046B-4275-B24B-A315D8CA99B5}"/>
              </a:ext>
            </a:extLst>
          </p:cNvPr>
          <p:cNvSpPr/>
          <p:nvPr/>
        </p:nvSpPr>
        <p:spPr bwMode="auto">
          <a:xfrm>
            <a:off x="3308863" y="3578664"/>
            <a:ext cx="382002" cy="848761"/>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5" name="직사각형 34">
            <a:extLst>
              <a:ext uri="{FF2B5EF4-FFF2-40B4-BE49-F238E27FC236}">
                <a16:creationId xmlns:a16="http://schemas.microsoft.com/office/drawing/2014/main" id="{F500F0D5-AC33-4C9A-81DE-436452EDC04F}"/>
              </a:ext>
            </a:extLst>
          </p:cNvPr>
          <p:cNvSpPr/>
          <p:nvPr/>
        </p:nvSpPr>
        <p:spPr bwMode="auto">
          <a:xfrm>
            <a:off x="7399622" y="3538125"/>
            <a:ext cx="527353" cy="892683"/>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cxnSp>
        <p:nvCxnSpPr>
          <p:cNvPr id="39" name="연결선: 꺾임 38">
            <a:extLst>
              <a:ext uri="{FF2B5EF4-FFF2-40B4-BE49-F238E27FC236}">
                <a16:creationId xmlns:a16="http://schemas.microsoft.com/office/drawing/2014/main" id="{8F000DB2-EE93-4E3E-A033-71765F3E049B}"/>
              </a:ext>
            </a:extLst>
          </p:cNvPr>
          <p:cNvCxnSpPr>
            <a:cxnSpLocks/>
            <a:stCxn id="32" idx="2"/>
            <a:endCxn id="35" idx="2"/>
          </p:cNvCxnSpPr>
          <p:nvPr/>
        </p:nvCxnSpPr>
        <p:spPr bwMode="auto">
          <a:xfrm rot="16200000" flipH="1">
            <a:off x="5579890" y="2347398"/>
            <a:ext cx="3383" cy="4163435"/>
          </a:xfrm>
          <a:prstGeom prst="bentConnector3">
            <a:avLst>
              <a:gd name="adj1" fmla="val 7960568"/>
            </a:avLst>
          </a:prstGeom>
          <a:solidFill>
            <a:schemeClr val="accent1"/>
          </a:solidFill>
          <a:ln w="50800" cap="flat" cmpd="sng" algn="ctr">
            <a:solidFill>
              <a:srgbClr val="0000FF"/>
            </a:solidFill>
            <a:prstDash val="solid"/>
            <a:round/>
            <a:headEnd type="none" w="sm" len="sm"/>
            <a:tailEnd type="triangle"/>
          </a:ln>
          <a:effectLst/>
        </p:spPr>
      </p:cxnSp>
      <p:cxnSp>
        <p:nvCxnSpPr>
          <p:cNvPr id="41" name="연결선: 꺾임 40">
            <a:extLst>
              <a:ext uri="{FF2B5EF4-FFF2-40B4-BE49-F238E27FC236}">
                <a16:creationId xmlns:a16="http://schemas.microsoft.com/office/drawing/2014/main" id="{664CF9B2-3064-4767-BBBE-1742785D506E}"/>
              </a:ext>
            </a:extLst>
          </p:cNvPr>
          <p:cNvCxnSpPr>
            <a:cxnSpLocks/>
            <a:stCxn id="33" idx="0"/>
          </p:cNvCxnSpPr>
          <p:nvPr/>
        </p:nvCxnSpPr>
        <p:spPr bwMode="auto">
          <a:xfrm rot="5400000" flipH="1" flipV="1">
            <a:off x="3196905" y="1890166"/>
            <a:ext cx="89663" cy="3266953"/>
          </a:xfrm>
          <a:prstGeom prst="bentConnector2">
            <a:avLst/>
          </a:prstGeom>
          <a:solidFill>
            <a:schemeClr val="accent1"/>
          </a:solidFill>
          <a:ln w="50800" cap="flat" cmpd="sng" algn="ctr">
            <a:solidFill>
              <a:srgbClr val="0000FF"/>
            </a:solidFill>
            <a:prstDash val="solid"/>
            <a:round/>
            <a:headEnd type="none" w="sm" len="sm"/>
            <a:tailEnd type="triangle"/>
          </a:ln>
          <a:effectLst/>
        </p:spPr>
      </p:cxnSp>
      <p:sp>
        <p:nvSpPr>
          <p:cNvPr id="47" name="직사각형 46">
            <a:extLst>
              <a:ext uri="{FF2B5EF4-FFF2-40B4-BE49-F238E27FC236}">
                <a16:creationId xmlns:a16="http://schemas.microsoft.com/office/drawing/2014/main" id="{059CCD31-01E0-425B-85AD-493FDF3041B9}"/>
              </a:ext>
            </a:extLst>
          </p:cNvPr>
          <p:cNvSpPr/>
          <p:nvPr/>
        </p:nvSpPr>
        <p:spPr bwMode="auto">
          <a:xfrm>
            <a:off x="1417259" y="4070174"/>
            <a:ext cx="706469" cy="357250"/>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cxnSp>
        <p:nvCxnSpPr>
          <p:cNvPr id="49" name="연결선: 꺾임 48">
            <a:extLst>
              <a:ext uri="{FF2B5EF4-FFF2-40B4-BE49-F238E27FC236}">
                <a16:creationId xmlns:a16="http://schemas.microsoft.com/office/drawing/2014/main" id="{F4E137D0-694F-4B7A-A94E-4FA57A6BDD5B}"/>
              </a:ext>
            </a:extLst>
          </p:cNvPr>
          <p:cNvCxnSpPr>
            <a:cxnSpLocks/>
            <a:stCxn id="47" idx="2"/>
            <a:endCxn id="56" idx="2"/>
          </p:cNvCxnSpPr>
          <p:nvPr/>
        </p:nvCxnSpPr>
        <p:spPr bwMode="auto">
          <a:xfrm rot="5400000" flipH="1" flipV="1">
            <a:off x="3773019" y="2353615"/>
            <a:ext cx="71283" cy="4076335"/>
          </a:xfrm>
          <a:prstGeom prst="bentConnector3">
            <a:avLst>
              <a:gd name="adj1" fmla="val -181073"/>
            </a:avLst>
          </a:prstGeom>
          <a:solidFill>
            <a:schemeClr val="accent1"/>
          </a:solidFill>
          <a:ln w="50800" cap="flat" cmpd="sng" algn="ctr">
            <a:solidFill>
              <a:srgbClr val="0000FF"/>
            </a:solidFill>
            <a:prstDash val="solid"/>
            <a:round/>
            <a:headEnd type="none" w="sm" len="sm"/>
            <a:tailEnd type="triangle"/>
          </a:ln>
          <a:effectLst/>
        </p:spPr>
      </p:cxnSp>
      <p:sp>
        <p:nvSpPr>
          <p:cNvPr id="56" name="직사각형 55">
            <a:extLst>
              <a:ext uri="{FF2B5EF4-FFF2-40B4-BE49-F238E27FC236}">
                <a16:creationId xmlns:a16="http://schemas.microsoft.com/office/drawing/2014/main" id="{F28912A3-7695-4DC9-B561-C74B26E0705E}"/>
              </a:ext>
            </a:extLst>
          </p:cNvPr>
          <p:cNvSpPr/>
          <p:nvPr/>
        </p:nvSpPr>
        <p:spPr bwMode="auto">
          <a:xfrm>
            <a:off x="5493594" y="4042194"/>
            <a:ext cx="706469" cy="313947"/>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62" name="TextBox 61">
            <a:extLst>
              <a:ext uri="{FF2B5EF4-FFF2-40B4-BE49-F238E27FC236}">
                <a16:creationId xmlns:a16="http://schemas.microsoft.com/office/drawing/2014/main" id="{A6AFAA4C-F7C2-43C2-A2B6-84D1769B88A2}"/>
              </a:ext>
            </a:extLst>
          </p:cNvPr>
          <p:cNvSpPr txBox="1"/>
          <p:nvPr/>
        </p:nvSpPr>
        <p:spPr>
          <a:xfrm>
            <a:off x="4051957" y="4290143"/>
            <a:ext cx="1527982" cy="246221"/>
          </a:xfrm>
          <a:prstGeom prst="rect">
            <a:avLst/>
          </a:prstGeom>
          <a:noFill/>
        </p:spPr>
        <p:txBody>
          <a:bodyPr wrap="none" rtlCol="0">
            <a:spAutoFit/>
          </a:bodyPr>
          <a:lstStyle/>
          <a:p>
            <a:r>
              <a:rPr lang="en-US" altLang="ko-KR" sz="1000" dirty="0">
                <a:solidFill>
                  <a:srgbClr val="0000FF"/>
                </a:solidFill>
              </a:rPr>
              <a:t>What makes this change ?</a:t>
            </a:r>
            <a:endParaRPr lang="ko-KR" altLang="en-US" sz="1000" dirty="0">
              <a:solidFill>
                <a:srgbClr val="0000FF"/>
              </a:solidFill>
            </a:endParaRPr>
          </a:p>
        </p:txBody>
      </p:sp>
      <p:sp>
        <p:nvSpPr>
          <p:cNvPr id="64" name="Rectangle 3">
            <a:extLst>
              <a:ext uri="{FF2B5EF4-FFF2-40B4-BE49-F238E27FC236}">
                <a16:creationId xmlns:a16="http://schemas.microsoft.com/office/drawing/2014/main" id="{EB404BA8-5D8D-40F5-AB36-8C787087ACFF}"/>
              </a:ext>
            </a:extLst>
          </p:cNvPr>
          <p:cNvSpPr>
            <a:spLocks noChangeArrowheads="1"/>
          </p:cNvSpPr>
          <p:nvPr/>
        </p:nvSpPr>
        <p:spPr bwMode="auto">
          <a:xfrm>
            <a:off x="196370" y="5185919"/>
            <a:ext cx="8568952" cy="663589"/>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600" dirty="0"/>
              <a:t>The changes in the draft cannot be done without any disposition details or proposed changes.</a:t>
            </a:r>
          </a:p>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600" dirty="0"/>
              <a:t>If you find other things that you need to change in Figure O.16, the disposition status should be changed from “ACCEPTED” to “REVISED” and “what” is changed to “what” and “what” is deleted should be specified in the disposition details.</a:t>
            </a:r>
          </a:p>
        </p:txBody>
      </p:sp>
      <p:sp>
        <p:nvSpPr>
          <p:cNvPr id="65" name="직사각형 64">
            <a:extLst>
              <a:ext uri="{FF2B5EF4-FFF2-40B4-BE49-F238E27FC236}">
                <a16:creationId xmlns:a16="http://schemas.microsoft.com/office/drawing/2014/main" id="{39D98587-BAA3-47D8-8F06-00CBCF293B55}"/>
              </a:ext>
            </a:extLst>
          </p:cNvPr>
          <p:cNvSpPr/>
          <p:nvPr/>
        </p:nvSpPr>
        <p:spPr bwMode="auto">
          <a:xfrm>
            <a:off x="6348311" y="1852098"/>
            <a:ext cx="599953" cy="688881"/>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66" name="TextBox 65">
            <a:extLst>
              <a:ext uri="{FF2B5EF4-FFF2-40B4-BE49-F238E27FC236}">
                <a16:creationId xmlns:a16="http://schemas.microsoft.com/office/drawing/2014/main" id="{124D08BC-0877-4A6D-B881-B771427FBA27}"/>
              </a:ext>
            </a:extLst>
          </p:cNvPr>
          <p:cNvSpPr txBox="1"/>
          <p:nvPr/>
        </p:nvSpPr>
        <p:spPr>
          <a:xfrm>
            <a:off x="7018414" y="1780593"/>
            <a:ext cx="2084225" cy="646331"/>
          </a:xfrm>
          <a:prstGeom prst="rect">
            <a:avLst/>
          </a:prstGeom>
          <a:noFill/>
          <a:ln>
            <a:solidFill>
              <a:srgbClr val="0000FF"/>
            </a:solidFill>
          </a:ln>
        </p:spPr>
        <p:txBody>
          <a:bodyPr wrap="square" rtlCol="0">
            <a:spAutoFit/>
          </a:bodyPr>
          <a:lstStyle/>
          <a:p>
            <a:r>
              <a:rPr lang="en-US" altLang="ko-KR" dirty="0">
                <a:solidFill>
                  <a:srgbClr val="0000FF"/>
                </a:solidFill>
              </a:rPr>
              <a:t>“</a:t>
            </a:r>
            <a:r>
              <a:rPr lang="en-US" altLang="ko-KR" dirty="0">
                <a:solidFill>
                  <a:srgbClr val="FF0000"/>
                </a:solidFill>
              </a:rPr>
              <a:t> Specify all of the changes in </a:t>
            </a:r>
          </a:p>
          <a:p>
            <a:r>
              <a:rPr lang="en-US" altLang="ko-KR" dirty="0">
                <a:solidFill>
                  <a:srgbClr val="FF0000"/>
                </a:solidFill>
              </a:rPr>
              <a:t>Figure O.16 as shown in the previous slides</a:t>
            </a:r>
            <a:r>
              <a:rPr lang="en-US" altLang="ko-KR" dirty="0"/>
              <a:t> </a:t>
            </a:r>
            <a:r>
              <a:rPr lang="en-US" altLang="ko-KR" dirty="0">
                <a:solidFill>
                  <a:srgbClr val="0000FF"/>
                </a:solidFill>
              </a:rPr>
              <a:t>”</a:t>
            </a:r>
            <a:endParaRPr lang="ko-KR" altLang="en-US" dirty="0">
              <a:solidFill>
                <a:srgbClr val="0000FF"/>
              </a:solidFill>
            </a:endParaRPr>
          </a:p>
        </p:txBody>
      </p:sp>
      <p:sp>
        <p:nvSpPr>
          <p:cNvPr id="67" name="화살표: 아래쪽 66">
            <a:extLst>
              <a:ext uri="{FF2B5EF4-FFF2-40B4-BE49-F238E27FC236}">
                <a16:creationId xmlns:a16="http://schemas.microsoft.com/office/drawing/2014/main" id="{A1221B36-85F7-4DEF-907B-6B38B036C244}"/>
              </a:ext>
            </a:extLst>
          </p:cNvPr>
          <p:cNvSpPr/>
          <p:nvPr/>
        </p:nvSpPr>
        <p:spPr bwMode="auto">
          <a:xfrm rot="16200000" flipV="1">
            <a:off x="6021896" y="1945033"/>
            <a:ext cx="293726" cy="359104"/>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68" name="TextBox 67">
            <a:extLst>
              <a:ext uri="{FF2B5EF4-FFF2-40B4-BE49-F238E27FC236}">
                <a16:creationId xmlns:a16="http://schemas.microsoft.com/office/drawing/2014/main" id="{5987EE8B-32F3-4FC0-B4BB-57B45DD33C4D}"/>
              </a:ext>
            </a:extLst>
          </p:cNvPr>
          <p:cNvSpPr txBox="1"/>
          <p:nvPr/>
        </p:nvSpPr>
        <p:spPr>
          <a:xfrm>
            <a:off x="4947214" y="1977722"/>
            <a:ext cx="1101584" cy="307777"/>
          </a:xfrm>
          <a:prstGeom prst="rect">
            <a:avLst/>
          </a:prstGeom>
          <a:noFill/>
        </p:spPr>
        <p:txBody>
          <a:bodyPr wrap="none" rtlCol="0">
            <a:spAutoFit/>
          </a:bodyPr>
          <a:lstStyle/>
          <a:p>
            <a:r>
              <a:rPr lang="en-US" altLang="ko-KR" sz="1400" dirty="0">
                <a:solidFill>
                  <a:srgbClr val="0000FF"/>
                </a:solidFill>
              </a:rPr>
              <a:t>“REVISED”</a:t>
            </a:r>
            <a:endParaRPr lang="ko-KR" altLang="en-US" sz="1400" dirty="0">
              <a:solidFill>
                <a:srgbClr val="0000FF"/>
              </a:solidFill>
            </a:endParaRPr>
          </a:p>
        </p:txBody>
      </p:sp>
    </p:spTree>
    <p:extLst>
      <p:ext uri="{BB962C8B-B14F-4D97-AF65-F5344CB8AC3E}">
        <p14:creationId xmlns:p14="http://schemas.microsoft.com/office/powerpoint/2010/main" val="1068398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DA8304AC-3382-484E-9EF9-FA68A62B5F7D}"/>
              </a:ext>
            </a:extLst>
          </p:cNvPr>
          <p:cNvPicPr>
            <a:picLocks noChangeAspect="1"/>
          </p:cNvPicPr>
          <p:nvPr/>
        </p:nvPicPr>
        <p:blipFill>
          <a:blip r:embed="rId2"/>
          <a:stretch>
            <a:fillRect/>
          </a:stretch>
        </p:blipFill>
        <p:spPr>
          <a:xfrm>
            <a:off x="4876000" y="3722014"/>
            <a:ext cx="3596229" cy="1097077"/>
          </a:xfrm>
          <a:prstGeom prst="rect">
            <a:avLst/>
          </a:prstGeom>
        </p:spPr>
      </p:pic>
      <p:pic>
        <p:nvPicPr>
          <p:cNvPr id="10" name="그림 9">
            <a:extLst>
              <a:ext uri="{FF2B5EF4-FFF2-40B4-BE49-F238E27FC236}">
                <a16:creationId xmlns:a16="http://schemas.microsoft.com/office/drawing/2014/main" id="{F1FFB75B-9639-4456-AC13-8702E78E1CB8}"/>
              </a:ext>
            </a:extLst>
          </p:cNvPr>
          <p:cNvPicPr>
            <a:picLocks noChangeAspect="1"/>
          </p:cNvPicPr>
          <p:nvPr/>
        </p:nvPicPr>
        <p:blipFill>
          <a:blip r:embed="rId3"/>
          <a:stretch>
            <a:fillRect/>
          </a:stretch>
        </p:blipFill>
        <p:spPr>
          <a:xfrm>
            <a:off x="800889" y="3828028"/>
            <a:ext cx="3096195" cy="1097077"/>
          </a:xfrm>
          <a:prstGeom prst="rect">
            <a:avLst/>
          </a:prstGeom>
        </p:spPr>
      </p:pic>
      <p:pic>
        <p:nvPicPr>
          <p:cNvPr id="7" name="그림 6">
            <a:extLst>
              <a:ext uri="{FF2B5EF4-FFF2-40B4-BE49-F238E27FC236}">
                <a16:creationId xmlns:a16="http://schemas.microsoft.com/office/drawing/2014/main" id="{53E7727A-6E83-410D-A18D-F56AEBB695EE}"/>
              </a:ext>
            </a:extLst>
          </p:cNvPr>
          <p:cNvPicPr>
            <a:picLocks noChangeAspect="1"/>
          </p:cNvPicPr>
          <p:nvPr/>
        </p:nvPicPr>
        <p:blipFill>
          <a:blip r:embed="rId4"/>
          <a:stretch>
            <a:fillRect/>
          </a:stretch>
        </p:blipFill>
        <p:spPr>
          <a:xfrm>
            <a:off x="0" y="1575801"/>
            <a:ext cx="9144000" cy="1681390"/>
          </a:xfrm>
          <a:prstGeom prst="rect">
            <a:avLst/>
          </a:prstGeom>
        </p:spPr>
      </p:pic>
      <p:sp>
        <p:nvSpPr>
          <p:cNvPr id="2" name="날짜 개체 틀 1"/>
          <p:cNvSpPr>
            <a:spLocks noGrp="1"/>
          </p:cNvSpPr>
          <p:nvPr>
            <p:ph type="dt" sz="half" idx="10"/>
          </p:nvPr>
        </p:nvSpPr>
        <p:spPr/>
        <p:txBody>
          <a:bodyPr/>
          <a:lstStyle/>
          <a:p>
            <a:r>
              <a:rPr lang="en-US" altLang="ko-KR"/>
              <a:t>May 2024</a:t>
            </a:r>
            <a:endParaRPr lang="en-US" altLang="zh-CN" dirty="0"/>
          </a:p>
        </p:txBody>
      </p:sp>
      <p:sp>
        <p:nvSpPr>
          <p:cNvPr id="3" name="슬라이드 번호 개체 틀 2"/>
          <p:cNvSpPr>
            <a:spLocks noGrp="1"/>
          </p:cNvSpPr>
          <p:nvPr>
            <p:ph type="sldNum" sz="quarter" idx="12"/>
          </p:nvPr>
        </p:nvSpPr>
        <p:spPr>
          <a:xfrm>
            <a:off x="4344988" y="6475413"/>
            <a:ext cx="530225" cy="182562"/>
          </a:xfrm>
        </p:spPr>
        <p:txBody>
          <a:bodyPr/>
          <a:lstStyle/>
          <a:p>
            <a:r>
              <a:rPr lang="en-US" altLang="zh-CN"/>
              <a:t>Slide </a:t>
            </a:r>
            <a:fld id="{76C0EB13-4677-48A4-A691-EDFD86E62D7A}" type="slidenum">
              <a:rPr lang="en-US" altLang="zh-CN" smtClean="0"/>
              <a:pPr/>
              <a:t>16</a:t>
            </a:fld>
            <a:endParaRPr lang="en-US" altLang="zh-CN" dirty="0"/>
          </a:p>
        </p:txBody>
      </p:sp>
      <p:sp>
        <p:nvSpPr>
          <p:cNvPr id="4" name="바닥글 개체 틀 3"/>
          <p:cNvSpPr>
            <a:spLocks noGrp="1"/>
          </p:cNvSpPr>
          <p:nvPr>
            <p:ph type="ftr" sz="quarter" idx="3"/>
          </p:nvPr>
        </p:nvSpPr>
        <p:spPr/>
        <p:txBody>
          <a:bodyPr/>
          <a:lstStyle/>
          <a:p>
            <a:r>
              <a:rPr lang="en-US" altLang="zh-CN"/>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2800" b="1" dirty="0">
                <a:latin typeface="+mj-ea"/>
                <a:ea typeface="+mj-ea"/>
                <a:cs typeface="Arial" panose="020B0604020202020204" pitchFamily="34" charset="0"/>
              </a:rPr>
              <a:t>CID#  I-111</a:t>
            </a:r>
            <a:endParaRPr lang="ko-KR" altLang="en-US" sz="2800" b="1" dirty="0">
              <a:latin typeface="+mj-ea"/>
              <a:ea typeface="+mj-ea"/>
              <a:cs typeface="Arial" panose="020B0604020202020204" pitchFamily="34" charset="0"/>
            </a:endParaRPr>
          </a:p>
        </p:txBody>
      </p:sp>
      <p:pic>
        <p:nvPicPr>
          <p:cNvPr id="16" name="그림 15">
            <a:extLst>
              <a:ext uri="{FF2B5EF4-FFF2-40B4-BE49-F238E27FC236}">
                <a16:creationId xmlns:a16="http://schemas.microsoft.com/office/drawing/2014/main" id="{9C79AC93-051F-429C-ACA6-54A87BE09F69}"/>
              </a:ext>
            </a:extLst>
          </p:cNvPr>
          <p:cNvPicPr>
            <a:picLocks noChangeAspect="1"/>
          </p:cNvPicPr>
          <p:nvPr/>
        </p:nvPicPr>
        <p:blipFill>
          <a:blip r:embed="rId5"/>
          <a:stretch>
            <a:fillRect/>
          </a:stretch>
        </p:blipFill>
        <p:spPr>
          <a:xfrm>
            <a:off x="0" y="1226085"/>
            <a:ext cx="9144000" cy="353169"/>
          </a:xfrm>
          <a:prstGeom prst="rect">
            <a:avLst/>
          </a:prstGeom>
        </p:spPr>
      </p:pic>
      <p:sp>
        <p:nvSpPr>
          <p:cNvPr id="21" name="사각형: 둥근 모서리 20">
            <a:extLst>
              <a:ext uri="{FF2B5EF4-FFF2-40B4-BE49-F238E27FC236}">
                <a16:creationId xmlns:a16="http://schemas.microsoft.com/office/drawing/2014/main" id="{BF1AC9C6-A2A0-4302-8746-9918FB8A5F21}"/>
              </a:ext>
            </a:extLst>
          </p:cNvPr>
          <p:cNvSpPr/>
          <p:nvPr/>
        </p:nvSpPr>
        <p:spPr bwMode="auto">
          <a:xfrm>
            <a:off x="5781898" y="5238811"/>
            <a:ext cx="20129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p49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31" name="사각형: 둥근 모서리 30">
            <a:extLst>
              <a:ext uri="{FF2B5EF4-FFF2-40B4-BE49-F238E27FC236}">
                <a16:creationId xmlns:a16="http://schemas.microsoft.com/office/drawing/2014/main" id="{251CAB7F-1781-4484-A8B6-5E33D2FCE9FE}"/>
              </a:ext>
            </a:extLst>
          </p:cNvPr>
          <p:cNvSpPr/>
          <p:nvPr/>
        </p:nvSpPr>
        <p:spPr bwMode="auto">
          <a:xfrm>
            <a:off x="1342011" y="5014533"/>
            <a:ext cx="20129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p45 in the current D6 draft</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33" name="직사각형 32">
            <a:extLst>
              <a:ext uri="{FF2B5EF4-FFF2-40B4-BE49-F238E27FC236}">
                <a16:creationId xmlns:a16="http://schemas.microsoft.com/office/drawing/2014/main" id="{7FFDBAAB-70D9-4A60-BE25-1B1A7B26991F}"/>
              </a:ext>
            </a:extLst>
          </p:cNvPr>
          <p:cNvSpPr/>
          <p:nvPr/>
        </p:nvSpPr>
        <p:spPr bwMode="auto">
          <a:xfrm>
            <a:off x="1342011" y="3829728"/>
            <a:ext cx="602916" cy="325671"/>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4" name="직사각형 33">
            <a:extLst>
              <a:ext uri="{FF2B5EF4-FFF2-40B4-BE49-F238E27FC236}">
                <a16:creationId xmlns:a16="http://schemas.microsoft.com/office/drawing/2014/main" id="{C911DBFF-4224-4746-AB46-4F532FAD57D0}"/>
              </a:ext>
            </a:extLst>
          </p:cNvPr>
          <p:cNvSpPr/>
          <p:nvPr/>
        </p:nvSpPr>
        <p:spPr bwMode="auto">
          <a:xfrm>
            <a:off x="827248" y="3807747"/>
            <a:ext cx="411024" cy="848761"/>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cxnSp>
        <p:nvCxnSpPr>
          <p:cNvPr id="24" name="연결선: 꺾임 23">
            <a:extLst>
              <a:ext uri="{FF2B5EF4-FFF2-40B4-BE49-F238E27FC236}">
                <a16:creationId xmlns:a16="http://schemas.microsoft.com/office/drawing/2014/main" id="{12FFEDF3-A92F-4EC8-AE2D-37E3C73DD8F0}"/>
              </a:ext>
            </a:extLst>
          </p:cNvPr>
          <p:cNvCxnSpPr>
            <a:cxnSpLocks/>
            <a:stCxn id="33" idx="0"/>
            <a:endCxn id="40" idx="0"/>
          </p:cNvCxnSpPr>
          <p:nvPr/>
        </p:nvCxnSpPr>
        <p:spPr bwMode="auto">
          <a:xfrm rot="5400000" flipH="1" flipV="1">
            <a:off x="3712049" y="1659162"/>
            <a:ext cx="101987" cy="4239147"/>
          </a:xfrm>
          <a:prstGeom prst="bentConnector3">
            <a:avLst>
              <a:gd name="adj1" fmla="val 501023"/>
            </a:avLst>
          </a:prstGeom>
          <a:solidFill>
            <a:schemeClr val="accent1"/>
          </a:solidFill>
          <a:ln w="50800" cap="flat" cmpd="sng" algn="ctr">
            <a:solidFill>
              <a:srgbClr val="0000FF"/>
            </a:solidFill>
            <a:prstDash val="solid"/>
            <a:round/>
            <a:headEnd type="none" w="sm" len="sm"/>
            <a:tailEnd type="triangle"/>
          </a:ln>
          <a:effectLst/>
        </p:spPr>
      </p:cxnSp>
      <p:sp>
        <p:nvSpPr>
          <p:cNvPr id="29" name="화살표: 아래쪽 28">
            <a:extLst>
              <a:ext uri="{FF2B5EF4-FFF2-40B4-BE49-F238E27FC236}">
                <a16:creationId xmlns:a16="http://schemas.microsoft.com/office/drawing/2014/main" id="{A494A3F6-5BBF-4AFC-BAD7-5CA4D76BB6E6}"/>
              </a:ext>
            </a:extLst>
          </p:cNvPr>
          <p:cNvSpPr/>
          <p:nvPr/>
        </p:nvSpPr>
        <p:spPr bwMode="auto">
          <a:xfrm rot="13856424">
            <a:off x="6169566" y="3549300"/>
            <a:ext cx="245941" cy="225604"/>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2" name="직사각형 31">
            <a:extLst>
              <a:ext uri="{FF2B5EF4-FFF2-40B4-BE49-F238E27FC236}">
                <a16:creationId xmlns:a16="http://schemas.microsoft.com/office/drawing/2014/main" id="{2BF84073-046B-4275-B24B-A315D8CA99B5}"/>
              </a:ext>
            </a:extLst>
          </p:cNvPr>
          <p:cNvSpPr/>
          <p:nvPr/>
        </p:nvSpPr>
        <p:spPr bwMode="auto">
          <a:xfrm>
            <a:off x="4877375" y="3722014"/>
            <a:ext cx="517029" cy="892683"/>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5" name="직사각형 34">
            <a:extLst>
              <a:ext uri="{FF2B5EF4-FFF2-40B4-BE49-F238E27FC236}">
                <a16:creationId xmlns:a16="http://schemas.microsoft.com/office/drawing/2014/main" id="{F500F0D5-AC33-4C9A-81DE-436452EDC04F}"/>
              </a:ext>
            </a:extLst>
          </p:cNvPr>
          <p:cNvSpPr/>
          <p:nvPr/>
        </p:nvSpPr>
        <p:spPr bwMode="auto">
          <a:xfrm>
            <a:off x="5399313" y="4259352"/>
            <a:ext cx="527353" cy="355346"/>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7" name="직사각형 46">
            <a:extLst>
              <a:ext uri="{FF2B5EF4-FFF2-40B4-BE49-F238E27FC236}">
                <a16:creationId xmlns:a16="http://schemas.microsoft.com/office/drawing/2014/main" id="{059CCD31-01E0-425B-85AD-493FDF3041B9}"/>
              </a:ext>
            </a:extLst>
          </p:cNvPr>
          <p:cNvSpPr/>
          <p:nvPr/>
        </p:nvSpPr>
        <p:spPr bwMode="auto">
          <a:xfrm>
            <a:off x="2164313" y="3828028"/>
            <a:ext cx="679495" cy="325671"/>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cxnSp>
        <p:nvCxnSpPr>
          <p:cNvPr id="49" name="연결선: 꺾임 48">
            <a:extLst>
              <a:ext uri="{FF2B5EF4-FFF2-40B4-BE49-F238E27FC236}">
                <a16:creationId xmlns:a16="http://schemas.microsoft.com/office/drawing/2014/main" id="{F4E137D0-694F-4B7A-A94E-4FA57A6BDD5B}"/>
              </a:ext>
            </a:extLst>
          </p:cNvPr>
          <p:cNvCxnSpPr>
            <a:cxnSpLocks/>
            <a:stCxn id="34" idx="2"/>
            <a:endCxn id="32" idx="2"/>
          </p:cNvCxnSpPr>
          <p:nvPr/>
        </p:nvCxnSpPr>
        <p:spPr bwMode="auto">
          <a:xfrm rot="5400000" flipH="1" flipV="1">
            <a:off x="3063419" y="2584038"/>
            <a:ext cx="41811" cy="4103130"/>
          </a:xfrm>
          <a:prstGeom prst="bentConnector3">
            <a:avLst>
              <a:gd name="adj1" fmla="val -710402"/>
            </a:avLst>
          </a:prstGeom>
          <a:solidFill>
            <a:schemeClr val="accent1"/>
          </a:solidFill>
          <a:ln w="50800" cap="flat" cmpd="sng" algn="ctr">
            <a:solidFill>
              <a:srgbClr val="0000FF"/>
            </a:solidFill>
            <a:prstDash val="solid"/>
            <a:round/>
            <a:headEnd type="none" w="sm" len="sm"/>
            <a:tailEnd type="triangle"/>
          </a:ln>
          <a:effectLst/>
        </p:spPr>
      </p:cxnSp>
      <p:sp>
        <p:nvSpPr>
          <p:cNvPr id="56" name="직사각형 55">
            <a:extLst>
              <a:ext uri="{FF2B5EF4-FFF2-40B4-BE49-F238E27FC236}">
                <a16:creationId xmlns:a16="http://schemas.microsoft.com/office/drawing/2014/main" id="{F28912A3-7695-4DC9-B561-C74B26E0705E}"/>
              </a:ext>
            </a:extLst>
          </p:cNvPr>
          <p:cNvSpPr/>
          <p:nvPr/>
        </p:nvSpPr>
        <p:spPr bwMode="auto">
          <a:xfrm>
            <a:off x="6580445" y="3727163"/>
            <a:ext cx="634893" cy="426536"/>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62" name="TextBox 61">
            <a:extLst>
              <a:ext uri="{FF2B5EF4-FFF2-40B4-BE49-F238E27FC236}">
                <a16:creationId xmlns:a16="http://schemas.microsoft.com/office/drawing/2014/main" id="{A6AFAA4C-F7C2-43C2-A2B6-84D1769B88A2}"/>
              </a:ext>
            </a:extLst>
          </p:cNvPr>
          <p:cNvSpPr txBox="1"/>
          <p:nvPr/>
        </p:nvSpPr>
        <p:spPr>
          <a:xfrm>
            <a:off x="1627365" y="3319459"/>
            <a:ext cx="4326826" cy="261610"/>
          </a:xfrm>
          <a:prstGeom prst="rect">
            <a:avLst/>
          </a:prstGeom>
          <a:noFill/>
        </p:spPr>
        <p:txBody>
          <a:bodyPr wrap="none" rtlCol="0">
            <a:spAutoFit/>
          </a:bodyPr>
          <a:lstStyle/>
          <a:p>
            <a:r>
              <a:rPr lang="en-US" altLang="ko-KR" sz="1100" dirty="0">
                <a:solidFill>
                  <a:srgbClr val="0000FF"/>
                </a:solidFill>
              </a:rPr>
              <a:t>The changes in this part are different from the proposed change for I-111.</a:t>
            </a:r>
            <a:endParaRPr lang="ko-KR" altLang="en-US" sz="1100" dirty="0">
              <a:solidFill>
                <a:srgbClr val="0000FF"/>
              </a:solidFill>
            </a:endParaRPr>
          </a:p>
        </p:txBody>
      </p:sp>
      <p:sp>
        <p:nvSpPr>
          <p:cNvPr id="65" name="직사각형 64">
            <a:extLst>
              <a:ext uri="{FF2B5EF4-FFF2-40B4-BE49-F238E27FC236}">
                <a16:creationId xmlns:a16="http://schemas.microsoft.com/office/drawing/2014/main" id="{39D98587-BAA3-47D8-8F06-00CBCF293B55}"/>
              </a:ext>
            </a:extLst>
          </p:cNvPr>
          <p:cNvSpPr/>
          <p:nvPr/>
        </p:nvSpPr>
        <p:spPr bwMode="auto">
          <a:xfrm>
            <a:off x="6309080" y="2175438"/>
            <a:ext cx="619563" cy="245450"/>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8" name="TextBox 37">
            <a:extLst>
              <a:ext uri="{FF2B5EF4-FFF2-40B4-BE49-F238E27FC236}">
                <a16:creationId xmlns:a16="http://schemas.microsoft.com/office/drawing/2014/main" id="{3AEAFD0A-5207-43C2-B535-ACE2951B315C}"/>
              </a:ext>
            </a:extLst>
          </p:cNvPr>
          <p:cNvSpPr txBox="1"/>
          <p:nvPr/>
        </p:nvSpPr>
        <p:spPr>
          <a:xfrm>
            <a:off x="3908061" y="5014997"/>
            <a:ext cx="1145570" cy="276999"/>
          </a:xfrm>
          <a:prstGeom prst="rect">
            <a:avLst/>
          </a:prstGeom>
          <a:noFill/>
          <a:ln>
            <a:solidFill>
              <a:srgbClr val="0000FF"/>
            </a:solidFill>
          </a:ln>
        </p:spPr>
        <p:txBody>
          <a:bodyPr wrap="none" rtlCol="0">
            <a:spAutoFit/>
          </a:bodyPr>
          <a:lstStyle/>
          <a:p>
            <a:r>
              <a:rPr lang="en-US" altLang="ko-KR" dirty="0">
                <a:solidFill>
                  <a:srgbClr val="0000FF"/>
                </a:solidFill>
              </a:rPr>
              <a:t>I-109 and I-110</a:t>
            </a:r>
            <a:endParaRPr lang="ko-KR" altLang="en-US" dirty="0">
              <a:solidFill>
                <a:srgbClr val="0000FF"/>
              </a:solidFill>
            </a:endParaRPr>
          </a:p>
        </p:txBody>
      </p:sp>
      <p:sp>
        <p:nvSpPr>
          <p:cNvPr id="40" name="직사각형 39">
            <a:extLst>
              <a:ext uri="{FF2B5EF4-FFF2-40B4-BE49-F238E27FC236}">
                <a16:creationId xmlns:a16="http://schemas.microsoft.com/office/drawing/2014/main" id="{907CB7B6-3DFF-45CF-B288-AFD647CFABA1}"/>
              </a:ext>
            </a:extLst>
          </p:cNvPr>
          <p:cNvSpPr/>
          <p:nvPr/>
        </p:nvSpPr>
        <p:spPr bwMode="auto">
          <a:xfrm>
            <a:off x="5565169" y="3727741"/>
            <a:ext cx="634893" cy="410023"/>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cxnSp>
        <p:nvCxnSpPr>
          <p:cNvPr id="44" name="연결선: 꺾임 43">
            <a:extLst>
              <a:ext uri="{FF2B5EF4-FFF2-40B4-BE49-F238E27FC236}">
                <a16:creationId xmlns:a16="http://schemas.microsoft.com/office/drawing/2014/main" id="{C532038D-109A-4A14-80A8-72BDF15DABE1}"/>
              </a:ext>
            </a:extLst>
          </p:cNvPr>
          <p:cNvCxnSpPr>
            <a:cxnSpLocks/>
            <a:stCxn id="47" idx="2"/>
            <a:endCxn id="56" idx="2"/>
          </p:cNvCxnSpPr>
          <p:nvPr/>
        </p:nvCxnSpPr>
        <p:spPr bwMode="auto">
          <a:xfrm rot="16200000" flipH="1">
            <a:off x="4700976" y="1956783"/>
            <a:ext cx="12700" cy="4393831"/>
          </a:xfrm>
          <a:prstGeom prst="bentConnector3">
            <a:avLst>
              <a:gd name="adj1" fmla="val 428575"/>
            </a:avLst>
          </a:prstGeom>
          <a:solidFill>
            <a:schemeClr val="accent1"/>
          </a:solidFill>
          <a:ln w="50800" cap="flat" cmpd="sng" algn="ctr">
            <a:solidFill>
              <a:srgbClr val="0000FF"/>
            </a:solidFill>
            <a:prstDash val="solid"/>
            <a:round/>
            <a:headEnd type="none" w="sm" len="sm"/>
            <a:tailEnd type="triangle"/>
          </a:ln>
          <a:effectLst/>
        </p:spPr>
      </p:cxnSp>
      <p:sp>
        <p:nvSpPr>
          <p:cNvPr id="48" name="TextBox 47">
            <a:extLst>
              <a:ext uri="{FF2B5EF4-FFF2-40B4-BE49-F238E27FC236}">
                <a16:creationId xmlns:a16="http://schemas.microsoft.com/office/drawing/2014/main" id="{3159680C-1EE1-4A5A-9650-207E86F155C9}"/>
              </a:ext>
            </a:extLst>
          </p:cNvPr>
          <p:cNvSpPr txBox="1"/>
          <p:nvPr/>
        </p:nvSpPr>
        <p:spPr>
          <a:xfrm>
            <a:off x="4139619" y="3878752"/>
            <a:ext cx="512384" cy="276999"/>
          </a:xfrm>
          <a:prstGeom prst="rect">
            <a:avLst/>
          </a:prstGeom>
          <a:noFill/>
          <a:ln>
            <a:solidFill>
              <a:srgbClr val="0000FF"/>
            </a:solidFill>
          </a:ln>
        </p:spPr>
        <p:txBody>
          <a:bodyPr wrap="none" rtlCol="0">
            <a:spAutoFit/>
          </a:bodyPr>
          <a:lstStyle/>
          <a:p>
            <a:r>
              <a:rPr lang="en-US" altLang="ko-KR" dirty="0">
                <a:solidFill>
                  <a:srgbClr val="0000FF"/>
                </a:solidFill>
              </a:rPr>
              <a:t>I-112</a:t>
            </a:r>
            <a:endParaRPr lang="ko-KR" altLang="en-US" dirty="0">
              <a:solidFill>
                <a:srgbClr val="0000FF"/>
              </a:solidFill>
            </a:endParaRPr>
          </a:p>
        </p:txBody>
      </p:sp>
      <p:sp>
        <p:nvSpPr>
          <p:cNvPr id="50" name="화살표: 아래쪽 49">
            <a:extLst>
              <a:ext uri="{FF2B5EF4-FFF2-40B4-BE49-F238E27FC236}">
                <a16:creationId xmlns:a16="http://schemas.microsoft.com/office/drawing/2014/main" id="{4FFAF47B-1783-4C1A-9353-86CA9D0B34B7}"/>
              </a:ext>
            </a:extLst>
          </p:cNvPr>
          <p:cNvSpPr/>
          <p:nvPr/>
        </p:nvSpPr>
        <p:spPr bwMode="auto">
          <a:xfrm rot="16734633" flipV="1">
            <a:off x="5992324" y="1922032"/>
            <a:ext cx="225624" cy="359104"/>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51" name="TextBox 50">
            <a:extLst>
              <a:ext uri="{FF2B5EF4-FFF2-40B4-BE49-F238E27FC236}">
                <a16:creationId xmlns:a16="http://schemas.microsoft.com/office/drawing/2014/main" id="{DD583A0F-65A0-4CA1-8101-EFD5AC516226}"/>
              </a:ext>
            </a:extLst>
          </p:cNvPr>
          <p:cNvSpPr txBox="1"/>
          <p:nvPr/>
        </p:nvSpPr>
        <p:spPr>
          <a:xfrm>
            <a:off x="4897508" y="1911497"/>
            <a:ext cx="1101584" cy="307777"/>
          </a:xfrm>
          <a:prstGeom prst="rect">
            <a:avLst/>
          </a:prstGeom>
          <a:noFill/>
        </p:spPr>
        <p:txBody>
          <a:bodyPr wrap="none" rtlCol="0">
            <a:spAutoFit/>
          </a:bodyPr>
          <a:lstStyle/>
          <a:p>
            <a:r>
              <a:rPr lang="en-US" altLang="ko-KR" sz="1400" dirty="0">
                <a:solidFill>
                  <a:srgbClr val="0000FF"/>
                </a:solidFill>
              </a:rPr>
              <a:t>“REVISED”</a:t>
            </a:r>
            <a:endParaRPr lang="ko-KR" altLang="en-US" sz="1400" dirty="0">
              <a:solidFill>
                <a:srgbClr val="0000FF"/>
              </a:solidFill>
            </a:endParaRPr>
          </a:p>
        </p:txBody>
      </p:sp>
      <p:sp>
        <p:nvSpPr>
          <p:cNvPr id="52" name="TextBox 51">
            <a:extLst>
              <a:ext uri="{FF2B5EF4-FFF2-40B4-BE49-F238E27FC236}">
                <a16:creationId xmlns:a16="http://schemas.microsoft.com/office/drawing/2014/main" id="{19288450-19C4-44BC-873B-C387CD8098A7}"/>
              </a:ext>
            </a:extLst>
          </p:cNvPr>
          <p:cNvSpPr txBox="1"/>
          <p:nvPr/>
        </p:nvSpPr>
        <p:spPr>
          <a:xfrm>
            <a:off x="6933548" y="1795560"/>
            <a:ext cx="2205547" cy="954107"/>
          </a:xfrm>
          <a:prstGeom prst="rect">
            <a:avLst/>
          </a:prstGeom>
          <a:noFill/>
          <a:ln>
            <a:solidFill>
              <a:srgbClr val="0000FF"/>
            </a:solidFill>
          </a:ln>
        </p:spPr>
        <p:txBody>
          <a:bodyPr wrap="square" rtlCol="0">
            <a:spAutoFit/>
          </a:bodyPr>
          <a:lstStyle/>
          <a:p>
            <a:pPr marL="126000" indent="-126000">
              <a:buFont typeface="+mj-lt"/>
              <a:buAutoNum type="arabicPeriod"/>
            </a:pPr>
            <a:r>
              <a:rPr lang="en-US" altLang="ko-KR" sz="800" dirty="0">
                <a:solidFill>
                  <a:srgbClr val="0000FF"/>
                </a:solidFill>
              </a:rPr>
              <a:t>See the comments, I-109 and I-110.</a:t>
            </a:r>
          </a:p>
          <a:p>
            <a:pPr marL="126000" indent="-126000">
              <a:buFont typeface="+mj-lt"/>
              <a:buAutoNum type="arabicPeriod"/>
            </a:pPr>
            <a:r>
              <a:rPr lang="en-US" altLang="ko-KR" sz="800" dirty="0">
                <a:solidFill>
                  <a:srgbClr val="0000FF"/>
                </a:solidFill>
              </a:rPr>
              <a:t>Change “FEC Decoder” in the low rate data stream to “Low rate FEC decoder” in Figure O.17.</a:t>
            </a:r>
          </a:p>
          <a:p>
            <a:pPr marL="126000" indent="-126000">
              <a:buFont typeface="+mj-lt"/>
              <a:buAutoNum type="arabicPeriod"/>
            </a:pPr>
            <a:r>
              <a:rPr lang="en-US" altLang="ko-KR" sz="800" dirty="0">
                <a:solidFill>
                  <a:srgbClr val="0000FF"/>
                </a:solidFill>
              </a:rPr>
              <a:t>Insert “High rate FEC decoder” after “QAM constellation </a:t>
            </a:r>
            <a:r>
              <a:rPr lang="en-US" altLang="ko-KR" sz="800" dirty="0" err="1">
                <a:solidFill>
                  <a:srgbClr val="0000FF"/>
                </a:solidFill>
              </a:rPr>
              <a:t>demapping</a:t>
            </a:r>
            <a:r>
              <a:rPr lang="en-US" altLang="ko-KR" sz="800" dirty="0">
                <a:solidFill>
                  <a:srgbClr val="0000FF"/>
                </a:solidFill>
              </a:rPr>
              <a:t>” in the high rate data stream in Figure O.17.</a:t>
            </a:r>
          </a:p>
        </p:txBody>
      </p:sp>
      <p:sp>
        <p:nvSpPr>
          <p:cNvPr id="53" name="TextBox 52">
            <a:extLst>
              <a:ext uri="{FF2B5EF4-FFF2-40B4-BE49-F238E27FC236}">
                <a16:creationId xmlns:a16="http://schemas.microsoft.com/office/drawing/2014/main" id="{C9FA8902-FB9F-4987-86DA-B03163EBF3A8}"/>
              </a:ext>
            </a:extLst>
          </p:cNvPr>
          <p:cNvSpPr txBox="1"/>
          <p:nvPr/>
        </p:nvSpPr>
        <p:spPr>
          <a:xfrm>
            <a:off x="6380164" y="3283000"/>
            <a:ext cx="1497526" cy="415498"/>
          </a:xfrm>
          <a:prstGeom prst="rect">
            <a:avLst/>
          </a:prstGeom>
          <a:noFill/>
          <a:ln>
            <a:solidFill>
              <a:srgbClr val="0000FF"/>
            </a:solidFill>
          </a:ln>
        </p:spPr>
        <p:txBody>
          <a:bodyPr wrap="none" rtlCol="0">
            <a:spAutoFit/>
          </a:bodyPr>
          <a:lstStyle/>
          <a:p>
            <a:r>
              <a:rPr lang="en-US" altLang="ko-KR" sz="1000" dirty="0">
                <a:solidFill>
                  <a:srgbClr val="0000FF"/>
                </a:solidFill>
              </a:rPr>
              <a:t>“ </a:t>
            </a:r>
            <a:r>
              <a:rPr lang="en-US" altLang="ko-KR" sz="1000" strike="sngStrike" dirty="0">
                <a:solidFill>
                  <a:srgbClr val="FF0000"/>
                </a:solidFill>
                <a:highlight>
                  <a:srgbClr val="FFFF00"/>
                </a:highlight>
              </a:rPr>
              <a:t>FEC Decoder </a:t>
            </a:r>
          </a:p>
          <a:p>
            <a:r>
              <a:rPr lang="en-US" altLang="ko-KR" sz="1000" dirty="0">
                <a:solidFill>
                  <a:srgbClr val="FF0000"/>
                </a:solidFill>
                <a:highlight>
                  <a:srgbClr val="FFFF00"/>
                </a:highlight>
              </a:rPr>
              <a:t>Low rate FEC decoder </a:t>
            </a:r>
            <a:r>
              <a:rPr lang="en-US" altLang="ko-KR" sz="1000" dirty="0">
                <a:solidFill>
                  <a:srgbClr val="0000FF"/>
                </a:solidFill>
              </a:rPr>
              <a:t>”</a:t>
            </a:r>
            <a:endParaRPr lang="ko-KR" altLang="en-US" sz="1000" dirty="0">
              <a:solidFill>
                <a:srgbClr val="0000FF"/>
              </a:solidFill>
            </a:endParaRPr>
          </a:p>
        </p:txBody>
      </p:sp>
      <p:sp>
        <p:nvSpPr>
          <p:cNvPr id="54" name="Rectangle 3">
            <a:extLst>
              <a:ext uri="{FF2B5EF4-FFF2-40B4-BE49-F238E27FC236}">
                <a16:creationId xmlns:a16="http://schemas.microsoft.com/office/drawing/2014/main" id="{AFF192B4-4D43-4755-A267-E41BDBAD7FC4}"/>
              </a:ext>
            </a:extLst>
          </p:cNvPr>
          <p:cNvSpPr>
            <a:spLocks noChangeArrowheads="1"/>
          </p:cNvSpPr>
          <p:nvPr/>
        </p:nvSpPr>
        <p:spPr bwMode="auto">
          <a:xfrm>
            <a:off x="154835" y="5497419"/>
            <a:ext cx="8432878" cy="663589"/>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600" dirty="0"/>
              <a:t>For synchronizing the changes between the comment resolution and the draft change, the disposition status for I-111 should be </a:t>
            </a:r>
            <a:r>
              <a:rPr lang="en-US" altLang="ko-KR" sz="1600" dirty="0">
                <a:highlight>
                  <a:srgbClr val="FFFF00"/>
                </a:highlight>
              </a:rPr>
              <a:t>changed from “ACCEPTED” to “REVISED” </a:t>
            </a:r>
            <a:r>
              <a:rPr lang="en-US" altLang="ko-KR" sz="1600" dirty="0"/>
              <a:t>and “what” is changed to “what” should be specified in the disposition details like this to satisfy the comment resolution guidelines.</a:t>
            </a:r>
          </a:p>
        </p:txBody>
      </p:sp>
      <p:sp>
        <p:nvSpPr>
          <p:cNvPr id="57" name="TextBox 56">
            <a:extLst>
              <a:ext uri="{FF2B5EF4-FFF2-40B4-BE49-F238E27FC236}">
                <a16:creationId xmlns:a16="http://schemas.microsoft.com/office/drawing/2014/main" id="{50BA9837-1E85-4139-9BE8-615DBD0CD8E7}"/>
              </a:ext>
            </a:extLst>
          </p:cNvPr>
          <p:cNvSpPr txBox="1"/>
          <p:nvPr/>
        </p:nvSpPr>
        <p:spPr>
          <a:xfrm>
            <a:off x="7489172" y="1537226"/>
            <a:ext cx="897490" cy="307777"/>
          </a:xfrm>
          <a:prstGeom prst="rect">
            <a:avLst/>
          </a:prstGeom>
          <a:noFill/>
        </p:spPr>
        <p:txBody>
          <a:bodyPr wrap="none" rtlCol="0">
            <a:spAutoFit/>
          </a:bodyPr>
          <a:lstStyle/>
          <a:p>
            <a:r>
              <a:rPr lang="en-US" altLang="ko-KR" sz="1400" dirty="0">
                <a:solidFill>
                  <a:srgbClr val="0000FF"/>
                </a:solidFill>
              </a:rPr>
              <a:t>For I-111,</a:t>
            </a:r>
            <a:endParaRPr lang="ko-KR" altLang="en-US" sz="1400" dirty="0">
              <a:solidFill>
                <a:srgbClr val="0000FF"/>
              </a:solidFill>
            </a:endParaRPr>
          </a:p>
        </p:txBody>
      </p:sp>
      <p:sp>
        <p:nvSpPr>
          <p:cNvPr id="58" name="화살표: 아래쪽 57">
            <a:extLst>
              <a:ext uri="{FF2B5EF4-FFF2-40B4-BE49-F238E27FC236}">
                <a16:creationId xmlns:a16="http://schemas.microsoft.com/office/drawing/2014/main" id="{0F3A26E3-DF16-489F-A695-5B6E408D78D1}"/>
              </a:ext>
            </a:extLst>
          </p:cNvPr>
          <p:cNvSpPr/>
          <p:nvPr/>
        </p:nvSpPr>
        <p:spPr bwMode="auto">
          <a:xfrm>
            <a:off x="5394404" y="4620424"/>
            <a:ext cx="245941" cy="177091"/>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59" name="TextBox 58">
            <a:extLst>
              <a:ext uri="{FF2B5EF4-FFF2-40B4-BE49-F238E27FC236}">
                <a16:creationId xmlns:a16="http://schemas.microsoft.com/office/drawing/2014/main" id="{55E394EF-F600-4AB8-8EB6-4960922D246F}"/>
              </a:ext>
            </a:extLst>
          </p:cNvPr>
          <p:cNvSpPr txBox="1"/>
          <p:nvPr/>
        </p:nvSpPr>
        <p:spPr>
          <a:xfrm>
            <a:off x="5394404" y="4807126"/>
            <a:ext cx="2787943" cy="400110"/>
          </a:xfrm>
          <a:prstGeom prst="rect">
            <a:avLst/>
          </a:prstGeom>
          <a:noFill/>
          <a:ln>
            <a:solidFill>
              <a:srgbClr val="0000FF"/>
            </a:solidFill>
          </a:ln>
        </p:spPr>
        <p:txBody>
          <a:bodyPr wrap="none" rtlCol="0">
            <a:spAutoFit/>
          </a:bodyPr>
          <a:lstStyle/>
          <a:p>
            <a:r>
              <a:rPr lang="en-US" altLang="ko-KR" sz="1000" dirty="0">
                <a:solidFill>
                  <a:srgbClr val="0000FF"/>
                </a:solidFill>
              </a:rPr>
              <a:t>What makes this changes ? </a:t>
            </a:r>
          </a:p>
          <a:p>
            <a:r>
              <a:rPr lang="en-US" altLang="ko-KR" sz="1000" dirty="0">
                <a:solidFill>
                  <a:srgbClr val="0000FF"/>
                </a:solidFill>
              </a:rPr>
              <a:t>“Disposition detail” on these changes is not found.</a:t>
            </a:r>
          </a:p>
        </p:txBody>
      </p:sp>
    </p:spTree>
    <p:extLst>
      <p:ext uri="{BB962C8B-B14F-4D97-AF65-F5344CB8AC3E}">
        <p14:creationId xmlns:p14="http://schemas.microsoft.com/office/powerpoint/2010/main" val="2806786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75C41E71-2EC3-46AD-AFE7-9FF906F1C4C5}"/>
              </a:ext>
            </a:extLst>
          </p:cNvPr>
          <p:cNvPicPr>
            <a:picLocks noChangeAspect="1"/>
          </p:cNvPicPr>
          <p:nvPr/>
        </p:nvPicPr>
        <p:blipFill>
          <a:blip r:embed="rId2"/>
          <a:stretch>
            <a:fillRect/>
          </a:stretch>
        </p:blipFill>
        <p:spPr>
          <a:xfrm>
            <a:off x="4176248" y="3291114"/>
            <a:ext cx="3530167" cy="1323143"/>
          </a:xfrm>
          <a:prstGeom prst="rect">
            <a:avLst/>
          </a:prstGeom>
        </p:spPr>
      </p:pic>
      <p:pic>
        <p:nvPicPr>
          <p:cNvPr id="9" name="그림 8">
            <a:extLst>
              <a:ext uri="{FF2B5EF4-FFF2-40B4-BE49-F238E27FC236}">
                <a16:creationId xmlns:a16="http://schemas.microsoft.com/office/drawing/2014/main" id="{CF35336D-98DF-44D0-B1C4-8D6E3AD6E296}"/>
              </a:ext>
            </a:extLst>
          </p:cNvPr>
          <p:cNvPicPr>
            <a:picLocks noChangeAspect="1"/>
          </p:cNvPicPr>
          <p:nvPr/>
        </p:nvPicPr>
        <p:blipFill>
          <a:blip r:embed="rId3"/>
          <a:stretch>
            <a:fillRect/>
          </a:stretch>
        </p:blipFill>
        <p:spPr>
          <a:xfrm>
            <a:off x="16978" y="3426985"/>
            <a:ext cx="3506336" cy="1187272"/>
          </a:xfrm>
          <a:prstGeom prst="rect">
            <a:avLst/>
          </a:prstGeom>
        </p:spPr>
      </p:pic>
      <p:pic>
        <p:nvPicPr>
          <p:cNvPr id="8" name="그림 7">
            <a:extLst>
              <a:ext uri="{FF2B5EF4-FFF2-40B4-BE49-F238E27FC236}">
                <a16:creationId xmlns:a16="http://schemas.microsoft.com/office/drawing/2014/main" id="{5547FEE1-FCAB-4B49-8AF8-030F6965368B}"/>
              </a:ext>
            </a:extLst>
          </p:cNvPr>
          <p:cNvPicPr>
            <a:picLocks noChangeAspect="1"/>
          </p:cNvPicPr>
          <p:nvPr/>
        </p:nvPicPr>
        <p:blipFill>
          <a:blip r:embed="rId4"/>
          <a:stretch>
            <a:fillRect/>
          </a:stretch>
        </p:blipFill>
        <p:spPr>
          <a:xfrm>
            <a:off x="0" y="1719575"/>
            <a:ext cx="9144000" cy="1021118"/>
          </a:xfrm>
          <a:prstGeom prst="rect">
            <a:avLst/>
          </a:prstGeom>
        </p:spPr>
      </p:pic>
      <p:sp>
        <p:nvSpPr>
          <p:cNvPr id="2" name="날짜 개체 틀 1"/>
          <p:cNvSpPr>
            <a:spLocks noGrp="1"/>
          </p:cNvSpPr>
          <p:nvPr>
            <p:ph type="dt" sz="half" idx="10"/>
          </p:nvPr>
        </p:nvSpPr>
        <p:spPr/>
        <p:txBody>
          <a:bodyPr/>
          <a:lstStyle/>
          <a:p>
            <a:r>
              <a:rPr lang="en-US" altLang="ko-KR"/>
              <a:t>May 2024</a:t>
            </a:r>
            <a:endParaRPr lang="en-US" altLang="zh-CN" dirty="0"/>
          </a:p>
        </p:txBody>
      </p:sp>
      <p:sp>
        <p:nvSpPr>
          <p:cNvPr id="3" name="슬라이드 번호 개체 틀 2"/>
          <p:cNvSpPr>
            <a:spLocks noGrp="1"/>
          </p:cNvSpPr>
          <p:nvPr>
            <p:ph type="sldNum" sz="quarter" idx="12"/>
          </p:nvPr>
        </p:nvSpPr>
        <p:spPr>
          <a:xfrm>
            <a:off x="4344988" y="6475413"/>
            <a:ext cx="530225" cy="182562"/>
          </a:xfrm>
        </p:spPr>
        <p:txBody>
          <a:bodyPr/>
          <a:lstStyle/>
          <a:p>
            <a:r>
              <a:rPr lang="en-US" altLang="zh-CN"/>
              <a:t>Slide </a:t>
            </a:r>
            <a:fld id="{76C0EB13-4677-48A4-A691-EDFD86E62D7A}" type="slidenum">
              <a:rPr lang="en-US" altLang="zh-CN" smtClean="0"/>
              <a:pPr/>
              <a:t>17</a:t>
            </a:fld>
            <a:endParaRPr lang="en-US" altLang="zh-CN" dirty="0"/>
          </a:p>
        </p:txBody>
      </p:sp>
      <p:sp>
        <p:nvSpPr>
          <p:cNvPr id="4" name="바닥글 개체 틀 3"/>
          <p:cNvSpPr>
            <a:spLocks noGrp="1"/>
          </p:cNvSpPr>
          <p:nvPr>
            <p:ph type="ftr" sz="quarter" idx="3"/>
          </p:nvPr>
        </p:nvSpPr>
        <p:spPr/>
        <p:txBody>
          <a:bodyPr/>
          <a:lstStyle/>
          <a:p>
            <a:r>
              <a:rPr lang="en-US" altLang="zh-CN"/>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2800" b="1" dirty="0">
                <a:latin typeface="+mj-ea"/>
                <a:ea typeface="+mj-ea"/>
                <a:cs typeface="Arial" panose="020B0604020202020204" pitchFamily="34" charset="0"/>
              </a:rPr>
              <a:t>CID#  I-113</a:t>
            </a:r>
            <a:endParaRPr lang="ko-KR" altLang="en-US" sz="2800" b="1" dirty="0">
              <a:latin typeface="+mj-ea"/>
              <a:ea typeface="+mj-ea"/>
              <a:cs typeface="Arial" panose="020B0604020202020204" pitchFamily="34" charset="0"/>
            </a:endParaRPr>
          </a:p>
        </p:txBody>
      </p:sp>
      <p:pic>
        <p:nvPicPr>
          <p:cNvPr id="16" name="그림 15">
            <a:extLst>
              <a:ext uri="{FF2B5EF4-FFF2-40B4-BE49-F238E27FC236}">
                <a16:creationId xmlns:a16="http://schemas.microsoft.com/office/drawing/2014/main" id="{9C79AC93-051F-429C-ACA6-54A87BE09F69}"/>
              </a:ext>
            </a:extLst>
          </p:cNvPr>
          <p:cNvPicPr>
            <a:picLocks noChangeAspect="1"/>
          </p:cNvPicPr>
          <p:nvPr/>
        </p:nvPicPr>
        <p:blipFill>
          <a:blip r:embed="rId5"/>
          <a:stretch>
            <a:fillRect/>
          </a:stretch>
        </p:blipFill>
        <p:spPr>
          <a:xfrm>
            <a:off x="0" y="1369151"/>
            <a:ext cx="9144000" cy="353169"/>
          </a:xfrm>
          <a:prstGeom prst="rect">
            <a:avLst/>
          </a:prstGeom>
        </p:spPr>
      </p:pic>
      <p:sp>
        <p:nvSpPr>
          <p:cNvPr id="21" name="사각형: 둥근 모서리 20">
            <a:extLst>
              <a:ext uri="{FF2B5EF4-FFF2-40B4-BE49-F238E27FC236}">
                <a16:creationId xmlns:a16="http://schemas.microsoft.com/office/drawing/2014/main" id="{BF1AC9C6-A2A0-4302-8746-9918FB8A5F21}"/>
              </a:ext>
            </a:extLst>
          </p:cNvPr>
          <p:cNvSpPr/>
          <p:nvPr/>
        </p:nvSpPr>
        <p:spPr bwMode="auto">
          <a:xfrm>
            <a:off x="5448300" y="4692888"/>
            <a:ext cx="20129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p49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31" name="사각형: 둥근 모서리 30">
            <a:extLst>
              <a:ext uri="{FF2B5EF4-FFF2-40B4-BE49-F238E27FC236}">
                <a16:creationId xmlns:a16="http://schemas.microsoft.com/office/drawing/2014/main" id="{251CAB7F-1781-4484-A8B6-5E33D2FCE9FE}"/>
              </a:ext>
            </a:extLst>
          </p:cNvPr>
          <p:cNvSpPr/>
          <p:nvPr/>
        </p:nvSpPr>
        <p:spPr bwMode="auto">
          <a:xfrm>
            <a:off x="827584" y="4671585"/>
            <a:ext cx="20129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p45 in the current D6 draft</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33" name="직사각형 32">
            <a:extLst>
              <a:ext uri="{FF2B5EF4-FFF2-40B4-BE49-F238E27FC236}">
                <a16:creationId xmlns:a16="http://schemas.microsoft.com/office/drawing/2014/main" id="{7FFDBAAB-70D9-4A60-BE25-1B1A7B26991F}"/>
              </a:ext>
            </a:extLst>
          </p:cNvPr>
          <p:cNvSpPr/>
          <p:nvPr/>
        </p:nvSpPr>
        <p:spPr bwMode="auto">
          <a:xfrm>
            <a:off x="2265466" y="3398973"/>
            <a:ext cx="648072" cy="980691"/>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4" name="직사각형 33">
            <a:extLst>
              <a:ext uri="{FF2B5EF4-FFF2-40B4-BE49-F238E27FC236}">
                <a16:creationId xmlns:a16="http://schemas.microsoft.com/office/drawing/2014/main" id="{C911DBFF-4224-4746-AB46-4F532FAD57D0}"/>
              </a:ext>
            </a:extLst>
          </p:cNvPr>
          <p:cNvSpPr/>
          <p:nvPr/>
        </p:nvSpPr>
        <p:spPr bwMode="auto">
          <a:xfrm>
            <a:off x="2985546" y="3377450"/>
            <a:ext cx="537768" cy="1002214"/>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cxnSp>
        <p:nvCxnSpPr>
          <p:cNvPr id="24" name="연결선: 꺾임 23">
            <a:extLst>
              <a:ext uri="{FF2B5EF4-FFF2-40B4-BE49-F238E27FC236}">
                <a16:creationId xmlns:a16="http://schemas.microsoft.com/office/drawing/2014/main" id="{12FFEDF3-A92F-4EC8-AE2D-37E3C73DD8F0}"/>
              </a:ext>
            </a:extLst>
          </p:cNvPr>
          <p:cNvCxnSpPr>
            <a:cxnSpLocks/>
            <a:stCxn id="33" idx="0"/>
            <a:endCxn id="40" idx="0"/>
          </p:cNvCxnSpPr>
          <p:nvPr/>
        </p:nvCxnSpPr>
        <p:spPr bwMode="auto">
          <a:xfrm rot="5400000" flipH="1" flipV="1">
            <a:off x="4588366" y="1253355"/>
            <a:ext cx="146755" cy="4144483"/>
          </a:xfrm>
          <a:prstGeom prst="bentConnector3">
            <a:avLst>
              <a:gd name="adj1" fmla="val 255770"/>
            </a:avLst>
          </a:prstGeom>
          <a:solidFill>
            <a:schemeClr val="accent1"/>
          </a:solidFill>
          <a:ln w="50800" cap="flat" cmpd="sng" algn="ctr">
            <a:solidFill>
              <a:srgbClr val="0000FF"/>
            </a:solidFill>
            <a:prstDash val="solid"/>
            <a:round/>
            <a:headEnd type="none" w="sm" len="sm"/>
            <a:tailEnd type="triangle"/>
          </a:ln>
          <a:effectLst/>
        </p:spPr>
      </p:cxnSp>
      <p:sp>
        <p:nvSpPr>
          <p:cNvPr id="32" name="직사각형 31">
            <a:extLst>
              <a:ext uri="{FF2B5EF4-FFF2-40B4-BE49-F238E27FC236}">
                <a16:creationId xmlns:a16="http://schemas.microsoft.com/office/drawing/2014/main" id="{2BF84073-046B-4275-B24B-A315D8CA99B5}"/>
              </a:ext>
            </a:extLst>
          </p:cNvPr>
          <p:cNvSpPr/>
          <p:nvPr/>
        </p:nvSpPr>
        <p:spPr bwMode="auto">
          <a:xfrm>
            <a:off x="7121798" y="3252218"/>
            <a:ext cx="584617" cy="1127445"/>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cxnSp>
        <p:nvCxnSpPr>
          <p:cNvPr id="49" name="연결선: 꺾임 48">
            <a:extLst>
              <a:ext uri="{FF2B5EF4-FFF2-40B4-BE49-F238E27FC236}">
                <a16:creationId xmlns:a16="http://schemas.microsoft.com/office/drawing/2014/main" id="{F4E137D0-694F-4B7A-A94E-4FA57A6BDD5B}"/>
              </a:ext>
            </a:extLst>
          </p:cNvPr>
          <p:cNvCxnSpPr>
            <a:cxnSpLocks/>
            <a:stCxn id="34" idx="2"/>
            <a:endCxn id="32" idx="2"/>
          </p:cNvCxnSpPr>
          <p:nvPr/>
        </p:nvCxnSpPr>
        <p:spPr bwMode="auto">
          <a:xfrm rot="5400000" flipH="1" flipV="1">
            <a:off x="5334267" y="2299825"/>
            <a:ext cx="1" cy="4159677"/>
          </a:xfrm>
          <a:prstGeom prst="bentConnector3">
            <a:avLst>
              <a:gd name="adj1" fmla="val -22860000000"/>
            </a:avLst>
          </a:prstGeom>
          <a:solidFill>
            <a:schemeClr val="accent1"/>
          </a:solidFill>
          <a:ln w="50800" cap="flat" cmpd="sng" algn="ctr">
            <a:solidFill>
              <a:srgbClr val="0000FF"/>
            </a:solidFill>
            <a:prstDash val="solid"/>
            <a:round/>
            <a:headEnd type="none" w="sm" len="sm"/>
            <a:tailEnd type="triangle"/>
          </a:ln>
          <a:effectLst/>
        </p:spPr>
      </p:cxnSp>
      <p:sp>
        <p:nvSpPr>
          <p:cNvPr id="65" name="직사각형 64">
            <a:extLst>
              <a:ext uri="{FF2B5EF4-FFF2-40B4-BE49-F238E27FC236}">
                <a16:creationId xmlns:a16="http://schemas.microsoft.com/office/drawing/2014/main" id="{39D98587-BAA3-47D8-8F06-00CBCF293B55}"/>
              </a:ext>
            </a:extLst>
          </p:cNvPr>
          <p:cNvSpPr/>
          <p:nvPr/>
        </p:nvSpPr>
        <p:spPr bwMode="auto">
          <a:xfrm>
            <a:off x="6299995" y="2495243"/>
            <a:ext cx="619563" cy="245450"/>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8" name="TextBox 37">
            <a:extLst>
              <a:ext uri="{FF2B5EF4-FFF2-40B4-BE49-F238E27FC236}">
                <a16:creationId xmlns:a16="http://schemas.microsoft.com/office/drawing/2014/main" id="{3AEAFD0A-5207-43C2-B535-ACE2951B315C}"/>
              </a:ext>
            </a:extLst>
          </p:cNvPr>
          <p:cNvSpPr txBox="1"/>
          <p:nvPr/>
        </p:nvSpPr>
        <p:spPr>
          <a:xfrm>
            <a:off x="3695701" y="4666563"/>
            <a:ext cx="1139864" cy="276999"/>
          </a:xfrm>
          <a:prstGeom prst="rect">
            <a:avLst/>
          </a:prstGeom>
          <a:noFill/>
          <a:ln>
            <a:solidFill>
              <a:srgbClr val="0000FF"/>
            </a:solidFill>
          </a:ln>
        </p:spPr>
        <p:txBody>
          <a:bodyPr wrap="none" rtlCol="0">
            <a:spAutoFit/>
          </a:bodyPr>
          <a:lstStyle/>
          <a:p>
            <a:r>
              <a:rPr lang="en-US" altLang="ko-KR" dirty="0">
                <a:solidFill>
                  <a:srgbClr val="0000FF"/>
                </a:solidFill>
              </a:rPr>
              <a:t>I-113 and I-114</a:t>
            </a:r>
            <a:endParaRPr lang="ko-KR" altLang="en-US" dirty="0">
              <a:solidFill>
                <a:srgbClr val="0000FF"/>
              </a:solidFill>
            </a:endParaRPr>
          </a:p>
        </p:txBody>
      </p:sp>
      <p:sp>
        <p:nvSpPr>
          <p:cNvPr id="40" name="직사각형 39">
            <a:extLst>
              <a:ext uri="{FF2B5EF4-FFF2-40B4-BE49-F238E27FC236}">
                <a16:creationId xmlns:a16="http://schemas.microsoft.com/office/drawing/2014/main" id="{907CB7B6-3DFF-45CF-B288-AFD647CFABA1}"/>
              </a:ext>
            </a:extLst>
          </p:cNvPr>
          <p:cNvSpPr/>
          <p:nvPr/>
        </p:nvSpPr>
        <p:spPr bwMode="auto">
          <a:xfrm>
            <a:off x="6396628" y="3252218"/>
            <a:ext cx="674714" cy="1127446"/>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50" name="화살표: 아래쪽 49">
            <a:extLst>
              <a:ext uri="{FF2B5EF4-FFF2-40B4-BE49-F238E27FC236}">
                <a16:creationId xmlns:a16="http://schemas.microsoft.com/office/drawing/2014/main" id="{4FFAF47B-1783-4C1A-9353-86CA9D0B34B7}"/>
              </a:ext>
            </a:extLst>
          </p:cNvPr>
          <p:cNvSpPr/>
          <p:nvPr/>
        </p:nvSpPr>
        <p:spPr bwMode="auto">
          <a:xfrm rot="16200000" flipV="1">
            <a:off x="5984299" y="2543683"/>
            <a:ext cx="225624" cy="359104"/>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51" name="TextBox 50">
            <a:extLst>
              <a:ext uri="{FF2B5EF4-FFF2-40B4-BE49-F238E27FC236}">
                <a16:creationId xmlns:a16="http://schemas.microsoft.com/office/drawing/2014/main" id="{DD583A0F-65A0-4CA1-8101-EFD5AC516226}"/>
              </a:ext>
            </a:extLst>
          </p:cNvPr>
          <p:cNvSpPr txBox="1"/>
          <p:nvPr/>
        </p:nvSpPr>
        <p:spPr>
          <a:xfrm>
            <a:off x="4875213" y="2585032"/>
            <a:ext cx="1101584" cy="307777"/>
          </a:xfrm>
          <a:prstGeom prst="rect">
            <a:avLst/>
          </a:prstGeom>
          <a:noFill/>
        </p:spPr>
        <p:txBody>
          <a:bodyPr wrap="none" rtlCol="0">
            <a:spAutoFit/>
          </a:bodyPr>
          <a:lstStyle/>
          <a:p>
            <a:r>
              <a:rPr lang="en-US" altLang="ko-KR" sz="1400" dirty="0">
                <a:solidFill>
                  <a:srgbClr val="0000FF"/>
                </a:solidFill>
              </a:rPr>
              <a:t>“REVISED”</a:t>
            </a:r>
            <a:endParaRPr lang="ko-KR" altLang="en-US" sz="1400" dirty="0">
              <a:solidFill>
                <a:srgbClr val="0000FF"/>
              </a:solidFill>
            </a:endParaRPr>
          </a:p>
        </p:txBody>
      </p:sp>
      <p:sp>
        <p:nvSpPr>
          <p:cNvPr id="52" name="TextBox 51">
            <a:extLst>
              <a:ext uri="{FF2B5EF4-FFF2-40B4-BE49-F238E27FC236}">
                <a16:creationId xmlns:a16="http://schemas.microsoft.com/office/drawing/2014/main" id="{19288450-19C4-44BC-873B-C387CD8098A7}"/>
              </a:ext>
            </a:extLst>
          </p:cNvPr>
          <p:cNvSpPr txBox="1"/>
          <p:nvPr/>
        </p:nvSpPr>
        <p:spPr>
          <a:xfrm>
            <a:off x="6919725" y="2288570"/>
            <a:ext cx="2205547" cy="830997"/>
          </a:xfrm>
          <a:prstGeom prst="rect">
            <a:avLst/>
          </a:prstGeom>
          <a:noFill/>
          <a:ln>
            <a:solidFill>
              <a:srgbClr val="0000FF"/>
            </a:solidFill>
          </a:ln>
        </p:spPr>
        <p:txBody>
          <a:bodyPr wrap="square" rtlCol="0">
            <a:spAutoFit/>
          </a:bodyPr>
          <a:lstStyle/>
          <a:p>
            <a:pPr marL="126000" indent="-126000">
              <a:buFont typeface="+mj-lt"/>
              <a:buAutoNum type="arabicPeriod"/>
            </a:pPr>
            <a:r>
              <a:rPr lang="en-US" altLang="ko-KR" sz="800" dirty="0">
                <a:solidFill>
                  <a:srgbClr val="0000FF"/>
                </a:solidFill>
              </a:rPr>
              <a:t>Change “Low data stream” to “Low rate data stream” in Figure O.18.</a:t>
            </a:r>
          </a:p>
          <a:p>
            <a:pPr marL="126000" indent="-126000">
              <a:buFont typeface="+mj-lt"/>
              <a:buAutoNum type="arabicPeriod"/>
            </a:pPr>
            <a:r>
              <a:rPr lang="en-US" altLang="ko-KR" sz="800" dirty="0">
                <a:solidFill>
                  <a:srgbClr val="0000FF"/>
                </a:solidFill>
              </a:rPr>
              <a:t>Change “PPM decoder” to “AM decoder” in Figure O.17.</a:t>
            </a:r>
          </a:p>
          <a:p>
            <a:pPr marL="126000" indent="-126000">
              <a:buFont typeface="+mj-lt"/>
              <a:buAutoNum type="arabicPeriod"/>
            </a:pPr>
            <a:r>
              <a:rPr lang="en-US" altLang="ko-KR" sz="800" dirty="0">
                <a:solidFill>
                  <a:srgbClr val="0000FF"/>
                </a:solidFill>
              </a:rPr>
              <a:t>Change “AM decoder” to “PPM decoder” in Figure O.17.</a:t>
            </a:r>
          </a:p>
        </p:txBody>
      </p:sp>
      <p:sp>
        <p:nvSpPr>
          <p:cNvPr id="53" name="TextBox 52">
            <a:extLst>
              <a:ext uri="{FF2B5EF4-FFF2-40B4-BE49-F238E27FC236}">
                <a16:creationId xmlns:a16="http://schemas.microsoft.com/office/drawing/2014/main" id="{C9FA8902-FB9F-4987-86DA-B03163EBF3A8}"/>
              </a:ext>
            </a:extLst>
          </p:cNvPr>
          <p:cNvSpPr txBox="1"/>
          <p:nvPr/>
        </p:nvSpPr>
        <p:spPr>
          <a:xfrm>
            <a:off x="4856499" y="4037927"/>
            <a:ext cx="1330814" cy="400110"/>
          </a:xfrm>
          <a:prstGeom prst="rect">
            <a:avLst/>
          </a:prstGeom>
          <a:noFill/>
          <a:ln>
            <a:solidFill>
              <a:srgbClr val="0000FF"/>
            </a:solidFill>
          </a:ln>
        </p:spPr>
        <p:txBody>
          <a:bodyPr wrap="none" rtlCol="0">
            <a:spAutoFit/>
          </a:bodyPr>
          <a:lstStyle/>
          <a:p>
            <a:r>
              <a:rPr lang="en-US" altLang="ko-KR" sz="1000" dirty="0">
                <a:solidFill>
                  <a:srgbClr val="0000FF"/>
                </a:solidFill>
              </a:rPr>
              <a:t>“ </a:t>
            </a:r>
            <a:r>
              <a:rPr lang="en-US" altLang="ko-KR" sz="1000" strike="sngStrike" dirty="0">
                <a:solidFill>
                  <a:srgbClr val="FF0000"/>
                </a:solidFill>
                <a:highlight>
                  <a:srgbClr val="FFFF00"/>
                </a:highlight>
              </a:rPr>
              <a:t>PPM</a:t>
            </a:r>
            <a:r>
              <a:rPr lang="en-US" altLang="ko-KR" sz="1000" dirty="0">
                <a:solidFill>
                  <a:srgbClr val="FF0000"/>
                </a:solidFill>
                <a:highlight>
                  <a:srgbClr val="FFFF00"/>
                </a:highlight>
              </a:rPr>
              <a:t>  AM </a:t>
            </a:r>
            <a:r>
              <a:rPr lang="en-US" altLang="ko-KR" sz="1000" dirty="0">
                <a:highlight>
                  <a:srgbClr val="FFFF00"/>
                </a:highlight>
              </a:rPr>
              <a:t>decoder</a:t>
            </a:r>
            <a:r>
              <a:rPr lang="en-US" altLang="ko-KR" sz="1000" dirty="0">
                <a:solidFill>
                  <a:srgbClr val="FF0000"/>
                </a:solidFill>
                <a:highlight>
                  <a:srgbClr val="FFFF00"/>
                </a:highlight>
              </a:rPr>
              <a:t> </a:t>
            </a:r>
            <a:r>
              <a:rPr lang="en-US" altLang="ko-KR" sz="1000" dirty="0">
                <a:solidFill>
                  <a:srgbClr val="0000FF"/>
                </a:solidFill>
              </a:rPr>
              <a:t>”</a:t>
            </a:r>
          </a:p>
          <a:p>
            <a:r>
              <a:rPr lang="en-US" altLang="ko-KR" sz="1000" dirty="0">
                <a:solidFill>
                  <a:srgbClr val="0000FF"/>
                </a:solidFill>
              </a:rPr>
              <a:t>“ </a:t>
            </a:r>
            <a:r>
              <a:rPr lang="en-US" altLang="ko-KR" sz="1000" strike="sngStrike" dirty="0">
                <a:solidFill>
                  <a:srgbClr val="FF0000"/>
                </a:solidFill>
                <a:highlight>
                  <a:srgbClr val="FFFF00"/>
                </a:highlight>
              </a:rPr>
              <a:t>AM</a:t>
            </a:r>
            <a:r>
              <a:rPr lang="en-US" altLang="ko-KR" sz="1000" dirty="0">
                <a:solidFill>
                  <a:srgbClr val="FF0000"/>
                </a:solidFill>
                <a:highlight>
                  <a:srgbClr val="FFFF00"/>
                </a:highlight>
              </a:rPr>
              <a:t>  PPM </a:t>
            </a:r>
            <a:r>
              <a:rPr lang="en-US" altLang="ko-KR" sz="1000" dirty="0">
                <a:highlight>
                  <a:srgbClr val="FFFF00"/>
                </a:highlight>
              </a:rPr>
              <a:t>decoder</a:t>
            </a:r>
            <a:r>
              <a:rPr lang="en-US" altLang="ko-KR" sz="1000" dirty="0">
                <a:solidFill>
                  <a:srgbClr val="FF0000"/>
                </a:solidFill>
                <a:highlight>
                  <a:srgbClr val="FFFF00"/>
                </a:highlight>
              </a:rPr>
              <a:t> </a:t>
            </a:r>
            <a:r>
              <a:rPr lang="en-US" altLang="ko-KR" sz="1000" dirty="0">
                <a:solidFill>
                  <a:srgbClr val="0000FF"/>
                </a:solidFill>
              </a:rPr>
              <a:t>”</a:t>
            </a:r>
            <a:endParaRPr lang="ko-KR" altLang="en-US" sz="1000" dirty="0">
              <a:solidFill>
                <a:srgbClr val="0000FF"/>
              </a:solidFill>
            </a:endParaRPr>
          </a:p>
        </p:txBody>
      </p:sp>
      <p:sp>
        <p:nvSpPr>
          <p:cNvPr id="54" name="Rectangle 3">
            <a:extLst>
              <a:ext uri="{FF2B5EF4-FFF2-40B4-BE49-F238E27FC236}">
                <a16:creationId xmlns:a16="http://schemas.microsoft.com/office/drawing/2014/main" id="{AFF192B4-4D43-4755-A267-E41BDBAD7FC4}"/>
              </a:ext>
            </a:extLst>
          </p:cNvPr>
          <p:cNvSpPr>
            <a:spLocks noChangeArrowheads="1"/>
          </p:cNvSpPr>
          <p:nvPr/>
        </p:nvSpPr>
        <p:spPr bwMode="auto">
          <a:xfrm>
            <a:off x="251520" y="5246137"/>
            <a:ext cx="8432878" cy="663589"/>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For synchronizing the changes between the comment resolution and the draft change, the disposition status for I-113 should be </a:t>
            </a:r>
            <a:r>
              <a:rPr lang="en-US" altLang="ko-KR" sz="1800" dirty="0">
                <a:highlight>
                  <a:srgbClr val="FFFF00"/>
                </a:highlight>
              </a:rPr>
              <a:t>changed from “ACCEPTED” to “REVISED” </a:t>
            </a:r>
            <a:r>
              <a:rPr lang="en-US" altLang="ko-KR" sz="1800" dirty="0"/>
              <a:t>and “what” is changed to “what” should be specified in the disposition details like this to satisfy the comment resolution guidelines.</a:t>
            </a:r>
          </a:p>
        </p:txBody>
      </p:sp>
      <p:sp>
        <p:nvSpPr>
          <p:cNvPr id="57" name="TextBox 56">
            <a:extLst>
              <a:ext uri="{FF2B5EF4-FFF2-40B4-BE49-F238E27FC236}">
                <a16:creationId xmlns:a16="http://schemas.microsoft.com/office/drawing/2014/main" id="{50BA9837-1E85-4139-9BE8-615DBD0CD8E7}"/>
              </a:ext>
            </a:extLst>
          </p:cNvPr>
          <p:cNvSpPr txBox="1"/>
          <p:nvPr/>
        </p:nvSpPr>
        <p:spPr>
          <a:xfrm>
            <a:off x="8056875" y="3065875"/>
            <a:ext cx="904158" cy="307777"/>
          </a:xfrm>
          <a:prstGeom prst="rect">
            <a:avLst/>
          </a:prstGeom>
          <a:noFill/>
        </p:spPr>
        <p:txBody>
          <a:bodyPr wrap="none" rtlCol="0">
            <a:spAutoFit/>
          </a:bodyPr>
          <a:lstStyle/>
          <a:p>
            <a:r>
              <a:rPr lang="en-US" altLang="ko-KR" sz="1400" dirty="0">
                <a:solidFill>
                  <a:srgbClr val="0000FF"/>
                </a:solidFill>
              </a:rPr>
              <a:t>For I-113,</a:t>
            </a:r>
            <a:endParaRPr lang="ko-KR" altLang="en-US" sz="1400" dirty="0">
              <a:solidFill>
                <a:srgbClr val="0000FF"/>
              </a:solidFill>
            </a:endParaRPr>
          </a:p>
        </p:txBody>
      </p:sp>
      <p:sp>
        <p:nvSpPr>
          <p:cNvPr id="58" name="화살표: 아래쪽 57">
            <a:extLst>
              <a:ext uri="{FF2B5EF4-FFF2-40B4-BE49-F238E27FC236}">
                <a16:creationId xmlns:a16="http://schemas.microsoft.com/office/drawing/2014/main" id="{0F3A26E3-DF16-489F-A695-5B6E408D78D1}"/>
              </a:ext>
            </a:extLst>
          </p:cNvPr>
          <p:cNvSpPr/>
          <p:nvPr/>
        </p:nvSpPr>
        <p:spPr bwMode="auto">
          <a:xfrm rot="5400000">
            <a:off x="6169000" y="4162474"/>
            <a:ext cx="245941" cy="177091"/>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59" name="TextBox 58">
            <a:extLst>
              <a:ext uri="{FF2B5EF4-FFF2-40B4-BE49-F238E27FC236}">
                <a16:creationId xmlns:a16="http://schemas.microsoft.com/office/drawing/2014/main" id="{55E394EF-F600-4AB8-8EB6-4960922D246F}"/>
              </a:ext>
            </a:extLst>
          </p:cNvPr>
          <p:cNvSpPr txBox="1"/>
          <p:nvPr/>
        </p:nvSpPr>
        <p:spPr>
          <a:xfrm>
            <a:off x="3573770" y="3058715"/>
            <a:ext cx="2787943" cy="400110"/>
          </a:xfrm>
          <a:prstGeom prst="rect">
            <a:avLst/>
          </a:prstGeom>
          <a:noFill/>
          <a:ln>
            <a:solidFill>
              <a:srgbClr val="0000FF"/>
            </a:solidFill>
          </a:ln>
        </p:spPr>
        <p:txBody>
          <a:bodyPr wrap="none" rtlCol="0">
            <a:spAutoFit/>
          </a:bodyPr>
          <a:lstStyle/>
          <a:p>
            <a:r>
              <a:rPr lang="en-US" altLang="ko-KR" sz="1000" dirty="0">
                <a:solidFill>
                  <a:srgbClr val="0000FF"/>
                </a:solidFill>
              </a:rPr>
              <a:t>What makes this changes ? </a:t>
            </a:r>
          </a:p>
          <a:p>
            <a:r>
              <a:rPr lang="en-US" altLang="ko-KR" sz="1000" dirty="0">
                <a:solidFill>
                  <a:srgbClr val="0000FF"/>
                </a:solidFill>
              </a:rPr>
              <a:t>“Disposition detail” on these changes is not found.</a:t>
            </a:r>
          </a:p>
        </p:txBody>
      </p:sp>
    </p:spTree>
    <p:extLst>
      <p:ext uri="{BB962C8B-B14F-4D97-AF65-F5344CB8AC3E}">
        <p14:creationId xmlns:p14="http://schemas.microsoft.com/office/powerpoint/2010/main" val="1203435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a:t>May 2024</a:t>
            </a:r>
            <a:endParaRPr lang="en-US" altLang="zh-CN" dirty="0"/>
          </a:p>
        </p:txBody>
      </p:sp>
      <p:sp>
        <p:nvSpPr>
          <p:cNvPr id="3" name="슬라이드 번호 개체 틀 2"/>
          <p:cNvSpPr>
            <a:spLocks noGrp="1"/>
          </p:cNvSpPr>
          <p:nvPr>
            <p:ph type="sldNum" sz="quarter" idx="12"/>
          </p:nvPr>
        </p:nvSpPr>
        <p:spPr>
          <a:xfrm>
            <a:off x="4344988" y="6475413"/>
            <a:ext cx="530225" cy="182562"/>
          </a:xfrm>
        </p:spPr>
        <p:txBody>
          <a:bodyPr/>
          <a:lstStyle/>
          <a:p>
            <a:r>
              <a:rPr lang="en-US" altLang="zh-CN"/>
              <a:t>Slide </a:t>
            </a:r>
            <a:fld id="{76C0EB13-4677-48A4-A691-EDFD86E62D7A}" type="slidenum">
              <a:rPr lang="en-US" altLang="zh-CN" smtClean="0"/>
              <a:pPr/>
              <a:t>18</a:t>
            </a:fld>
            <a:endParaRPr lang="en-US" altLang="zh-CN" dirty="0"/>
          </a:p>
        </p:txBody>
      </p:sp>
      <p:sp>
        <p:nvSpPr>
          <p:cNvPr id="4" name="바닥글 개체 틀 3"/>
          <p:cNvSpPr>
            <a:spLocks noGrp="1"/>
          </p:cNvSpPr>
          <p:nvPr>
            <p:ph type="ftr" sz="quarter" idx="3"/>
          </p:nvPr>
        </p:nvSpPr>
        <p:spPr/>
        <p:txBody>
          <a:bodyPr/>
          <a:lstStyle/>
          <a:p>
            <a:r>
              <a:rPr lang="en-US" altLang="zh-CN"/>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2800" b="1" dirty="0">
                <a:latin typeface="+mj-ea"/>
                <a:ea typeface="+mj-ea"/>
                <a:cs typeface="Arial" panose="020B0604020202020204" pitchFamily="34" charset="0"/>
              </a:rPr>
              <a:t>Changes #1 without regard to the comment resolution</a:t>
            </a:r>
            <a:endParaRPr lang="ko-KR" altLang="en-US" sz="2800" b="1" dirty="0">
              <a:latin typeface="+mj-ea"/>
              <a:ea typeface="+mj-ea"/>
              <a:cs typeface="Arial" panose="020B0604020202020204" pitchFamily="34" charset="0"/>
            </a:endParaRPr>
          </a:p>
        </p:txBody>
      </p:sp>
      <p:sp>
        <p:nvSpPr>
          <p:cNvPr id="54" name="Rectangle 3">
            <a:extLst>
              <a:ext uri="{FF2B5EF4-FFF2-40B4-BE49-F238E27FC236}">
                <a16:creationId xmlns:a16="http://schemas.microsoft.com/office/drawing/2014/main" id="{AFF192B4-4D43-4755-A267-E41BDBAD7FC4}"/>
              </a:ext>
            </a:extLst>
          </p:cNvPr>
          <p:cNvSpPr>
            <a:spLocks noChangeArrowheads="1"/>
          </p:cNvSpPr>
          <p:nvPr/>
        </p:nvSpPr>
        <p:spPr bwMode="auto">
          <a:xfrm>
            <a:off x="283553" y="5093991"/>
            <a:ext cx="8432878" cy="663589"/>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The changes in the current D7 redline shown above </a:t>
            </a:r>
            <a:r>
              <a:rPr lang="en-US" altLang="ko-KR" sz="1800" dirty="0">
                <a:highlight>
                  <a:srgbClr val="FFFF00"/>
                </a:highlight>
              </a:rPr>
              <a:t>have nothing to do with </a:t>
            </a:r>
            <a:r>
              <a:rPr lang="en-US" altLang="ko-KR" sz="1800" dirty="0"/>
              <a:t>the comment resolution for the initial SA ballot comments.</a:t>
            </a:r>
          </a:p>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Thus, if they are needed, then </a:t>
            </a:r>
            <a:r>
              <a:rPr lang="en-US" altLang="ko-KR" sz="1800" dirty="0">
                <a:highlight>
                  <a:srgbClr val="FFFF00"/>
                </a:highlight>
              </a:rPr>
              <a:t>make the comments for these changes in the next recirculation.</a:t>
            </a:r>
            <a:r>
              <a:rPr lang="en-US" altLang="ko-KR" sz="1800" dirty="0"/>
              <a:t> Do not change them at this stage.</a:t>
            </a:r>
          </a:p>
        </p:txBody>
      </p:sp>
      <p:pic>
        <p:nvPicPr>
          <p:cNvPr id="6" name="그림 5">
            <a:extLst>
              <a:ext uri="{FF2B5EF4-FFF2-40B4-BE49-F238E27FC236}">
                <a16:creationId xmlns:a16="http://schemas.microsoft.com/office/drawing/2014/main" id="{D92FD2A5-6C3B-4091-BE7A-3B3A96CCC0F2}"/>
              </a:ext>
            </a:extLst>
          </p:cNvPr>
          <p:cNvPicPr>
            <a:picLocks noChangeAspect="1"/>
          </p:cNvPicPr>
          <p:nvPr/>
        </p:nvPicPr>
        <p:blipFill>
          <a:blip r:embed="rId2"/>
          <a:stretch>
            <a:fillRect/>
          </a:stretch>
        </p:blipFill>
        <p:spPr>
          <a:xfrm>
            <a:off x="179512" y="1461304"/>
            <a:ext cx="4912791" cy="988442"/>
          </a:xfrm>
          <a:prstGeom prst="rect">
            <a:avLst/>
          </a:prstGeom>
          <a:ln>
            <a:solidFill>
              <a:schemeClr val="tx1"/>
            </a:solidFill>
          </a:ln>
        </p:spPr>
      </p:pic>
      <p:sp>
        <p:nvSpPr>
          <p:cNvPr id="29" name="직사각형 28">
            <a:extLst>
              <a:ext uri="{FF2B5EF4-FFF2-40B4-BE49-F238E27FC236}">
                <a16:creationId xmlns:a16="http://schemas.microsoft.com/office/drawing/2014/main" id="{8172719A-2FBD-4B52-9249-7735ED1CD0DA}"/>
              </a:ext>
            </a:extLst>
          </p:cNvPr>
          <p:cNvSpPr/>
          <p:nvPr/>
        </p:nvSpPr>
        <p:spPr bwMode="auto">
          <a:xfrm>
            <a:off x="4499992" y="2132912"/>
            <a:ext cx="537768" cy="143177"/>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5" name="직사각형 34">
            <a:extLst>
              <a:ext uri="{FF2B5EF4-FFF2-40B4-BE49-F238E27FC236}">
                <a16:creationId xmlns:a16="http://schemas.microsoft.com/office/drawing/2014/main" id="{143DDE9D-4A8C-4561-878B-A047C613CE06}"/>
              </a:ext>
            </a:extLst>
          </p:cNvPr>
          <p:cNvSpPr/>
          <p:nvPr/>
        </p:nvSpPr>
        <p:spPr bwMode="auto">
          <a:xfrm>
            <a:off x="397768" y="2262472"/>
            <a:ext cx="379080" cy="143177"/>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6" name="사각형: 둥근 모서리 35">
            <a:extLst>
              <a:ext uri="{FF2B5EF4-FFF2-40B4-BE49-F238E27FC236}">
                <a16:creationId xmlns:a16="http://schemas.microsoft.com/office/drawing/2014/main" id="{FDF865AA-D590-4639-919E-2C37CE104A5D}"/>
              </a:ext>
            </a:extLst>
          </p:cNvPr>
          <p:cNvSpPr/>
          <p:nvPr/>
        </p:nvSpPr>
        <p:spPr bwMode="auto">
          <a:xfrm>
            <a:off x="3024806" y="1530152"/>
            <a:ext cx="20129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p14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pic>
        <p:nvPicPr>
          <p:cNvPr id="7" name="그림 6">
            <a:extLst>
              <a:ext uri="{FF2B5EF4-FFF2-40B4-BE49-F238E27FC236}">
                <a16:creationId xmlns:a16="http://schemas.microsoft.com/office/drawing/2014/main" id="{F0DFECDD-385B-44DE-8E16-0C18423AAEE6}"/>
              </a:ext>
            </a:extLst>
          </p:cNvPr>
          <p:cNvPicPr>
            <a:picLocks noChangeAspect="1"/>
          </p:cNvPicPr>
          <p:nvPr/>
        </p:nvPicPr>
        <p:blipFill>
          <a:blip r:embed="rId3"/>
          <a:stretch>
            <a:fillRect/>
          </a:stretch>
        </p:blipFill>
        <p:spPr>
          <a:xfrm>
            <a:off x="5730153" y="1809533"/>
            <a:ext cx="2695376" cy="514847"/>
          </a:xfrm>
          <a:prstGeom prst="rect">
            <a:avLst/>
          </a:prstGeom>
          <a:ln>
            <a:solidFill>
              <a:schemeClr val="tx1"/>
            </a:solidFill>
          </a:ln>
        </p:spPr>
      </p:pic>
      <p:sp>
        <p:nvSpPr>
          <p:cNvPr id="37" name="사각형: 둥근 모서리 36">
            <a:extLst>
              <a:ext uri="{FF2B5EF4-FFF2-40B4-BE49-F238E27FC236}">
                <a16:creationId xmlns:a16="http://schemas.microsoft.com/office/drawing/2014/main" id="{7B6F82A8-988E-4E70-8860-867C52A303BC}"/>
              </a:ext>
            </a:extLst>
          </p:cNvPr>
          <p:cNvSpPr/>
          <p:nvPr/>
        </p:nvSpPr>
        <p:spPr bwMode="auto">
          <a:xfrm>
            <a:off x="6111674" y="1525233"/>
            <a:ext cx="20129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p17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39" name="직사각형 38">
            <a:extLst>
              <a:ext uri="{FF2B5EF4-FFF2-40B4-BE49-F238E27FC236}">
                <a16:creationId xmlns:a16="http://schemas.microsoft.com/office/drawing/2014/main" id="{C2602621-751B-4454-957E-07109EBA3471}"/>
              </a:ext>
            </a:extLst>
          </p:cNvPr>
          <p:cNvSpPr/>
          <p:nvPr/>
        </p:nvSpPr>
        <p:spPr bwMode="auto">
          <a:xfrm>
            <a:off x="7090281" y="2118728"/>
            <a:ext cx="812552" cy="159987"/>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pic>
        <p:nvPicPr>
          <p:cNvPr id="10" name="그림 9">
            <a:extLst>
              <a:ext uri="{FF2B5EF4-FFF2-40B4-BE49-F238E27FC236}">
                <a16:creationId xmlns:a16="http://schemas.microsoft.com/office/drawing/2014/main" id="{FF1632B5-8819-4BDC-ADBD-430FF6993EBE}"/>
              </a:ext>
            </a:extLst>
          </p:cNvPr>
          <p:cNvPicPr>
            <a:picLocks noChangeAspect="1"/>
          </p:cNvPicPr>
          <p:nvPr/>
        </p:nvPicPr>
        <p:blipFill>
          <a:blip r:embed="rId4"/>
          <a:stretch>
            <a:fillRect/>
          </a:stretch>
        </p:blipFill>
        <p:spPr>
          <a:xfrm>
            <a:off x="176977" y="2888218"/>
            <a:ext cx="4274048" cy="1495144"/>
          </a:xfrm>
          <a:prstGeom prst="rect">
            <a:avLst/>
          </a:prstGeom>
        </p:spPr>
      </p:pic>
      <p:sp>
        <p:nvSpPr>
          <p:cNvPr id="41" name="사각형: 둥근 모서리 40">
            <a:extLst>
              <a:ext uri="{FF2B5EF4-FFF2-40B4-BE49-F238E27FC236}">
                <a16:creationId xmlns:a16="http://schemas.microsoft.com/office/drawing/2014/main" id="{86151C84-BEA8-42F0-A366-6CF903C09ABD}"/>
              </a:ext>
            </a:extLst>
          </p:cNvPr>
          <p:cNvSpPr/>
          <p:nvPr/>
        </p:nvSpPr>
        <p:spPr bwMode="auto">
          <a:xfrm>
            <a:off x="1230864" y="4383362"/>
            <a:ext cx="20129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p22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pic>
        <p:nvPicPr>
          <p:cNvPr id="11" name="그림 10">
            <a:extLst>
              <a:ext uri="{FF2B5EF4-FFF2-40B4-BE49-F238E27FC236}">
                <a16:creationId xmlns:a16="http://schemas.microsoft.com/office/drawing/2014/main" id="{5D864D78-D675-4C9E-AA4C-348F074BC8A0}"/>
              </a:ext>
            </a:extLst>
          </p:cNvPr>
          <p:cNvPicPr>
            <a:picLocks noChangeAspect="1"/>
          </p:cNvPicPr>
          <p:nvPr/>
        </p:nvPicPr>
        <p:blipFill>
          <a:blip r:embed="rId5"/>
          <a:stretch>
            <a:fillRect/>
          </a:stretch>
        </p:blipFill>
        <p:spPr>
          <a:xfrm>
            <a:off x="4559001" y="2622546"/>
            <a:ext cx="4477338" cy="660502"/>
          </a:xfrm>
          <a:prstGeom prst="rect">
            <a:avLst/>
          </a:prstGeom>
        </p:spPr>
      </p:pic>
      <p:pic>
        <p:nvPicPr>
          <p:cNvPr id="13" name="그림 12">
            <a:extLst>
              <a:ext uri="{FF2B5EF4-FFF2-40B4-BE49-F238E27FC236}">
                <a16:creationId xmlns:a16="http://schemas.microsoft.com/office/drawing/2014/main" id="{9B9669E1-F64E-4FE5-A9AE-B7CAB974483E}"/>
              </a:ext>
            </a:extLst>
          </p:cNvPr>
          <p:cNvPicPr>
            <a:picLocks noChangeAspect="1"/>
          </p:cNvPicPr>
          <p:nvPr/>
        </p:nvPicPr>
        <p:blipFill>
          <a:blip r:embed="rId6"/>
          <a:stretch>
            <a:fillRect/>
          </a:stretch>
        </p:blipFill>
        <p:spPr>
          <a:xfrm>
            <a:off x="4554494" y="3313640"/>
            <a:ext cx="4481845" cy="556141"/>
          </a:xfrm>
          <a:prstGeom prst="rect">
            <a:avLst/>
          </a:prstGeom>
        </p:spPr>
      </p:pic>
      <p:sp>
        <p:nvSpPr>
          <p:cNvPr id="42" name="직사각형 41">
            <a:extLst>
              <a:ext uri="{FF2B5EF4-FFF2-40B4-BE49-F238E27FC236}">
                <a16:creationId xmlns:a16="http://schemas.microsoft.com/office/drawing/2014/main" id="{941ED2B6-192C-4F27-B5E7-C1FB2477F10C}"/>
              </a:ext>
            </a:extLst>
          </p:cNvPr>
          <p:cNvSpPr/>
          <p:nvPr/>
        </p:nvSpPr>
        <p:spPr bwMode="auto">
          <a:xfrm>
            <a:off x="4554494" y="2575899"/>
            <a:ext cx="4477338" cy="160530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3" name="사각형: 둥근 모서리 42">
            <a:extLst>
              <a:ext uri="{FF2B5EF4-FFF2-40B4-BE49-F238E27FC236}">
                <a16:creationId xmlns:a16="http://schemas.microsoft.com/office/drawing/2014/main" id="{9A2999F7-0D8D-40BE-8D84-1D8FE8E4B417}"/>
              </a:ext>
            </a:extLst>
          </p:cNvPr>
          <p:cNvSpPr/>
          <p:nvPr/>
        </p:nvSpPr>
        <p:spPr bwMode="auto">
          <a:xfrm>
            <a:off x="6382478" y="2593755"/>
            <a:ext cx="2529730"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p22 and p23in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44" name="직사각형 43">
            <a:extLst>
              <a:ext uri="{FF2B5EF4-FFF2-40B4-BE49-F238E27FC236}">
                <a16:creationId xmlns:a16="http://schemas.microsoft.com/office/drawing/2014/main" id="{A02AF750-ABC9-40E0-BB56-B37354E71B7A}"/>
              </a:ext>
            </a:extLst>
          </p:cNvPr>
          <p:cNvSpPr/>
          <p:nvPr/>
        </p:nvSpPr>
        <p:spPr bwMode="auto">
          <a:xfrm>
            <a:off x="205767" y="4122902"/>
            <a:ext cx="1020590" cy="260460"/>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5" name="직사각형 44">
            <a:extLst>
              <a:ext uri="{FF2B5EF4-FFF2-40B4-BE49-F238E27FC236}">
                <a16:creationId xmlns:a16="http://schemas.microsoft.com/office/drawing/2014/main" id="{6993C579-E08D-408E-8B1C-4EC34F8EBD99}"/>
              </a:ext>
            </a:extLst>
          </p:cNvPr>
          <p:cNvSpPr/>
          <p:nvPr/>
        </p:nvSpPr>
        <p:spPr bwMode="auto">
          <a:xfrm>
            <a:off x="7718352" y="2984723"/>
            <a:ext cx="454048" cy="159987"/>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6" name="직사각형 45">
            <a:extLst>
              <a:ext uri="{FF2B5EF4-FFF2-40B4-BE49-F238E27FC236}">
                <a16:creationId xmlns:a16="http://schemas.microsoft.com/office/drawing/2014/main" id="{92D3DD2E-17CF-4BBC-8410-F1E368142CE3}"/>
              </a:ext>
            </a:extLst>
          </p:cNvPr>
          <p:cNvSpPr/>
          <p:nvPr/>
        </p:nvSpPr>
        <p:spPr bwMode="auto">
          <a:xfrm>
            <a:off x="7448784" y="3329985"/>
            <a:ext cx="1011647" cy="159987"/>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pic>
        <p:nvPicPr>
          <p:cNvPr id="14" name="그림 13">
            <a:extLst>
              <a:ext uri="{FF2B5EF4-FFF2-40B4-BE49-F238E27FC236}">
                <a16:creationId xmlns:a16="http://schemas.microsoft.com/office/drawing/2014/main" id="{58C363D5-C488-40E3-B46F-13645AE52680}"/>
              </a:ext>
            </a:extLst>
          </p:cNvPr>
          <p:cNvPicPr>
            <a:picLocks noChangeAspect="1"/>
          </p:cNvPicPr>
          <p:nvPr/>
        </p:nvPicPr>
        <p:blipFill>
          <a:blip r:embed="rId7"/>
          <a:stretch>
            <a:fillRect/>
          </a:stretch>
        </p:blipFill>
        <p:spPr>
          <a:xfrm>
            <a:off x="4554863" y="4287826"/>
            <a:ext cx="4476969" cy="462940"/>
          </a:xfrm>
          <a:prstGeom prst="rect">
            <a:avLst/>
          </a:prstGeom>
          <a:ln>
            <a:solidFill>
              <a:schemeClr val="tx1"/>
            </a:solidFill>
          </a:ln>
        </p:spPr>
      </p:pic>
      <p:sp>
        <p:nvSpPr>
          <p:cNvPr id="47" name="사각형: 둥근 모서리 46">
            <a:extLst>
              <a:ext uri="{FF2B5EF4-FFF2-40B4-BE49-F238E27FC236}">
                <a16:creationId xmlns:a16="http://schemas.microsoft.com/office/drawing/2014/main" id="{A8E9AC41-F7F1-4C75-9A53-CF66DA9ADD64}"/>
              </a:ext>
            </a:extLst>
          </p:cNvPr>
          <p:cNvSpPr/>
          <p:nvPr/>
        </p:nvSpPr>
        <p:spPr bwMode="auto">
          <a:xfrm>
            <a:off x="6804248" y="4276781"/>
            <a:ext cx="2097682"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a:t>p</a:t>
            </a:r>
            <a:r>
              <a:rPr kumimoji="0" lang="en-US" altLang="ko-KR" sz="1200" b="0" i="0" u="none" strike="noStrike" cap="none" normalizeH="0" baseline="0" dirty="0">
                <a:ln>
                  <a:noFill/>
                </a:ln>
                <a:solidFill>
                  <a:schemeClr val="tx1"/>
                </a:solidFill>
                <a:effectLst/>
                <a:latin typeface="Times New Roman" pitchFamily="18" charset="0"/>
              </a:rPr>
              <a:t>23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48" name="직사각형 47">
            <a:extLst>
              <a:ext uri="{FF2B5EF4-FFF2-40B4-BE49-F238E27FC236}">
                <a16:creationId xmlns:a16="http://schemas.microsoft.com/office/drawing/2014/main" id="{3CF8688E-DC18-4679-B1F8-AE1FD57A1599}"/>
              </a:ext>
            </a:extLst>
          </p:cNvPr>
          <p:cNvSpPr/>
          <p:nvPr/>
        </p:nvSpPr>
        <p:spPr bwMode="auto">
          <a:xfrm>
            <a:off x="7424578" y="4557848"/>
            <a:ext cx="1011647" cy="159987"/>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55525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8BCF3B1D-E6F5-408F-BF20-7FEAC399AFD7}"/>
              </a:ext>
            </a:extLst>
          </p:cNvPr>
          <p:cNvPicPr>
            <a:picLocks noChangeAspect="1"/>
          </p:cNvPicPr>
          <p:nvPr/>
        </p:nvPicPr>
        <p:blipFill>
          <a:blip r:embed="rId2"/>
          <a:stretch>
            <a:fillRect/>
          </a:stretch>
        </p:blipFill>
        <p:spPr>
          <a:xfrm>
            <a:off x="5004048" y="3430392"/>
            <a:ext cx="3028323" cy="1624046"/>
          </a:xfrm>
          <a:prstGeom prst="rect">
            <a:avLst/>
          </a:prstGeom>
        </p:spPr>
      </p:pic>
      <p:pic>
        <p:nvPicPr>
          <p:cNvPr id="11" name="그림 10">
            <a:extLst>
              <a:ext uri="{FF2B5EF4-FFF2-40B4-BE49-F238E27FC236}">
                <a16:creationId xmlns:a16="http://schemas.microsoft.com/office/drawing/2014/main" id="{9577449C-CC04-477F-A215-7515CF8F76DC}"/>
              </a:ext>
            </a:extLst>
          </p:cNvPr>
          <p:cNvPicPr>
            <a:picLocks noChangeAspect="1"/>
          </p:cNvPicPr>
          <p:nvPr/>
        </p:nvPicPr>
        <p:blipFill>
          <a:blip r:embed="rId3"/>
          <a:stretch>
            <a:fillRect/>
          </a:stretch>
        </p:blipFill>
        <p:spPr>
          <a:xfrm>
            <a:off x="4576385" y="1797645"/>
            <a:ext cx="3952875" cy="1328738"/>
          </a:xfrm>
          <a:prstGeom prst="rect">
            <a:avLst/>
          </a:prstGeom>
        </p:spPr>
      </p:pic>
      <p:pic>
        <p:nvPicPr>
          <p:cNvPr id="9" name="그림 8">
            <a:extLst>
              <a:ext uri="{FF2B5EF4-FFF2-40B4-BE49-F238E27FC236}">
                <a16:creationId xmlns:a16="http://schemas.microsoft.com/office/drawing/2014/main" id="{C99C778F-D563-4FD9-8438-F1A225323C76}"/>
              </a:ext>
            </a:extLst>
          </p:cNvPr>
          <p:cNvPicPr>
            <a:picLocks noChangeAspect="1"/>
          </p:cNvPicPr>
          <p:nvPr/>
        </p:nvPicPr>
        <p:blipFill>
          <a:blip r:embed="rId4"/>
          <a:stretch>
            <a:fillRect/>
          </a:stretch>
        </p:blipFill>
        <p:spPr>
          <a:xfrm>
            <a:off x="611028" y="3728640"/>
            <a:ext cx="2747962" cy="523875"/>
          </a:xfrm>
          <a:prstGeom prst="rect">
            <a:avLst/>
          </a:prstGeom>
        </p:spPr>
      </p:pic>
      <p:pic>
        <p:nvPicPr>
          <p:cNvPr id="10" name="그림 9">
            <a:extLst>
              <a:ext uri="{FF2B5EF4-FFF2-40B4-BE49-F238E27FC236}">
                <a16:creationId xmlns:a16="http://schemas.microsoft.com/office/drawing/2014/main" id="{E117C03F-1258-4682-83C2-75EC8926DE7C}"/>
              </a:ext>
            </a:extLst>
          </p:cNvPr>
          <p:cNvPicPr>
            <a:picLocks noChangeAspect="1"/>
          </p:cNvPicPr>
          <p:nvPr/>
        </p:nvPicPr>
        <p:blipFill>
          <a:blip r:embed="rId5"/>
          <a:stretch>
            <a:fillRect/>
          </a:stretch>
        </p:blipFill>
        <p:spPr>
          <a:xfrm>
            <a:off x="607585" y="4349724"/>
            <a:ext cx="2541587" cy="601404"/>
          </a:xfrm>
          <a:prstGeom prst="rect">
            <a:avLst/>
          </a:prstGeom>
        </p:spPr>
      </p:pic>
      <p:pic>
        <p:nvPicPr>
          <p:cNvPr id="6" name="그림 5">
            <a:extLst>
              <a:ext uri="{FF2B5EF4-FFF2-40B4-BE49-F238E27FC236}">
                <a16:creationId xmlns:a16="http://schemas.microsoft.com/office/drawing/2014/main" id="{77A56955-42E9-4684-9C1D-33AF146495A9}"/>
              </a:ext>
            </a:extLst>
          </p:cNvPr>
          <p:cNvPicPr>
            <a:picLocks noChangeAspect="1"/>
          </p:cNvPicPr>
          <p:nvPr/>
        </p:nvPicPr>
        <p:blipFill>
          <a:blip r:embed="rId6"/>
          <a:stretch>
            <a:fillRect/>
          </a:stretch>
        </p:blipFill>
        <p:spPr>
          <a:xfrm>
            <a:off x="397768" y="1840239"/>
            <a:ext cx="2961222" cy="634222"/>
          </a:xfrm>
          <a:prstGeom prst="rect">
            <a:avLst/>
          </a:prstGeom>
        </p:spPr>
      </p:pic>
      <p:pic>
        <p:nvPicPr>
          <p:cNvPr id="7" name="그림 6">
            <a:extLst>
              <a:ext uri="{FF2B5EF4-FFF2-40B4-BE49-F238E27FC236}">
                <a16:creationId xmlns:a16="http://schemas.microsoft.com/office/drawing/2014/main" id="{1E3E4451-9B1E-4251-A987-54E979134113}"/>
              </a:ext>
            </a:extLst>
          </p:cNvPr>
          <p:cNvPicPr>
            <a:picLocks noChangeAspect="1"/>
          </p:cNvPicPr>
          <p:nvPr/>
        </p:nvPicPr>
        <p:blipFill>
          <a:blip r:embed="rId7"/>
          <a:stretch>
            <a:fillRect/>
          </a:stretch>
        </p:blipFill>
        <p:spPr>
          <a:xfrm>
            <a:off x="317156" y="2481411"/>
            <a:ext cx="3437100" cy="259326"/>
          </a:xfrm>
          <a:prstGeom prst="rect">
            <a:avLst/>
          </a:prstGeom>
        </p:spPr>
      </p:pic>
      <p:pic>
        <p:nvPicPr>
          <p:cNvPr id="8" name="그림 7">
            <a:extLst>
              <a:ext uri="{FF2B5EF4-FFF2-40B4-BE49-F238E27FC236}">
                <a16:creationId xmlns:a16="http://schemas.microsoft.com/office/drawing/2014/main" id="{C0FB9425-B07F-4D09-913B-EC2CB68C043F}"/>
              </a:ext>
            </a:extLst>
          </p:cNvPr>
          <p:cNvPicPr>
            <a:picLocks noChangeAspect="1"/>
          </p:cNvPicPr>
          <p:nvPr/>
        </p:nvPicPr>
        <p:blipFill>
          <a:blip r:embed="rId8"/>
          <a:stretch>
            <a:fillRect/>
          </a:stretch>
        </p:blipFill>
        <p:spPr>
          <a:xfrm>
            <a:off x="317156" y="2795551"/>
            <a:ext cx="2372295" cy="397838"/>
          </a:xfrm>
          <a:prstGeom prst="rect">
            <a:avLst/>
          </a:prstGeom>
        </p:spPr>
      </p:pic>
      <p:sp>
        <p:nvSpPr>
          <p:cNvPr id="2" name="날짜 개체 틀 1"/>
          <p:cNvSpPr>
            <a:spLocks noGrp="1"/>
          </p:cNvSpPr>
          <p:nvPr>
            <p:ph type="dt" sz="half" idx="10"/>
          </p:nvPr>
        </p:nvSpPr>
        <p:spPr/>
        <p:txBody>
          <a:bodyPr/>
          <a:lstStyle/>
          <a:p>
            <a:r>
              <a:rPr lang="en-US" altLang="ko-KR"/>
              <a:t>May 2024</a:t>
            </a:r>
            <a:endParaRPr lang="en-US" altLang="zh-CN" dirty="0"/>
          </a:p>
        </p:txBody>
      </p:sp>
      <p:sp>
        <p:nvSpPr>
          <p:cNvPr id="3" name="슬라이드 번호 개체 틀 2"/>
          <p:cNvSpPr>
            <a:spLocks noGrp="1"/>
          </p:cNvSpPr>
          <p:nvPr>
            <p:ph type="sldNum" sz="quarter" idx="12"/>
          </p:nvPr>
        </p:nvSpPr>
        <p:spPr>
          <a:xfrm>
            <a:off x="4344988" y="6475413"/>
            <a:ext cx="530225" cy="182562"/>
          </a:xfrm>
        </p:spPr>
        <p:txBody>
          <a:bodyPr/>
          <a:lstStyle/>
          <a:p>
            <a:r>
              <a:rPr lang="en-US" altLang="zh-CN"/>
              <a:t>Slide </a:t>
            </a:r>
            <a:fld id="{76C0EB13-4677-48A4-A691-EDFD86E62D7A}" type="slidenum">
              <a:rPr lang="en-US" altLang="zh-CN" smtClean="0"/>
              <a:pPr/>
              <a:t>19</a:t>
            </a:fld>
            <a:endParaRPr lang="en-US" altLang="zh-CN" dirty="0"/>
          </a:p>
        </p:txBody>
      </p:sp>
      <p:sp>
        <p:nvSpPr>
          <p:cNvPr id="4" name="바닥글 개체 틀 3"/>
          <p:cNvSpPr>
            <a:spLocks noGrp="1"/>
          </p:cNvSpPr>
          <p:nvPr>
            <p:ph type="ftr" sz="quarter" idx="3"/>
          </p:nvPr>
        </p:nvSpPr>
        <p:spPr/>
        <p:txBody>
          <a:bodyPr/>
          <a:lstStyle/>
          <a:p>
            <a:r>
              <a:rPr lang="en-US" altLang="zh-CN"/>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2800" b="1" dirty="0">
                <a:latin typeface="+mj-ea"/>
                <a:ea typeface="+mj-ea"/>
                <a:cs typeface="Arial" panose="020B0604020202020204" pitchFamily="34" charset="0"/>
              </a:rPr>
              <a:t>Changes #2 without regard to the comment resolution</a:t>
            </a:r>
            <a:endParaRPr lang="ko-KR" altLang="en-US" sz="2800" b="1" dirty="0">
              <a:latin typeface="+mj-ea"/>
              <a:ea typeface="+mj-ea"/>
              <a:cs typeface="Arial" panose="020B0604020202020204" pitchFamily="34" charset="0"/>
            </a:endParaRPr>
          </a:p>
        </p:txBody>
      </p:sp>
      <p:sp>
        <p:nvSpPr>
          <p:cNvPr id="54" name="Rectangle 3">
            <a:extLst>
              <a:ext uri="{FF2B5EF4-FFF2-40B4-BE49-F238E27FC236}">
                <a16:creationId xmlns:a16="http://schemas.microsoft.com/office/drawing/2014/main" id="{AFF192B4-4D43-4755-A267-E41BDBAD7FC4}"/>
              </a:ext>
            </a:extLst>
          </p:cNvPr>
          <p:cNvSpPr>
            <a:spLocks noChangeArrowheads="1"/>
          </p:cNvSpPr>
          <p:nvPr/>
        </p:nvSpPr>
        <p:spPr bwMode="auto">
          <a:xfrm>
            <a:off x="283553" y="5187295"/>
            <a:ext cx="8432878" cy="663589"/>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The changes in the current D7 redline shown above </a:t>
            </a:r>
            <a:r>
              <a:rPr lang="en-US" altLang="ko-KR" sz="1800" dirty="0">
                <a:highlight>
                  <a:srgbClr val="FFFF00"/>
                </a:highlight>
              </a:rPr>
              <a:t>have nothing to do with </a:t>
            </a:r>
            <a:r>
              <a:rPr lang="en-US" altLang="ko-KR" sz="1800" dirty="0"/>
              <a:t>the comment resolution for the initial SA ballot comments.</a:t>
            </a:r>
          </a:p>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Thus, if they are needed, then </a:t>
            </a:r>
            <a:r>
              <a:rPr lang="en-US" altLang="ko-KR" sz="1800" dirty="0">
                <a:highlight>
                  <a:srgbClr val="FFFF00"/>
                </a:highlight>
              </a:rPr>
              <a:t>make the comments for these changes in the next recirculation.</a:t>
            </a:r>
            <a:r>
              <a:rPr lang="en-US" altLang="ko-KR" sz="1800" dirty="0"/>
              <a:t> Do not change them at this stage.</a:t>
            </a:r>
          </a:p>
        </p:txBody>
      </p:sp>
      <p:sp>
        <p:nvSpPr>
          <p:cNvPr id="29" name="직사각형 28">
            <a:extLst>
              <a:ext uri="{FF2B5EF4-FFF2-40B4-BE49-F238E27FC236}">
                <a16:creationId xmlns:a16="http://schemas.microsoft.com/office/drawing/2014/main" id="{8172719A-2FBD-4B52-9249-7735ED1CD0DA}"/>
              </a:ext>
            </a:extLst>
          </p:cNvPr>
          <p:cNvSpPr/>
          <p:nvPr/>
        </p:nvSpPr>
        <p:spPr bwMode="auto">
          <a:xfrm>
            <a:off x="1102560" y="2488407"/>
            <a:ext cx="1183440" cy="144988"/>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5" name="직사각형 34">
            <a:extLst>
              <a:ext uri="{FF2B5EF4-FFF2-40B4-BE49-F238E27FC236}">
                <a16:creationId xmlns:a16="http://schemas.microsoft.com/office/drawing/2014/main" id="{143DDE9D-4A8C-4561-878B-A047C613CE06}"/>
              </a:ext>
            </a:extLst>
          </p:cNvPr>
          <p:cNvSpPr/>
          <p:nvPr/>
        </p:nvSpPr>
        <p:spPr bwMode="auto">
          <a:xfrm>
            <a:off x="1102560" y="1858018"/>
            <a:ext cx="949160" cy="179720"/>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6" name="사각형: 둥근 모서리 35">
            <a:extLst>
              <a:ext uri="{FF2B5EF4-FFF2-40B4-BE49-F238E27FC236}">
                <a16:creationId xmlns:a16="http://schemas.microsoft.com/office/drawing/2014/main" id="{FDF865AA-D590-4639-919E-2C37CE104A5D}"/>
              </a:ext>
            </a:extLst>
          </p:cNvPr>
          <p:cNvSpPr/>
          <p:nvPr/>
        </p:nvSpPr>
        <p:spPr bwMode="auto">
          <a:xfrm>
            <a:off x="1447188" y="1516872"/>
            <a:ext cx="2517010"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a:t>p</a:t>
            </a:r>
            <a:r>
              <a:rPr kumimoji="0" lang="en-US" altLang="ko-KR" sz="1200" b="0" i="0" u="none" strike="noStrike" cap="none" normalizeH="0" baseline="0" dirty="0">
                <a:ln>
                  <a:noFill/>
                </a:ln>
                <a:solidFill>
                  <a:schemeClr val="tx1"/>
                </a:solidFill>
                <a:effectLst/>
                <a:latin typeface="Times New Roman" pitchFamily="18" charset="0"/>
              </a:rPr>
              <a:t>23 and p24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37" name="사각형: 둥근 모서리 36">
            <a:extLst>
              <a:ext uri="{FF2B5EF4-FFF2-40B4-BE49-F238E27FC236}">
                <a16:creationId xmlns:a16="http://schemas.microsoft.com/office/drawing/2014/main" id="{7B6F82A8-988E-4E70-8860-867C52A303BC}"/>
              </a:ext>
            </a:extLst>
          </p:cNvPr>
          <p:cNvSpPr/>
          <p:nvPr/>
        </p:nvSpPr>
        <p:spPr bwMode="auto">
          <a:xfrm>
            <a:off x="6844910" y="1518832"/>
            <a:ext cx="20129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p26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39" name="직사각형 38">
            <a:extLst>
              <a:ext uri="{FF2B5EF4-FFF2-40B4-BE49-F238E27FC236}">
                <a16:creationId xmlns:a16="http://schemas.microsoft.com/office/drawing/2014/main" id="{C2602621-751B-4454-957E-07109EBA3471}"/>
              </a:ext>
            </a:extLst>
          </p:cNvPr>
          <p:cNvSpPr/>
          <p:nvPr/>
        </p:nvSpPr>
        <p:spPr bwMode="auto">
          <a:xfrm>
            <a:off x="4781592" y="2020624"/>
            <a:ext cx="1410946" cy="159987"/>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1" name="사각형: 둥근 모서리 40">
            <a:extLst>
              <a:ext uri="{FF2B5EF4-FFF2-40B4-BE49-F238E27FC236}">
                <a16:creationId xmlns:a16="http://schemas.microsoft.com/office/drawing/2014/main" id="{86151C84-BEA8-42F0-A366-6CF903C09ABD}"/>
              </a:ext>
            </a:extLst>
          </p:cNvPr>
          <p:cNvSpPr/>
          <p:nvPr/>
        </p:nvSpPr>
        <p:spPr bwMode="auto">
          <a:xfrm>
            <a:off x="1945024" y="3397438"/>
            <a:ext cx="20129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p25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42" name="직사각형 41">
            <a:extLst>
              <a:ext uri="{FF2B5EF4-FFF2-40B4-BE49-F238E27FC236}">
                <a16:creationId xmlns:a16="http://schemas.microsoft.com/office/drawing/2014/main" id="{941ED2B6-192C-4F27-B5E7-C1FB2477F10C}"/>
              </a:ext>
            </a:extLst>
          </p:cNvPr>
          <p:cNvSpPr/>
          <p:nvPr/>
        </p:nvSpPr>
        <p:spPr bwMode="auto">
          <a:xfrm>
            <a:off x="262894" y="1484784"/>
            <a:ext cx="3733042" cy="179927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3" name="사각형: 둥근 모서리 42">
            <a:extLst>
              <a:ext uri="{FF2B5EF4-FFF2-40B4-BE49-F238E27FC236}">
                <a16:creationId xmlns:a16="http://schemas.microsoft.com/office/drawing/2014/main" id="{9A2999F7-0D8D-40BE-8D84-1D8FE8E4B417}"/>
              </a:ext>
            </a:extLst>
          </p:cNvPr>
          <p:cNvSpPr/>
          <p:nvPr/>
        </p:nvSpPr>
        <p:spPr bwMode="auto">
          <a:xfrm>
            <a:off x="6318585" y="4075496"/>
            <a:ext cx="2529730" cy="390359"/>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Table 115 on p28 and p29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44" name="직사각형 43">
            <a:extLst>
              <a:ext uri="{FF2B5EF4-FFF2-40B4-BE49-F238E27FC236}">
                <a16:creationId xmlns:a16="http://schemas.microsoft.com/office/drawing/2014/main" id="{A02AF750-ABC9-40E0-BB56-B37354E71B7A}"/>
              </a:ext>
            </a:extLst>
          </p:cNvPr>
          <p:cNvSpPr/>
          <p:nvPr/>
        </p:nvSpPr>
        <p:spPr bwMode="auto">
          <a:xfrm>
            <a:off x="1775704" y="3756474"/>
            <a:ext cx="1212119" cy="146263"/>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5" name="직사각형 44">
            <a:extLst>
              <a:ext uri="{FF2B5EF4-FFF2-40B4-BE49-F238E27FC236}">
                <a16:creationId xmlns:a16="http://schemas.microsoft.com/office/drawing/2014/main" id="{6993C579-E08D-408E-8B1C-4EC34F8EBD99}"/>
              </a:ext>
            </a:extLst>
          </p:cNvPr>
          <p:cNvSpPr/>
          <p:nvPr/>
        </p:nvSpPr>
        <p:spPr bwMode="auto">
          <a:xfrm>
            <a:off x="7978468" y="2219119"/>
            <a:ext cx="227024" cy="159987"/>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6" name="직사각형 45">
            <a:extLst>
              <a:ext uri="{FF2B5EF4-FFF2-40B4-BE49-F238E27FC236}">
                <a16:creationId xmlns:a16="http://schemas.microsoft.com/office/drawing/2014/main" id="{92D3DD2E-17CF-4BBC-8410-F1E368142CE3}"/>
              </a:ext>
            </a:extLst>
          </p:cNvPr>
          <p:cNvSpPr/>
          <p:nvPr/>
        </p:nvSpPr>
        <p:spPr bwMode="auto">
          <a:xfrm>
            <a:off x="6046998" y="2928045"/>
            <a:ext cx="1011647" cy="159987"/>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8" name="직사각형 47">
            <a:extLst>
              <a:ext uri="{FF2B5EF4-FFF2-40B4-BE49-F238E27FC236}">
                <a16:creationId xmlns:a16="http://schemas.microsoft.com/office/drawing/2014/main" id="{3CF8688E-DC18-4679-B1F8-AE1FD57A1599}"/>
              </a:ext>
            </a:extLst>
          </p:cNvPr>
          <p:cNvSpPr/>
          <p:nvPr/>
        </p:nvSpPr>
        <p:spPr bwMode="auto">
          <a:xfrm>
            <a:off x="6920337" y="4894450"/>
            <a:ext cx="531983" cy="159987"/>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3" name="직사각형 22">
            <a:extLst>
              <a:ext uri="{FF2B5EF4-FFF2-40B4-BE49-F238E27FC236}">
                <a16:creationId xmlns:a16="http://schemas.microsoft.com/office/drawing/2014/main" id="{CF410747-D042-49BC-BB73-4D43BA8DA3E1}"/>
              </a:ext>
            </a:extLst>
          </p:cNvPr>
          <p:cNvSpPr/>
          <p:nvPr/>
        </p:nvSpPr>
        <p:spPr bwMode="auto">
          <a:xfrm>
            <a:off x="1053901" y="2815249"/>
            <a:ext cx="1069827" cy="169474"/>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6" name="직사각형 25">
            <a:extLst>
              <a:ext uri="{FF2B5EF4-FFF2-40B4-BE49-F238E27FC236}">
                <a16:creationId xmlns:a16="http://schemas.microsoft.com/office/drawing/2014/main" id="{C76FD8CE-BA2F-4E8C-9435-BBCD24882EF3}"/>
              </a:ext>
            </a:extLst>
          </p:cNvPr>
          <p:cNvSpPr/>
          <p:nvPr/>
        </p:nvSpPr>
        <p:spPr bwMode="auto">
          <a:xfrm>
            <a:off x="1378949" y="4753714"/>
            <a:ext cx="672771" cy="146263"/>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7" name="직사각형 26">
            <a:extLst>
              <a:ext uri="{FF2B5EF4-FFF2-40B4-BE49-F238E27FC236}">
                <a16:creationId xmlns:a16="http://schemas.microsoft.com/office/drawing/2014/main" id="{295BC894-AD16-4ADB-B4FB-C5DD36D94EF2}"/>
              </a:ext>
            </a:extLst>
          </p:cNvPr>
          <p:cNvSpPr/>
          <p:nvPr/>
        </p:nvSpPr>
        <p:spPr bwMode="auto">
          <a:xfrm>
            <a:off x="257207" y="3365456"/>
            <a:ext cx="3733042" cy="163786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0" name="직사각형 29">
            <a:extLst>
              <a:ext uri="{FF2B5EF4-FFF2-40B4-BE49-F238E27FC236}">
                <a16:creationId xmlns:a16="http://schemas.microsoft.com/office/drawing/2014/main" id="{F8EC596A-7F1E-4F51-8707-A8DA6C01B48C}"/>
              </a:ext>
            </a:extLst>
          </p:cNvPr>
          <p:cNvSpPr/>
          <p:nvPr/>
        </p:nvSpPr>
        <p:spPr bwMode="auto">
          <a:xfrm>
            <a:off x="5285974" y="1805466"/>
            <a:ext cx="1011647" cy="158748"/>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1" name="직사각형 30">
            <a:extLst>
              <a:ext uri="{FF2B5EF4-FFF2-40B4-BE49-F238E27FC236}">
                <a16:creationId xmlns:a16="http://schemas.microsoft.com/office/drawing/2014/main" id="{094F73A2-A84C-4B8C-9290-8C8578E21466}"/>
              </a:ext>
            </a:extLst>
          </p:cNvPr>
          <p:cNvSpPr/>
          <p:nvPr/>
        </p:nvSpPr>
        <p:spPr bwMode="auto">
          <a:xfrm>
            <a:off x="4459048" y="1491720"/>
            <a:ext cx="4422058" cy="179927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2" name="직사각형 31">
            <a:extLst>
              <a:ext uri="{FF2B5EF4-FFF2-40B4-BE49-F238E27FC236}">
                <a16:creationId xmlns:a16="http://schemas.microsoft.com/office/drawing/2014/main" id="{A53A5AA4-C0A4-4879-9634-8939976008FB}"/>
              </a:ext>
            </a:extLst>
          </p:cNvPr>
          <p:cNvSpPr/>
          <p:nvPr/>
        </p:nvSpPr>
        <p:spPr bwMode="auto">
          <a:xfrm>
            <a:off x="4459048" y="3366254"/>
            <a:ext cx="4422058" cy="168818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3" name="직사각형 32">
            <a:extLst>
              <a:ext uri="{FF2B5EF4-FFF2-40B4-BE49-F238E27FC236}">
                <a16:creationId xmlns:a16="http://schemas.microsoft.com/office/drawing/2014/main" id="{0B53B7B8-9175-4474-80E5-A1F45963940E}"/>
              </a:ext>
            </a:extLst>
          </p:cNvPr>
          <p:cNvSpPr/>
          <p:nvPr/>
        </p:nvSpPr>
        <p:spPr bwMode="auto">
          <a:xfrm>
            <a:off x="5019982" y="3431463"/>
            <a:ext cx="3028323" cy="319449"/>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69750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a:t>May 2024</a:t>
            </a:r>
            <a:endParaRPr lang="en-US" altLang="zh-CN" dirty="0"/>
          </a:p>
        </p:txBody>
      </p:sp>
      <p:sp>
        <p:nvSpPr>
          <p:cNvPr id="3" name="슬라이드 번호 개체 틀 2"/>
          <p:cNvSpPr>
            <a:spLocks noGrp="1"/>
          </p:cNvSpPr>
          <p:nvPr>
            <p:ph type="sldNum" sz="quarter" idx="12"/>
          </p:nvPr>
        </p:nvSpPr>
        <p:spPr/>
        <p:txBody>
          <a:bodyPr/>
          <a:lstStyle/>
          <a:p>
            <a:r>
              <a:rPr lang="en-US" altLang="zh-CN"/>
              <a:t>Slide </a:t>
            </a:r>
            <a:fld id="{76C0EB13-4677-48A4-A691-EDFD86E62D7A}" type="slidenum">
              <a:rPr lang="en-US" altLang="zh-CN" smtClean="0"/>
              <a:pPr/>
              <a:t>2</a:t>
            </a:fld>
            <a:endParaRPr lang="en-US" altLang="zh-CN" dirty="0"/>
          </a:p>
        </p:txBody>
      </p:sp>
      <p:sp>
        <p:nvSpPr>
          <p:cNvPr id="4" name="바닥글 개체 틀 3"/>
          <p:cNvSpPr>
            <a:spLocks noGrp="1"/>
          </p:cNvSpPr>
          <p:nvPr>
            <p:ph type="ftr" sz="quarter" idx="3"/>
          </p:nvPr>
        </p:nvSpPr>
        <p:spPr/>
        <p:txBody>
          <a:bodyPr/>
          <a:lstStyle/>
          <a:p>
            <a:r>
              <a:rPr lang="en-US" altLang="zh-CN"/>
              <a:t>Sang-Kyu Lim (ETRI)</a:t>
            </a:r>
            <a:endParaRPr lang="en-US" altLang="zh-CN" dirty="0"/>
          </a:p>
        </p:txBody>
      </p:sp>
      <p:sp>
        <p:nvSpPr>
          <p:cNvPr id="5" name="TextBox 4"/>
          <p:cNvSpPr txBox="1"/>
          <p:nvPr/>
        </p:nvSpPr>
        <p:spPr>
          <a:xfrm>
            <a:off x="756503" y="1415438"/>
            <a:ext cx="7636386" cy="2062103"/>
          </a:xfrm>
          <a:prstGeom prst="rect">
            <a:avLst/>
          </a:prstGeom>
          <a:noFill/>
        </p:spPr>
        <p:txBody>
          <a:bodyPr wrap="none" rtlCol="0">
            <a:spAutoFit/>
          </a:bodyPr>
          <a:lstStyle/>
          <a:p>
            <a:pPr algn="ctr"/>
            <a:r>
              <a:rPr lang="en-US" altLang="ko-KR" sz="3200" b="1" dirty="0"/>
              <a:t>Discussion issues on the initial SA Ballot </a:t>
            </a:r>
          </a:p>
          <a:p>
            <a:pPr algn="ctr"/>
            <a:r>
              <a:rPr lang="en-US" altLang="ko-KR" sz="3200" b="1" dirty="0"/>
              <a:t>comment resolution for CIDs I-93 to I-114 </a:t>
            </a:r>
          </a:p>
          <a:p>
            <a:pPr algn="ctr"/>
            <a:r>
              <a:rPr lang="en-US" altLang="ko-KR" sz="3200" b="1" dirty="0"/>
              <a:t>(doc. 15-24-0072-13-007a)</a:t>
            </a:r>
          </a:p>
          <a:p>
            <a:pPr algn="ctr"/>
            <a:r>
              <a:rPr lang="en-US" altLang="ko-KR" sz="3200" b="1" dirty="0"/>
              <a:t>and IEEE P802.15.7a D7 redline draft</a:t>
            </a:r>
          </a:p>
        </p:txBody>
      </p:sp>
      <p:sp>
        <p:nvSpPr>
          <p:cNvPr id="6" name="TextBox 5"/>
          <p:cNvSpPr txBox="1"/>
          <p:nvPr/>
        </p:nvSpPr>
        <p:spPr>
          <a:xfrm>
            <a:off x="179512" y="4221088"/>
            <a:ext cx="8784976" cy="579967"/>
          </a:xfrm>
          <a:prstGeom prst="rect">
            <a:avLst/>
          </a:prstGeom>
          <a:noFill/>
        </p:spPr>
        <p:txBody>
          <a:bodyPr wrap="square" rtlCol="0">
            <a:spAutoFit/>
          </a:bodyPr>
          <a:lstStyle/>
          <a:p>
            <a:pPr algn="ctr">
              <a:lnSpc>
                <a:spcPct val="150000"/>
              </a:lnSpc>
            </a:pPr>
            <a:r>
              <a:rPr lang="en-US" altLang="ko-KR" sz="2400" dirty="0"/>
              <a:t>Sang-</a:t>
            </a:r>
            <a:r>
              <a:rPr lang="en-US" altLang="ko-KR" sz="2400" dirty="0" err="1"/>
              <a:t>Kyu</a:t>
            </a:r>
            <a:r>
              <a:rPr lang="en-US" altLang="ko-KR" sz="2400" dirty="0"/>
              <a:t> Lim [ETRI] </a:t>
            </a:r>
          </a:p>
        </p:txBody>
      </p:sp>
    </p:spTree>
    <p:extLst>
      <p:ext uri="{BB962C8B-B14F-4D97-AF65-F5344CB8AC3E}">
        <p14:creationId xmlns:p14="http://schemas.microsoft.com/office/powerpoint/2010/main" val="2893900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9000133E-518C-4C36-ADF2-42B64AB799C6}"/>
              </a:ext>
            </a:extLst>
          </p:cNvPr>
          <p:cNvPicPr>
            <a:picLocks noChangeAspect="1"/>
          </p:cNvPicPr>
          <p:nvPr/>
        </p:nvPicPr>
        <p:blipFill>
          <a:blip r:embed="rId2"/>
          <a:stretch>
            <a:fillRect/>
          </a:stretch>
        </p:blipFill>
        <p:spPr>
          <a:xfrm>
            <a:off x="4604048" y="3265002"/>
            <a:ext cx="3221235" cy="1297763"/>
          </a:xfrm>
          <a:prstGeom prst="rect">
            <a:avLst/>
          </a:prstGeom>
        </p:spPr>
      </p:pic>
      <p:pic>
        <p:nvPicPr>
          <p:cNvPr id="15" name="그림 14">
            <a:extLst>
              <a:ext uri="{FF2B5EF4-FFF2-40B4-BE49-F238E27FC236}">
                <a16:creationId xmlns:a16="http://schemas.microsoft.com/office/drawing/2014/main" id="{1B96DBCB-B7D6-45D4-94EC-D3DABDA1FA25}"/>
              </a:ext>
            </a:extLst>
          </p:cNvPr>
          <p:cNvPicPr>
            <a:picLocks noChangeAspect="1"/>
          </p:cNvPicPr>
          <p:nvPr/>
        </p:nvPicPr>
        <p:blipFill>
          <a:blip r:embed="rId3"/>
          <a:stretch>
            <a:fillRect/>
          </a:stretch>
        </p:blipFill>
        <p:spPr>
          <a:xfrm>
            <a:off x="4612702" y="1881749"/>
            <a:ext cx="4140324" cy="758724"/>
          </a:xfrm>
          <a:prstGeom prst="rect">
            <a:avLst/>
          </a:prstGeom>
        </p:spPr>
      </p:pic>
      <p:pic>
        <p:nvPicPr>
          <p:cNvPr id="13" name="그림 12">
            <a:extLst>
              <a:ext uri="{FF2B5EF4-FFF2-40B4-BE49-F238E27FC236}">
                <a16:creationId xmlns:a16="http://schemas.microsoft.com/office/drawing/2014/main" id="{74A748BA-BF58-4032-AA63-E0545757A437}"/>
              </a:ext>
            </a:extLst>
          </p:cNvPr>
          <p:cNvPicPr>
            <a:picLocks noChangeAspect="1"/>
          </p:cNvPicPr>
          <p:nvPr/>
        </p:nvPicPr>
        <p:blipFill>
          <a:blip r:embed="rId4"/>
          <a:stretch>
            <a:fillRect/>
          </a:stretch>
        </p:blipFill>
        <p:spPr>
          <a:xfrm>
            <a:off x="269171" y="1734638"/>
            <a:ext cx="3721078" cy="2607974"/>
          </a:xfrm>
          <a:prstGeom prst="rect">
            <a:avLst/>
          </a:prstGeom>
        </p:spPr>
      </p:pic>
      <p:sp>
        <p:nvSpPr>
          <p:cNvPr id="2" name="날짜 개체 틀 1"/>
          <p:cNvSpPr>
            <a:spLocks noGrp="1"/>
          </p:cNvSpPr>
          <p:nvPr>
            <p:ph type="dt" sz="half" idx="10"/>
          </p:nvPr>
        </p:nvSpPr>
        <p:spPr/>
        <p:txBody>
          <a:bodyPr/>
          <a:lstStyle/>
          <a:p>
            <a:r>
              <a:rPr lang="en-US" altLang="ko-KR"/>
              <a:t>May 2024</a:t>
            </a:r>
            <a:endParaRPr lang="en-US" altLang="zh-CN" dirty="0"/>
          </a:p>
        </p:txBody>
      </p:sp>
      <p:sp>
        <p:nvSpPr>
          <p:cNvPr id="3" name="슬라이드 번호 개체 틀 2"/>
          <p:cNvSpPr>
            <a:spLocks noGrp="1"/>
          </p:cNvSpPr>
          <p:nvPr>
            <p:ph type="sldNum" sz="quarter" idx="12"/>
          </p:nvPr>
        </p:nvSpPr>
        <p:spPr>
          <a:xfrm>
            <a:off x="4344988" y="6475413"/>
            <a:ext cx="530225" cy="182562"/>
          </a:xfrm>
        </p:spPr>
        <p:txBody>
          <a:bodyPr/>
          <a:lstStyle/>
          <a:p>
            <a:r>
              <a:rPr lang="en-US" altLang="zh-CN"/>
              <a:t>Slide </a:t>
            </a:r>
            <a:fld id="{76C0EB13-4677-48A4-A691-EDFD86E62D7A}" type="slidenum">
              <a:rPr lang="en-US" altLang="zh-CN" smtClean="0"/>
              <a:pPr/>
              <a:t>20</a:t>
            </a:fld>
            <a:endParaRPr lang="en-US" altLang="zh-CN" dirty="0"/>
          </a:p>
        </p:txBody>
      </p:sp>
      <p:sp>
        <p:nvSpPr>
          <p:cNvPr id="4" name="바닥글 개체 틀 3"/>
          <p:cNvSpPr>
            <a:spLocks noGrp="1"/>
          </p:cNvSpPr>
          <p:nvPr>
            <p:ph type="ftr" sz="quarter" idx="3"/>
          </p:nvPr>
        </p:nvSpPr>
        <p:spPr/>
        <p:txBody>
          <a:bodyPr/>
          <a:lstStyle/>
          <a:p>
            <a:r>
              <a:rPr lang="en-US" altLang="zh-CN"/>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2800" b="1" dirty="0">
                <a:latin typeface="+mj-ea"/>
                <a:ea typeface="+mj-ea"/>
                <a:cs typeface="Arial" panose="020B0604020202020204" pitchFamily="34" charset="0"/>
              </a:rPr>
              <a:t>Changes #3 without regard to the comment resolution</a:t>
            </a:r>
            <a:endParaRPr lang="ko-KR" altLang="en-US" sz="2800" b="1" dirty="0">
              <a:latin typeface="+mj-ea"/>
              <a:ea typeface="+mj-ea"/>
              <a:cs typeface="Arial" panose="020B0604020202020204" pitchFamily="34" charset="0"/>
            </a:endParaRPr>
          </a:p>
        </p:txBody>
      </p:sp>
      <p:sp>
        <p:nvSpPr>
          <p:cNvPr id="54" name="Rectangle 3">
            <a:extLst>
              <a:ext uri="{FF2B5EF4-FFF2-40B4-BE49-F238E27FC236}">
                <a16:creationId xmlns:a16="http://schemas.microsoft.com/office/drawing/2014/main" id="{AFF192B4-4D43-4755-A267-E41BDBAD7FC4}"/>
              </a:ext>
            </a:extLst>
          </p:cNvPr>
          <p:cNvSpPr>
            <a:spLocks noChangeArrowheads="1"/>
          </p:cNvSpPr>
          <p:nvPr/>
        </p:nvSpPr>
        <p:spPr bwMode="auto">
          <a:xfrm>
            <a:off x="283553" y="5187295"/>
            <a:ext cx="8432878" cy="663589"/>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The changes in the current D7 redline shown above </a:t>
            </a:r>
            <a:r>
              <a:rPr lang="en-US" altLang="ko-KR" sz="1800" dirty="0">
                <a:highlight>
                  <a:srgbClr val="FFFF00"/>
                </a:highlight>
              </a:rPr>
              <a:t>have nothing to do with </a:t>
            </a:r>
            <a:r>
              <a:rPr lang="en-US" altLang="ko-KR" sz="1800" dirty="0"/>
              <a:t>the comment resolution for the initial SA ballot comments.</a:t>
            </a:r>
          </a:p>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Thus, if they are needed, then </a:t>
            </a:r>
            <a:r>
              <a:rPr lang="en-US" altLang="ko-KR" sz="1800" dirty="0">
                <a:highlight>
                  <a:srgbClr val="FFFF00"/>
                </a:highlight>
              </a:rPr>
              <a:t>make the comments for these changes in the next recirculation.</a:t>
            </a:r>
            <a:r>
              <a:rPr lang="en-US" altLang="ko-KR" sz="1800" dirty="0"/>
              <a:t> Do not change them at this stage.</a:t>
            </a:r>
          </a:p>
        </p:txBody>
      </p:sp>
      <p:sp>
        <p:nvSpPr>
          <p:cNvPr id="29" name="직사각형 28">
            <a:extLst>
              <a:ext uri="{FF2B5EF4-FFF2-40B4-BE49-F238E27FC236}">
                <a16:creationId xmlns:a16="http://schemas.microsoft.com/office/drawing/2014/main" id="{8172719A-2FBD-4B52-9249-7735ED1CD0DA}"/>
              </a:ext>
            </a:extLst>
          </p:cNvPr>
          <p:cNvSpPr/>
          <p:nvPr/>
        </p:nvSpPr>
        <p:spPr bwMode="auto">
          <a:xfrm>
            <a:off x="2617252" y="1834168"/>
            <a:ext cx="1183440" cy="226680"/>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5" name="직사각형 34">
            <a:extLst>
              <a:ext uri="{FF2B5EF4-FFF2-40B4-BE49-F238E27FC236}">
                <a16:creationId xmlns:a16="http://schemas.microsoft.com/office/drawing/2014/main" id="{143DDE9D-4A8C-4561-878B-A047C613CE06}"/>
              </a:ext>
            </a:extLst>
          </p:cNvPr>
          <p:cNvSpPr/>
          <p:nvPr/>
        </p:nvSpPr>
        <p:spPr bwMode="auto">
          <a:xfrm>
            <a:off x="1588814" y="1724433"/>
            <a:ext cx="894954" cy="160413"/>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6" name="사각형: 둥근 모서리 35">
            <a:extLst>
              <a:ext uri="{FF2B5EF4-FFF2-40B4-BE49-F238E27FC236}">
                <a16:creationId xmlns:a16="http://schemas.microsoft.com/office/drawing/2014/main" id="{FDF865AA-D590-4639-919E-2C37CE104A5D}"/>
              </a:ext>
            </a:extLst>
          </p:cNvPr>
          <p:cNvSpPr/>
          <p:nvPr/>
        </p:nvSpPr>
        <p:spPr bwMode="auto">
          <a:xfrm>
            <a:off x="380463" y="1404907"/>
            <a:ext cx="34966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US" altLang="ko-KR" dirty="0"/>
              <a:t>Table 115 on p</a:t>
            </a:r>
            <a:r>
              <a:rPr kumimoji="0" lang="en-US" altLang="ko-KR" sz="1200" b="0" i="0" u="none" strike="noStrike" cap="none" normalizeH="0" baseline="0" dirty="0">
                <a:ln>
                  <a:noFill/>
                </a:ln>
                <a:solidFill>
                  <a:schemeClr val="tx1"/>
                </a:solidFill>
                <a:effectLst/>
                <a:latin typeface="Times New Roman" pitchFamily="18" charset="0"/>
              </a:rPr>
              <a:t>29 and p30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37" name="사각형: 둥근 모서리 36">
            <a:extLst>
              <a:ext uri="{FF2B5EF4-FFF2-40B4-BE49-F238E27FC236}">
                <a16:creationId xmlns:a16="http://schemas.microsoft.com/office/drawing/2014/main" id="{7B6F82A8-988E-4E70-8860-867C52A303BC}"/>
              </a:ext>
            </a:extLst>
          </p:cNvPr>
          <p:cNvSpPr/>
          <p:nvPr/>
        </p:nvSpPr>
        <p:spPr bwMode="auto">
          <a:xfrm>
            <a:off x="6844910" y="1518832"/>
            <a:ext cx="20129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p31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42" name="직사각형 41">
            <a:extLst>
              <a:ext uri="{FF2B5EF4-FFF2-40B4-BE49-F238E27FC236}">
                <a16:creationId xmlns:a16="http://schemas.microsoft.com/office/drawing/2014/main" id="{941ED2B6-192C-4F27-B5E7-C1FB2477F10C}"/>
              </a:ext>
            </a:extLst>
          </p:cNvPr>
          <p:cNvSpPr/>
          <p:nvPr/>
        </p:nvSpPr>
        <p:spPr bwMode="auto">
          <a:xfrm>
            <a:off x="283553" y="1372819"/>
            <a:ext cx="3674426" cy="179927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8" name="직사각형 47">
            <a:extLst>
              <a:ext uri="{FF2B5EF4-FFF2-40B4-BE49-F238E27FC236}">
                <a16:creationId xmlns:a16="http://schemas.microsoft.com/office/drawing/2014/main" id="{3CF8688E-DC18-4679-B1F8-AE1FD57A1599}"/>
              </a:ext>
            </a:extLst>
          </p:cNvPr>
          <p:cNvSpPr/>
          <p:nvPr/>
        </p:nvSpPr>
        <p:spPr bwMode="auto">
          <a:xfrm>
            <a:off x="4644009" y="3253759"/>
            <a:ext cx="2520279" cy="224398"/>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3" name="직사각형 22">
            <a:extLst>
              <a:ext uri="{FF2B5EF4-FFF2-40B4-BE49-F238E27FC236}">
                <a16:creationId xmlns:a16="http://schemas.microsoft.com/office/drawing/2014/main" id="{CF410747-D042-49BC-BB73-4D43BA8DA3E1}"/>
              </a:ext>
            </a:extLst>
          </p:cNvPr>
          <p:cNvSpPr/>
          <p:nvPr/>
        </p:nvSpPr>
        <p:spPr bwMode="auto">
          <a:xfrm>
            <a:off x="2674058" y="2540286"/>
            <a:ext cx="1069827" cy="226680"/>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1" name="직사각형 30">
            <a:extLst>
              <a:ext uri="{FF2B5EF4-FFF2-40B4-BE49-F238E27FC236}">
                <a16:creationId xmlns:a16="http://schemas.microsoft.com/office/drawing/2014/main" id="{094F73A2-A84C-4B8C-9290-8C8578E21466}"/>
              </a:ext>
            </a:extLst>
          </p:cNvPr>
          <p:cNvSpPr/>
          <p:nvPr/>
        </p:nvSpPr>
        <p:spPr bwMode="auto">
          <a:xfrm>
            <a:off x="4459048" y="1491720"/>
            <a:ext cx="4422058" cy="12172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2" name="직사각형 31">
            <a:extLst>
              <a:ext uri="{FF2B5EF4-FFF2-40B4-BE49-F238E27FC236}">
                <a16:creationId xmlns:a16="http://schemas.microsoft.com/office/drawing/2014/main" id="{A53A5AA4-C0A4-4879-9634-8939976008FB}"/>
              </a:ext>
            </a:extLst>
          </p:cNvPr>
          <p:cNvSpPr/>
          <p:nvPr/>
        </p:nvSpPr>
        <p:spPr bwMode="auto">
          <a:xfrm>
            <a:off x="4459048" y="2924944"/>
            <a:ext cx="4422058" cy="212949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3" name="직사각형 32">
            <a:extLst>
              <a:ext uri="{FF2B5EF4-FFF2-40B4-BE49-F238E27FC236}">
                <a16:creationId xmlns:a16="http://schemas.microsoft.com/office/drawing/2014/main" id="{0B53B7B8-9175-4474-80E5-A1F45963940E}"/>
              </a:ext>
            </a:extLst>
          </p:cNvPr>
          <p:cNvSpPr/>
          <p:nvPr/>
        </p:nvSpPr>
        <p:spPr bwMode="auto">
          <a:xfrm>
            <a:off x="4932041" y="1961783"/>
            <a:ext cx="576064" cy="448534"/>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pic>
        <p:nvPicPr>
          <p:cNvPr id="14" name="그림 13">
            <a:extLst>
              <a:ext uri="{FF2B5EF4-FFF2-40B4-BE49-F238E27FC236}">
                <a16:creationId xmlns:a16="http://schemas.microsoft.com/office/drawing/2014/main" id="{1A39DF61-D6E9-4F9B-A1D1-BA2113631EF2}"/>
              </a:ext>
            </a:extLst>
          </p:cNvPr>
          <p:cNvPicPr>
            <a:picLocks noChangeAspect="1"/>
          </p:cNvPicPr>
          <p:nvPr/>
        </p:nvPicPr>
        <p:blipFill>
          <a:blip r:embed="rId5"/>
          <a:stretch>
            <a:fillRect/>
          </a:stretch>
        </p:blipFill>
        <p:spPr>
          <a:xfrm>
            <a:off x="265114" y="4342612"/>
            <a:ext cx="3721078" cy="745135"/>
          </a:xfrm>
          <a:prstGeom prst="rect">
            <a:avLst/>
          </a:prstGeom>
        </p:spPr>
      </p:pic>
      <p:sp>
        <p:nvSpPr>
          <p:cNvPr id="38" name="직사각형 37">
            <a:extLst>
              <a:ext uri="{FF2B5EF4-FFF2-40B4-BE49-F238E27FC236}">
                <a16:creationId xmlns:a16="http://schemas.microsoft.com/office/drawing/2014/main" id="{26199286-6466-4292-B287-99D2766B488A}"/>
              </a:ext>
            </a:extLst>
          </p:cNvPr>
          <p:cNvSpPr/>
          <p:nvPr/>
        </p:nvSpPr>
        <p:spPr bwMode="auto">
          <a:xfrm>
            <a:off x="2673257" y="2965890"/>
            <a:ext cx="1069827" cy="325108"/>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0" name="직사각형 39">
            <a:extLst>
              <a:ext uri="{FF2B5EF4-FFF2-40B4-BE49-F238E27FC236}">
                <a16:creationId xmlns:a16="http://schemas.microsoft.com/office/drawing/2014/main" id="{B4DFC99D-DFA1-42C9-8D6C-EF63009D2EDB}"/>
              </a:ext>
            </a:extLst>
          </p:cNvPr>
          <p:cNvSpPr/>
          <p:nvPr/>
        </p:nvSpPr>
        <p:spPr bwMode="auto">
          <a:xfrm>
            <a:off x="2673256" y="3462064"/>
            <a:ext cx="1203861" cy="781000"/>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7" name="직사각형 46">
            <a:extLst>
              <a:ext uri="{FF2B5EF4-FFF2-40B4-BE49-F238E27FC236}">
                <a16:creationId xmlns:a16="http://schemas.microsoft.com/office/drawing/2014/main" id="{08378EEF-23F1-4318-A932-21E1C97AEF00}"/>
              </a:ext>
            </a:extLst>
          </p:cNvPr>
          <p:cNvSpPr/>
          <p:nvPr/>
        </p:nvSpPr>
        <p:spPr bwMode="auto">
          <a:xfrm>
            <a:off x="2659508" y="4428607"/>
            <a:ext cx="1298471" cy="203972"/>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9" name="직사각형 48">
            <a:extLst>
              <a:ext uri="{FF2B5EF4-FFF2-40B4-BE49-F238E27FC236}">
                <a16:creationId xmlns:a16="http://schemas.microsoft.com/office/drawing/2014/main" id="{1B2EF2DB-AEA4-4F5E-A70A-33BF832F73A9}"/>
              </a:ext>
            </a:extLst>
          </p:cNvPr>
          <p:cNvSpPr/>
          <p:nvPr/>
        </p:nvSpPr>
        <p:spPr bwMode="auto">
          <a:xfrm>
            <a:off x="7668344" y="1909175"/>
            <a:ext cx="648072" cy="501142"/>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50" name="사각형: 둥근 모서리 49">
            <a:extLst>
              <a:ext uri="{FF2B5EF4-FFF2-40B4-BE49-F238E27FC236}">
                <a16:creationId xmlns:a16="http://schemas.microsoft.com/office/drawing/2014/main" id="{15D02AA7-7304-4710-804D-0A4DC115FC83}"/>
              </a:ext>
            </a:extLst>
          </p:cNvPr>
          <p:cNvSpPr/>
          <p:nvPr/>
        </p:nvSpPr>
        <p:spPr bwMode="auto">
          <a:xfrm>
            <a:off x="5940152" y="2948272"/>
            <a:ext cx="2917712"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a:t>p</a:t>
            </a:r>
            <a:r>
              <a:rPr kumimoji="0" lang="en-US" altLang="ko-KR" sz="1200" b="0" i="0" u="none" strike="noStrike" cap="none" normalizeH="0" baseline="0" dirty="0">
                <a:ln>
                  <a:noFill/>
                </a:ln>
                <a:solidFill>
                  <a:schemeClr val="tx1"/>
                </a:solidFill>
                <a:effectLst/>
                <a:latin typeface="Times New Roman" pitchFamily="18" charset="0"/>
              </a:rPr>
              <a:t>32 and p36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51" name="직사각형 50">
            <a:extLst>
              <a:ext uri="{FF2B5EF4-FFF2-40B4-BE49-F238E27FC236}">
                <a16:creationId xmlns:a16="http://schemas.microsoft.com/office/drawing/2014/main" id="{5FA90A86-9F4F-4269-9DCC-3A45A3A52B5E}"/>
              </a:ext>
            </a:extLst>
          </p:cNvPr>
          <p:cNvSpPr/>
          <p:nvPr/>
        </p:nvSpPr>
        <p:spPr bwMode="auto">
          <a:xfrm>
            <a:off x="5333277" y="3918215"/>
            <a:ext cx="481519" cy="337289"/>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pic>
        <p:nvPicPr>
          <p:cNvPr id="6" name="그림 5">
            <a:extLst>
              <a:ext uri="{FF2B5EF4-FFF2-40B4-BE49-F238E27FC236}">
                <a16:creationId xmlns:a16="http://schemas.microsoft.com/office/drawing/2014/main" id="{C59F07AC-3767-4BE8-BFE0-BCB780124128}"/>
              </a:ext>
            </a:extLst>
          </p:cNvPr>
          <p:cNvPicPr>
            <a:picLocks noChangeAspect="1"/>
          </p:cNvPicPr>
          <p:nvPr/>
        </p:nvPicPr>
        <p:blipFill>
          <a:blip r:embed="rId6"/>
          <a:stretch>
            <a:fillRect/>
          </a:stretch>
        </p:blipFill>
        <p:spPr>
          <a:xfrm>
            <a:off x="4600950" y="4590474"/>
            <a:ext cx="3063363" cy="436253"/>
          </a:xfrm>
          <a:prstGeom prst="rect">
            <a:avLst/>
          </a:prstGeom>
        </p:spPr>
      </p:pic>
      <p:sp>
        <p:nvSpPr>
          <p:cNvPr id="28" name="직사각형 27">
            <a:extLst>
              <a:ext uri="{FF2B5EF4-FFF2-40B4-BE49-F238E27FC236}">
                <a16:creationId xmlns:a16="http://schemas.microsoft.com/office/drawing/2014/main" id="{B74AAB3E-8E51-4D3C-A347-51CB7D1F1E0C}"/>
              </a:ext>
            </a:extLst>
          </p:cNvPr>
          <p:cNvSpPr/>
          <p:nvPr/>
        </p:nvSpPr>
        <p:spPr bwMode="auto">
          <a:xfrm>
            <a:off x="4924198" y="4599120"/>
            <a:ext cx="2740115" cy="204549"/>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36421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31719983-1011-4146-B8F0-1F877DD622C8}"/>
              </a:ext>
            </a:extLst>
          </p:cNvPr>
          <p:cNvPicPr>
            <a:picLocks noChangeAspect="1"/>
          </p:cNvPicPr>
          <p:nvPr/>
        </p:nvPicPr>
        <p:blipFill>
          <a:blip r:embed="rId2"/>
          <a:stretch>
            <a:fillRect/>
          </a:stretch>
        </p:blipFill>
        <p:spPr>
          <a:xfrm>
            <a:off x="4941427" y="2924944"/>
            <a:ext cx="3477964" cy="2016457"/>
          </a:xfrm>
          <a:prstGeom prst="rect">
            <a:avLst/>
          </a:prstGeom>
        </p:spPr>
      </p:pic>
      <p:pic>
        <p:nvPicPr>
          <p:cNvPr id="7" name="그림 6">
            <a:extLst>
              <a:ext uri="{FF2B5EF4-FFF2-40B4-BE49-F238E27FC236}">
                <a16:creationId xmlns:a16="http://schemas.microsoft.com/office/drawing/2014/main" id="{F4A7B009-7E93-4729-BCB7-D8E48E7ABBC8}"/>
              </a:ext>
            </a:extLst>
          </p:cNvPr>
          <p:cNvPicPr>
            <a:picLocks noChangeAspect="1"/>
          </p:cNvPicPr>
          <p:nvPr/>
        </p:nvPicPr>
        <p:blipFill>
          <a:blip r:embed="rId3"/>
          <a:stretch>
            <a:fillRect/>
          </a:stretch>
        </p:blipFill>
        <p:spPr>
          <a:xfrm>
            <a:off x="4600127" y="1793668"/>
            <a:ext cx="4209614" cy="637048"/>
          </a:xfrm>
          <a:prstGeom prst="rect">
            <a:avLst/>
          </a:prstGeom>
        </p:spPr>
      </p:pic>
      <p:pic>
        <p:nvPicPr>
          <p:cNvPr id="6" name="그림 5">
            <a:extLst>
              <a:ext uri="{FF2B5EF4-FFF2-40B4-BE49-F238E27FC236}">
                <a16:creationId xmlns:a16="http://schemas.microsoft.com/office/drawing/2014/main" id="{357758D8-5117-4DAB-96A7-B2C845E7977C}"/>
              </a:ext>
            </a:extLst>
          </p:cNvPr>
          <p:cNvPicPr>
            <a:picLocks noChangeAspect="1"/>
          </p:cNvPicPr>
          <p:nvPr/>
        </p:nvPicPr>
        <p:blipFill>
          <a:blip r:embed="rId4"/>
          <a:stretch>
            <a:fillRect/>
          </a:stretch>
        </p:blipFill>
        <p:spPr>
          <a:xfrm>
            <a:off x="280840" y="1985363"/>
            <a:ext cx="3859570" cy="2981564"/>
          </a:xfrm>
          <a:prstGeom prst="rect">
            <a:avLst/>
          </a:prstGeom>
        </p:spPr>
      </p:pic>
      <p:sp>
        <p:nvSpPr>
          <p:cNvPr id="2" name="날짜 개체 틀 1"/>
          <p:cNvSpPr>
            <a:spLocks noGrp="1"/>
          </p:cNvSpPr>
          <p:nvPr>
            <p:ph type="dt" sz="half" idx="10"/>
          </p:nvPr>
        </p:nvSpPr>
        <p:spPr/>
        <p:txBody>
          <a:bodyPr/>
          <a:lstStyle/>
          <a:p>
            <a:r>
              <a:rPr lang="en-US" altLang="ko-KR"/>
              <a:t>May 2024</a:t>
            </a:r>
            <a:endParaRPr lang="en-US" altLang="zh-CN" dirty="0"/>
          </a:p>
        </p:txBody>
      </p:sp>
      <p:sp>
        <p:nvSpPr>
          <p:cNvPr id="3" name="슬라이드 번호 개체 틀 2"/>
          <p:cNvSpPr>
            <a:spLocks noGrp="1"/>
          </p:cNvSpPr>
          <p:nvPr>
            <p:ph type="sldNum" sz="quarter" idx="12"/>
          </p:nvPr>
        </p:nvSpPr>
        <p:spPr>
          <a:xfrm>
            <a:off x="4344988" y="6475413"/>
            <a:ext cx="530225" cy="182562"/>
          </a:xfrm>
        </p:spPr>
        <p:txBody>
          <a:bodyPr/>
          <a:lstStyle/>
          <a:p>
            <a:r>
              <a:rPr lang="en-US" altLang="zh-CN"/>
              <a:t>Slide </a:t>
            </a:r>
            <a:fld id="{76C0EB13-4677-48A4-A691-EDFD86E62D7A}" type="slidenum">
              <a:rPr lang="en-US" altLang="zh-CN" smtClean="0"/>
              <a:pPr/>
              <a:t>21</a:t>
            </a:fld>
            <a:endParaRPr lang="en-US" altLang="zh-CN" dirty="0"/>
          </a:p>
        </p:txBody>
      </p:sp>
      <p:sp>
        <p:nvSpPr>
          <p:cNvPr id="4" name="바닥글 개체 틀 3"/>
          <p:cNvSpPr>
            <a:spLocks noGrp="1"/>
          </p:cNvSpPr>
          <p:nvPr>
            <p:ph type="ftr" sz="quarter" idx="3"/>
          </p:nvPr>
        </p:nvSpPr>
        <p:spPr/>
        <p:txBody>
          <a:bodyPr/>
          <a:lstStyle/>
          <a:p>
            <a:r>
              <a:rPr lang="en-US" altLang="zh-CN"/>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2800" b="1" dirty="0">
                <a:latin typeface="+mj-ea"/>
                <a:ea typeface="+mj-ea"/>
                <a:cs typeface="Arial" panose="020B0604020202020204" pitchFamily="34" charset="0"/>
              </a:rPr>
              <a:t>Changes #4 without regard to the comment resolution</a:t>
            </a:r>
            <a:endParaRPr lang="ko-KR" altLang="en-US" sz="2800" b="1" dirty="0">
              <a:latin typeface="+mj-ea"/>
              <a:ea typeface="+mj-ea"/>
              <a:cs typeface="Arial" panose="020B0604020202020204" pitchFamily="34" charset="0"/>
            </a:endParaRPr>
          </a:p>
        </p:txBody>
      </p:sp>
      <p:sp>
        <p:nvSpPr>
          <p:cNvPr id="54" name="Rectangle 3">
            <a:extLst>
              <a:ext uri="{FF2B5EF4-FFF2-40B4-BE49-F238E27FC236}">
                <a16:creationId xmlns:a16="http://schemas.microsoft.com/office/drawing/2014/main" id="{AFF192B4-4D43-4755-A267-E41BDBAD7FC4}"/>
              </a:ext>
            </a:extLst>
          </p:cNvPr>
          <p:cNvSpPr>
            <a:spLocks noChangeArrowheads="1"/>
          </p:cNvSpPr>
          <p:nvPr/>
        </p:nvSpPr>
        <p:spPr bwMode="auto">
          <a:xfrm>
            <a:off x="283553" y="5187295"/>
            <a:ext cx="8432878" cy="663589"/>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The changes in the current D7 redline shown above </a:t>
            </a:r>
            <a:r>
              <a:rPr lang="en-US" altLang="ko-KR" sz="1800" dirty="0">
                <a:highlight>
                  <a:srgbClr val="FFFF00"/>
                </a:highlight>
              </a:rPr>
              <a:t>have nothing to do with </a:t>
            </a:r>
            <a:r>
              <a:rPr lang="en-US" altLang="ko-KR" sz="1800" dirty="0"/>
              <a:t>the comment resolution for the initial SA ballot comments.</a:t>
            </a:r>
          </a:p>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Thus, if they are needed, then </a:t>
            </a:r>
            <a:r>
              <a:rPr lang="en-US" altLang="ko-KR" sz="1800" dirty="0">
                <a:highlight>
                  <a:srgbClr val="FFFF00"/>
                </a:highlight>
              </a:rPr>
              <a:t>make the comments for these changes in the next recirculation.</a:t>
            </a:r>
            <a:r>
              <a:rPr lang="en-US" altLang="ko-KR" sz="1800" dirty="0"/>
              <a:t> Do not change them at this stage.</a:t>
            </a:r>
          </a:p>
        </p:txBody>
      </p:sp>
      <p:sp>
        <p:nvSpPr>
          <p:cNvPr id="29" name="직사각형 28">
            <a:extLst>
              <a:ext uri="{FF2B5EF4-FFF2-40B4-BE49-F238E27FC236}">
                <a16:creationId xmlns:a16="http://schemas.microsoft.com/office/drawing/2014/main" id="{8172719A-2FBD-4B52-9249-7735ED1CD0DA}"/>
              </a:ext>
            </a:extLst>
          </p:cNvPr>
          <p:cNvSpPr/>
          <p:nvPr/>
        </p:nvSpPr>
        <p:spPr bwMode="auto">
          <a:xfrm>
            <a:off x="298066" y="2223878"/>
            <a:ext cx="3843455" cy="203972"/>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7" name="사각형: 둥근 모서리 36">
            <a:extLst>
              <a:ext uri="{FF2B5EF4-FFF2-40B4-BE49-F238E27FC236}">
                <a16:creationId xmlns:a16="http://schemas.microsoft.com/office/drawing/2014/main" id="{7B6F82A8-988E-4E70-8860-867C52A303BC}"/>
              </a:ext>
            </a:extLst>
          </p:cNvPr>
          <p:cNvSpPr/>
          <p:nvPr/>
        </p:nvSpPr>
        <p:spPr bwMode="auto">
          <a:xfrm>
            <a:off x="6844910" y="1518832"/>
            <a:ext cx="20129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p33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42" name="직사각형 41">
            <a:extLst>
              <a:ext uri="{FF2B5EF4-FFF2-40B4-BE49-F238E27FC236}">
                <a16:creationId xmlns:a16="http://schemas.microsoft.com/office/drawing/2014/main" id="{941ED2B6-192C-4F27-B5E7-C1FB2477F10C}"/>
              </a:ext>
            </a:extLst>
          </p:cNvPr>
          <p:cNvSpPr/>
          <p:nvPr/>
        </p:nvSpPr>
        <p:spPr bwMode="auto">
          <a:xfrm>
            <a:off x="241715" y="1497228"/>
            <a:ext cx="3963611" cy="3496341"/>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8" name="직사각형 47">
            <a:extLst>
              <a:ext uri="{FF2B5EF4-FFF2-40B4-BE49-F238E27FC236}">
                <a16:creationId xmlns:a16="http://schemas.microsoft.com/office/drawing/2014/main" id="{3CF8688E-DC18-4679-B1F8-AE1FD57A1599}"/>
              </a:ext>
            </a:extLst>
          </p:cNvPr>
          <p:cNvSpPr/>
          <p:nvPr/>
        </p:nvSpPr>
        <p:spPr bwMode="auto">
          <a:xfrm>
            <a:off x="5861410" y="3539386"/>
            <a:ext cx="1518902" cy="1113750"/>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1" name="직사각형 30">
            <a:extLst>
              <a:ext uri="{FF2B5EF4-FFF2-40B4-BE49-F238E27FC236}">
                <a16:creationId xmlns:a16="http://schemas.microsoft.com/office/drawing/2014/main" id="{094F73A2-A84C-4B8C-9290-8C8578E21466}"/>
              </a:ext>
            </a:extLst>
          </p:cNvPr>
          <p:cNvSpPr/>
          <p:nvPr/>
        </p:nvSpPr>
        <p:spPr bwMode="auto">
          <a:xfrm>
            <a:off x="4459048" y="1491720"/>
            <a:ext cx="4422058" cy="1001176"/>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2" name="직사각형 31">
            <a:extLst>
              <a:ext uri="{FF2B5EF4-FFF2-40B4-BE49-F238E27FC236}">
                <a16:creationId xmlns:a16="http://schemas.microsoft.com/office/drawing/2014/main" id="{A53A5AA4-C0A4-4879-9634-8939976008FB}"/>
              </a:ext>
            </a:extLst>
          </p:cNvPr>
          <p:cNvSpPr/>
          <p:nvPr/>
        </p:nvSpPr>
        <p:spPr bwMode="auto">
          <a:xfrm>
            <a:off x="4459048" y="2602148"/>
            <a:ext cx="4422058" cy="245228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3" name="직사각형 32">
            <a:extLst>
              <a:ext uri="{FF2B5EF4-FFF2-40B4-BE49-F238E27FC236}">
                <a16:creationId xmlns:a16="http://schemas.microsoft.com/office/drawing/2014/main" id="{0B53B7B8-9175-4474-80E5-A1F45963940E}"/>
              </a:ext>
            </a:extLst>
          </p:cNvPr>
          <p:cNvSpPr/>
          <p:nvPr/>
        </p:nvSpPr>
        <p:spPr bwMode="auto">
          <a:xfrm>
            <a:off x="4600127" y="2123233"/>
            <a:ext cx="403921" cy="177182"/>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0" name="직사각형 39">
            <a:extLst>
              <a:ext uri="{FF2B5EF4-FFF2-40B4-BE49-F238E27FC236}">
                <a16:creationId xmlns:a16="http://schemas.microsoft.com/office/drawing/2014/main" id="{B4DFC99D-DFA1-42C9-8D6C-EF63009D2EDB}"/>
              </a:ext>
            </a:extLst>
          </p:cNvPr>
          <p:cNvSpPr/>
          <p:nvPr/>
        </p:nvSpPr>
        <p:spPr bwMode="auto">
          <a:xfrm>
            <a:off x="1897899" y="4096637"/>
            <a:ext cx="837561" cy="325108"/>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7" name="직사각형 46">
            <a:extLst>
              <a:ext uri="{FF2B5EF4-FFF2-40B4-BE49-F238E27FC236}">
                <a16:creationId xmlns:a16="http://schemas.microsoft.com/office/drawing/2014/main" id="{08378EEF-23F1-4318-A932-21E1C97AEF00}"/>
              </a:ext>
            </a:extLst>
          </p:cNvPr>
          <p:cNvSpPr/>
          <p:nvPr/>
        </p:nvSpPr>
        <p:spPr bwMode="auto">
          <a:xfrm>
            <a:off x="3072574" y="4089181"/>
            <a:ext cx="837561" cy="332564"/>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9" name="직사각형 48">
            <a:extLst>
              <a:ext uri="{FF2B5EF4-FFF2-40B4-BE49-F238E27FC236}">
                <a16:creationId xmlns:a16="http://schemas.microsoft.com/office/drawing/2014/main" id="{1B2EF2DB-AEA4-4F5E-A70A-33BF832F73A9}"/>
              </a:ext>
            </a:extLst>
          </p:cNvPr>
          <p:cNvSpPr/>
          <p:nvPr/>
        </p:nvSpPr>
        <p:spPr bwMode="auto">
          <a:xfrm>
            <a:off x="7164288" y="1974582"/>
            <a:ext cx="1224136" cy="184042"/>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50" name="사각형: 둥근 모서리 49">
            <a:extLst>
              <a:ext uri="{FF2B5EF4-FFF2-40B4-BE49-F238E27FC236}">
                <a16:creationId xmlns:a16="http://schemas.microsoft.com/office/drawing/2014/main" id="{15D02AA7-7304-4710-804D-0A4DC115FC83}"/>
              </a:ext>
            </a:extLst>
          </p:cNvPr>
          <p:cNvSpPr/>
          <p:nvPr/>
        </p:nvSpPr>
        <p:spPr bwMode="auto">
          <a:xfrm>
            <a:off x="6835749" y="2627029"/>
            <a:ext cx="20129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p34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28" name="사각형: 둥근 모서리 27">
            <a:extLst>
              <a:ext uri="{FF2B5EF4-FFF2-40B4-BE49-F238E27FC236}">
                <a16:creationId xmlns:a16="http://schemas.microsoft.com/office/drawing/2014/main" id="{C9C292C8-CC57-42EC-86CB-F6225663BE36}"/>
              </a:ext>
            </a:extLst>
          </p:cNvPr>
          <p:cNvSpPr/>
          <p:nvPr/>
        </p:nvSpPr>
        <p:spPr bwMode="auto">
          <a:xfrm>
            <a:off x="1217043" y="1532554"/>
            <a:ext cx="20129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p33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34" name="직사각형 33">
            <a:extLst>
              <a:ext uri="{FF2B5EF4-FFF2-40B4-BE49-F238E27FC236}">
                <a16:creationId xmlns:a16="http://schemas.microsoft.com/office/drawing/2014/main" id="{CFB8B9A2-2CE9-4C3E-A5FB-88D28F715AD9}"/>
              </a:ext>
            </a:extLst>
          </p:cNvPr>
          <p:cNvSpPr/>
          <p:nvPr/>
        </p:nvSpPr>
        <p:spPr bwMode="auto">
          <a:xfrm>
            <a:off x="5149898" y="2924839"/>
            <a:ext cx="2158406" cy="201028"/>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88774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161D6AC9-A43D-4E01-9D89-66AB333A88AC}"/>
              </a:ext>
            </a:extLst>
          </p:cNvPr>
          <p:cNvPicPr>
            <a:picLocks noChangeAspect="1"/>
          </p:cNvPicPr>
          <p:nvPr/>
        </p:nvPicPr>
        <p:blipFill>
          <a:blip r:embed="rId2"/>
          <a:stretch>
            <a:fillRect/>
          </a:stretch>
        </p:blipFill>
        <p:spPr>
          <a:xfrm>
            <a:off x="4452794" y="3036306"/>
            <a:ext cx="3431574" cy="695361"/>
          </a:xfrm>
          <a:prstGeom prst="rect">
            <a:avLst/>
          </a:prstGeom>
          <a:ln>
            <a:noFill/>
          </a:ln>
        </p:spPr>
      </p:pic>
      <p:pic>
        <p:nvPicPr>
          <p:cNvPr id="14" name="그림 13">
            <a:extLst>
              <a:ext uri="{FF2B5EF4-FFF2-40B4-BE49-F238E27FC236}">
                <a16:creationId xmlns:a16="http://schemas.microsoft.com/office/drawing/2014/main" id="{106353ED-115C-423C-B393-9286AD82AFEF}"/>
              </a:ext>
            </a:extLst>
          </p:cNvPr>
          <p:cNvPicPr>
            <a:picLocks noChangeAspect="1"/>
          </p:cNvPicPr>
          <p:nvPr/>
        </p:nvPicPr>
        <p:blipFill>
          <a:blip r:embed="rId3"/>
          <a:stretch>
            <a:fillRect/>
          </a:stretch>
        </p:blipFill>
        <p:spPr>
          <a:xfrm>
            <a:off x="4470678" y="3809620"/>
            <a:ext cx="4363396" cy="769391"/>
          </a:xfrm>
          <a:prstGeom prst="rect">
            <a:avLst/>
          </a:prstGeom>
        </p:spPr>
      </p:pic>
      <p:pic>
        <p:nvPicPr>
          <p:cNvPr id="11" name="그림 10">
            <a:extLst>
              <a:ext uri="{FF2B5EF4-FFF2-40B4-BE49-F238E27FC236}">
                <a16:creationId xmlns:a16="http://schemas.microsoft.com/office/drawing/2014/main" id="{1627AA3F-109C-41E9-9650-F5FB04AF42E3}"/>
              </a:ext>
            </a:extLst>
          </p:cNvPr>
          <p:cNvPicPr>
            <a:picLocks noChangeAspect="1"/>
          </p:cNvPicPr>
          <p:nvPr/>
        </p:nvPicPr>
        <p:blipFill>
          <a:blip r:embed="rId4"/>
          <a:stretch>
            <a:fillRect/>
          </a:stretch>
        </p:blipFill>
        <p:spPr>
          <a:xfrm>
            <a:off x="4604771" y="1752393"/>
            <a:ext cx="4123584" cy="427103"/>
          </a:xfrm>
          <a:prstGeom prst="rect">
            <a:avLst/>
          </a:prstGeom>
        </p:spPr>
      </p:pic>
      <p:pic>
        <p:nvPicPr>
          <p:cNvPr id="9" name="그림 8">
            <a:extLst>
              <a:ext uri="{FF2B5EF4-FFF2-40B4-BE49-F238E27FC236}">
                <a16:creationId xmlns:a16="http://schemas.microsoft.com/office/drawing/2014/main" id="{0659431B-7E81-4DDB-9C74-2CEA5932DE53}"/>
              </a:ext>
            </a:extLst>
          </p:cNvPr>
          <p:cNvPicPr>
            <a:picLocks noChangeAspect="1"/>
          </p:cNvPicPr>
          <p:nvPr/>
        </p:nvPicPr>
        <p:blipFill>
          <a:blip r:embed="rId5"/>
          <a:stretch>
            <a:fillRect/>
          </a:stretch>
        </p:blipFill>
        <p:spPr>
          <a:xfrm>
            <a:off x="302693" y="1497172"/>
            <a:ext cx="3966614" cy="2548960"/>
          </a:xfrm>
          <a:prstGeom prst="rect">
            <a:avLst/>
          </a:prstGeom>
          <a:ln>
            <a:solidFill>
              <a:schemeClr val="tx1"/>
            </a:solidFill>
          </a:ln>
        </p:spPr>
      </p:pic>
      <p:sp>
        <p:nvSpPr>
          <p:cNvPr id="2" name="날짜 개체 틀 1"/>
          <p:cNvSpPr>
            <a:spLocks noGrp="1"/>
          </p:cNvSpPr>
          <p:nvPr>
            <p:ph type="dt" sz="half" idx="10"/>
          </p:nvPr>
        </p:nvSpPr>
        <p:spPr/>
        <p:txBody>
          <a:bodyPr/>
          <a:lstStyle/>
          <a:p>
            <a:r>
              <a:rPr lang="en-US" altLang="ko-KR"/>
              <a:t>May 2024</a:t>
            </a:r>
            <a:endParaRPr lang="en-US" altLang="zh-CN" dirty="0"/>
          </a:p>
        </p:txBody>
      </p:sp>
      <p:sp>
        <p:nvSpPr>
          <p:cNvPr id="3" name="슬라이드 번호 개체 틀 2"/>
          <p:cNvSpPr>
            <a:spLocks noGrp="1"/>
          </p:cNvSpPr>
          <p:nvPr>
            <p:ph type="sldNum" sz="quarter" idx="12"/>
          </p:nvPr>
        </p:nvSpPr>
        <p:spPr>
          <a:xfrm>
            <a:off x="4344988" y="6475413"/>
            <a:ext cx="530225" cy="182562"/>
          </a:xfrm>
        </p:spPr>
        <p:txBody>
          <a:bodyPr/>
          <a:lstStyle/>
          <a:p>
            <a:r>
              <a:rPr lang="en-US" altLang="zh-CN"/>
              <a:t>Slide </a:t>
            </a:r>
            <a:fld id="{76C0EB13-4677-48A4-A691-EDFD86E62D7A}" type="slidenum">
              <a:rPr lang="en-US" altLang="zh-CN" smtClean="0"/>
              <a:pPr/>
              <a:t>22</a:t>
            </a:fld>
            <a:endParaRPr lang="en-US" altLang="zh-CN" dirty="0"/>
          </a:p>
        </p:txBody>
      </p:sp>
      <p:sp>
        <p:nvSpPr>
          <p:cNvPr id="4" name="바닥글 개체 틀 3"/>
          <p:cNvSpPr>
            <a:spLocks noGrp="1"/>
          </p:cNvSpPr>
          <p:nvPr>
            <p:ph type="ftr" sz="quarter" idx="3"/>
          </p:nvPr>
        </p:nvSpPr>
        <p:spPr/>
        <p:txBody>
          <a:bodyPr/>
          <a:lstStyle/>
          <a:p>
            <a:r>
              <a:rPr lang="en-US" altLang="zh-CN"/>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2800" b="1" dirty="0">
                <a:latin typeface="+mj-ea"/>
                <a:ea typeface="+mj-ea"/>
                <a:cs typeface="Arial" panose="020B0604020202020204" pitchFamily="34" charset="0"/>
              </a:rPr>
              <a:t>Changes #5 without regard to the comment resolution</a:t>
            </a:r>
            <a:endParaRPr lang="ko-KR" altLang="en-US" sz="2800" b="1" dirty="0">
              <a:latin typeface="+mj-ea"/>
              <a:ea typeface="+mj-ea"/>
              <a:cs typeface="Arial" panose="020B0604020202020204" pitchFamily="34" charset="0"/>
            </a:endParaRPr>
          </a:p>
        </p:txBody>
      </p:sp>
      <p:sp>
        <p:nvSpPr>
          <p:cNvPr id="54" name="Rectangle 3">
            <a:extLst>
              <a:ext uri="{FF2B5EF4-FFF2-40B4-BE49-F238E27FC236}">
                <a16:creationId xmlns:a16="http://schemas.microsoft.com/office/drawing/2014/main" id="{AFF192B4-4D43-4755-A267-E41BDBAD7FC4}"/>
              </a:ext>
            </a:extLst>
          </p:cNvPr>
          <p:cNvSpPr>
            <a:spLocks noChangeArrowheads="1"/>
          </p:cNvSpPr>
          <p:nvPr/>
        </p:nvSpPr>
        <p:spPr bwMode="auto">
          <a:xfrm>
            <a:off x="283012" y="4926801"/>
            <a:ext cx="8432878" cy="663589"/>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The changes in the current D7 redline shown above </a:t>
            </a:r>
            <a:r>
              <a:rPr lang="en-US" altLang="ko-KR" sz="1800" dirty="0">
                <a:highlight>
                  <a:srgbClr val="FFFF00"/>
                </a:highlight>
              </a:rPr>
              <a:t>have nothing to do with </a:t>
            </a:r>
            <a:r>
              <a:rPr lang="en-US" altLang="ko-KR" sz="1800" dirty="0"/>
              <a:t>the comment resolution for the initial SA ballot comments.</a:t>
            </a:r>
          </a:p>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Thus, if they are needed, then </a:t>
            </a:r>
            <a:r>
              <a:rPr lang="en-US" altLang="ko-KR" sz="1800" dirty="0">
                <a:highlight>
                  <a:srgbClr val="FFFF00"/>
                </a:highlight>
              </a:rPr>
              <a:t>make the comments for these changes in the next recirculation.</a:t>
            </a:r>
            <a:r>
              <a:rPr lang="en-US" altLang="ko-KR" sz="1800" dirty="0"/>
              <a:t> Do not change them at this stage.</a:t>
            </a:r>
          </a:p>
        </p:txBody>
      </p:sp>
      <p:sp>
        <p:nvSpPr>
          <p:cNvPr id="29" name="직사각형 28">
            <a:extLst>
              <a:ext uri="{FF2B5EF4-FFF2-40B4-BE49-F238E27FC236}">
                <a16:creationId xmlns:a16="http://schemas.microsoft.com/office/drawing/2014/main" id="{8172719A-2FBD-4B52-9249-7735ED1CD0DA}"/>
              </a:ext>
            </a:extLst>
          </p:cNvPr>
          <p:cNvSpPr/>
          <p:nvPr/>
        </p:nvSpPr>
        <p:spPr bwMode="auto">
          <a:xfrm>
            <a:off x="322225" y="3362666"/>
            <a:ext cx="3889735" cy="266956"/>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7" name="사각형: 둥근 모서리 36">
            <a:extLst>
              <a:ext uri="{FF2B5EF4-FFF2-40B4-BE49-F238E27FC236}">
                <a16:creationId xmlns:a16="http://schemas.microsoft.com/office/drawing/2014/main" id="{7B6F82A8-988E-4E70-8860-867C52A303BC}"/>
              </a:ext>
            </a:extLst>
          </p:cNvPr>
          <p:cNvSpPr/>
          <p:nvPr/>
        </p:nvSpPr>
        <p:spPr bwMode="auto">
          <a:xfrm>
            <a:off x="6994800" y="1518832"/>
            <a:ext cx="1863064" cy="356610"/>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a:t>p</a:t>
            </a:r>
            <a:r>
              <a:rPr kumimoji="0" lang="en-US" altLang="ko-KR" sz="1200" b="0" i="0" u="none" strike="noStrike" cap="none" normalizeH="0" baseline="0" dirty="0">
                <a:ln>
                  <a:noFill/>
                </a:ln>
                <a:solidFill>
                  <a:schemeClr val="tx1"/>
                </a:solidFill>
                <a:effectLst/>
                <a:latin typeface="Times New Roman" pitchFamily="18" charset="0"/>
              </a:rPr>
              <a:t>38, p39, and p40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31" name="직사각형 30">
            <a:extLst>
              <a:ext uri="{FF2B5EF4-FFF2-40B4-BE49-F238E27FC236}">
                <a16:creationId xmlns:a16="http://schemas.microsoft.com/office/drawing/2014/main" id="{094F73A2-A84C-4B8C-9290-8C8578E21466}"/>
              </a:ext>
            </a:extLst>
          </p:cNvPr>
          <p:cNvSpPr/>
          <p:nvPr/>
        </p:nvSpPr>
        <p:spPr bwMode="auto">
          <a:xfrm>
            <a:off x="4459048" y="1491720"/>
            <a:ext cx="4422058" cy="1423137"/>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2" name="직사각형 31">
            <a:extLst>
              <a:ext uri="{FF2B5EF4-FFF2-40B4-BE49-F238E27FC236}">
                <a16:creationId xmlns:a16="http://schemas.microsoft.com/office/drawing/2014/main" id="{A53A5AA4-C0A4-4879-9634-8939976008FB}"/>
              </a:ext>
            </a:extLst>
          </p:cNvPr>
          <p:cNvSpPr/>
          <p:nvPr/>
        </p:nvSpPr>
        <p:spPr bwMode="auto">
          <a:xfrm>
            <a:off x="4459048" y="2988126"/>
            <a:ext cx="4422058" cy="159088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3" name="직사각형 32">
            <a:extLst>
              <a:ext uri="{FF2B5EF4-FFF2-40B4-BE49-F238E27FC236}">
                <a16:creationId xmlns:a16="http://schemas.microsoft.com/office/drawing/2014/main" id="{0B53B7B8-9175-4474-80E5-A1F45963940E}"/>
              </a:ext>
            </a:extLst>
          </p:cNvPr>
          <p:cNvSpPr/>
          <p:nvPr/>
        </p:nvSpPr>
        <p:spPr bwMode="auto">
          <a:xfrm>
            <a:off x="5530058" y="1748110"/>
            <a:ext cx="668109" cy="199503"/>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0" name="직사각형 39">
            <a:extLst>
              <a:ext uri="{FF2B5EF4-FFF2-40B4-BE49-F238E27FC236}">
                <a16:creationId xmlns:a16="http://schemas.microsoft.com/office/drawing/2014/main" id="{B4DFC99D-DFA1-42C9-8D6C-EF63009D2EDB}"/>
              </a:ext>
            </a:extLst>
          </p:cNvPr>
          <p:cNvSpPr/>
          <p:nvPr/>
        </p:nvSpPr>
        <p:spPr bwMode="auto">
          <a:xfrm>
            <a:off x="3326983" y="1853104"/>
            <a:ext cx="164897" cy="121478"/>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9" name="직사각형 48">
            <a:extLst>
              <a:ext uri="{FF2B5EF4-FFF2-40B4-BE49-F238E27FC236}">
                <a16:creationId xmlns:a16="http://schemas.microsoft.com/office/drawing/2014/main" id="{1B2EF2DB-AEA4-4F5E-A70A-33BF832F73A9}"/>
              </a:ext>
            </a:extLst>
          </p:cNvPr>
          <p:cNvSpPr/>
          <p:nvPr/>
        </p:nvSpPr>
        <p:spPr bwMode="auto">
          <a:xfrm>
            <a:off x="5076056" y="1974582"/>
            <a:ext cx="3600400" cy="184042"/>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8" name="사각형: 둥근 모서리 27">
            <a:extLst>
              <a:ext uri="{FF2B5EF4-FFF2-40B4-BE49-F238E27FC236}">
                <a16:creationId xmlns:a16="http://schemas.microsoft.com/office/drawing/2014/main" id="{C9C292C8-CC57-42EC-86CB-F6225663BE36}"/>
              </a:ext>
            </a:extLst>
          </p:cNvPr>
          <p:cNvSpPr/>
          <p:nvPr/>
        </p:nvSpPr>
        <p:spPr bwMode="auto">
          <a:xfrm>
            <a:off x="2243953" y="1502959"/>
            <a:ext cx="20129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p37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34" name="직사각형 33">
            <a:extLst>
              <a:ext uri="{FF2B5EF4-FFF2-40B4-BE49-F238E27FC236}">
                <a16:creationId xmlns:a16="http://schemas.microsoft.com/office/drawing/2014/main" id="{CFB8B9A2-2CE9-4C3E-A5FB-88D28F715AD9}"/>
              </a:ext>
            </a:extLst>
          </p:cNvPr>
          <p:cNvSpPr/>
          <p:nvPr/>
        </p:nvSpPr>
        <p:spPr bwMode="auto">
          <a:xfrm>
            <a:off x="5448300" y="4188967"/>
            <a:ext cx="635868" cy="116844"/>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4" name="직사각형 23">
            <a:extLst>
              <a:ext uri="{FF2B5EF4-FFF2-40B4-BE49-F238E27FC236}">
                <a16:creationId xmlns:a16="http://schemas.microsoft.com/office/drawing/2014/main" id="{03BE1706-6530-498C-AF66-E97D6D0A2A78}"/>
              </a:ext>
            </a:extLst>
          </p:cNvPr>
          <p:cNvSpPr/>
          <p:nvPr/>
        </p:nvSpPr>
        <p:spPr bwMode="auto">
          <a:xfrm>
            <a:off x="2411760" y="2364013"/>
            <a:ext cx="1224136" cy="138370"/>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5" name="직사각형 24">
            <a:extLst>
              <a:ext uri="{FF2B5EF4-FFF2-40B4-BE49-F238E27FC236}">
                <a16:creationId xmlns:a16="http://schemas.microsoft.com/office/drawing/2014/main" id="{8F834B4C-C921-4603-9CAB-8BBABC15A4C6}"/>
              </a:ext>
            </a:extLst>
          </p:cNvPr>
          <p:cNvSpPr/>
          <p:nvPr/>
        </p:nvSpPr>
        <p:spPr bwMode="auto">
          <a:xfrm>
            <a:off x="2148866" y="2494907"/>
            <a:ext cx="550926" cy="125901"/>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6" name="직사각형 25">
            <a:extLst>
              <a:ext uri="{FF2B5EF4-FFF2-40B4-BE49-F238E27FC236}">
                <a16:creationId xmlns:a16="http://schemas.microsoft.com/office/drawing/2014/main" id="{69FA7E94-D594-4D23-B0BC-2714D3B9A0ED}"/>
              </a:ext>
            </a:extLst>
          </p:cNvPr>
          <p:cNvSpPr/>
          <p:nvPr/>
        </p:nvSpPr>
        <p:spPr bwMode="auto">
          <a:xfrm>
            <a:off x="465802" y="2480670"/>
            <a:ext cx="164897" cy="121478"/>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7" name="직사각형 26">
            <a:extLst>
              <a:ext uri="{FF2B5EF4-FFF2-40B4-BE49-F238E27FC236}">
                <a16:creationId xmlns:a16="http://schemas.microsoft.com/office/drawing/2014/main" id="{08020140-317A-4450-82B1-8E9B2E1B0191}"/>
              </a:ext>
            </a:extLst>
          </p:cNvPr>
          <p:cNvSpPr/>
          <p:nvPr/>
        </p:nvSpPr>
        <p:spPr bwMode="auto">
          <a:xfrm>
            <a:off x="3085533" y="3174112"/>
            <a:ext cx="164897" cy="121478"/>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0" name="사각형: 둥근 모서리 29">
            <a:extLst>
              <a:ext uri="{FF2B5EF4-FFF2-40B4-BE49-F238E27FC236}">
                <a16:creationId xmlns:a16="http://schemas.microsoft.com/office/drawing/2014/main" id="{A5CC6A9E-E472-41C1-9DF0-C95311AB76AB}"/>
              </a:ext>
            </a:extLst>
          </p:cNvPr>
          <p:cNvSpPr/>
          <p:nvPr/>
        </p:nvSpPr>
        <p:spPr bwMode="auto">
          <a:xfrm>
            <a:off x="6329054" y="3015581"/>
            <a:ext cx="2528810"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p38 and p41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35" name="직사각형 34">
            <a:extLst>
              <a:ext uri="{FF2B5EF4-FFF2-40B4-BE49-F238E27FC236}">
                <a16:creationId xmlns:a16="http://schemas.microsoft.com/office/drawing/2014/main" id="{768C9CE7-19EA-4885-813C-EB29559C19B5}"/>
              </a:ext>
            </a:extLst>
          </p:cNvPr>
          <p:cNvSpPr/>
          <p:nvPr/>
        </p:nvSpPr>
        <p:spPr bwMode="auto">
          <a:xfrm>
            <a:off x="5633460" y="3539386"/>
            <a:ext cx="695594" cy="182405"/>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pic>
        <p:nvPicPr>
          <p:cNvPr id="12" name="그림 11">
            <a:extLst>
              <a:ext uri="{FF2B5EF4-FFF2-40B4-BE49-F238E27FC236}">
                <a16:creationId xmlns:a16="http://schemas.microsoft.com/office/drawing/2014/main" id="{82821B10-4B6B-4EC7-99D9-242A4049EA9C}"/>
              </a:ext>
            </a:extLst>
          </p:cNvPr>
          <p:cNvPicPr>
            <a:picLocks noChangeAspect="1"/>
          </p:cNvPicPr>
          <p:nvPr/>
        </p:nvPicPr>
        <p:blipFill>
          <a:blip r:embed="rId6"/>
          <a:stretch>
            <a:fillRect/>
          </a:stretch>
        </p:blipFill>
        <p:spPr>
          <a:xfrm>
            <a:off x="4615965" y="2225856"/>
            <a:ext cx="4080114" cy="308580"/>
          </a:xfrm>
          <a:prstGeom prst="rect">
            <a:avLst/>
          </a:prstGeom>
        </p:spPr>
      </p:pic>
      <p:sp>
        <p:nvSpPr>
          <p:cNvPr id="36" name="직사각형 35">
            <a:extLst>
              <a:ext uri="{FF2B5EF4-FFF2-40B4-BE49-F238E27FC236}">
                <a16:creationId xmlns:a16="http://schemas.microsoft.com/office/drawing/2014/main" id="{224CB48B-3D39-4AE6-805A-7158079E6D5C}"/>
              </a:ext>
            </a:extLst>
          </p:cNvPr>
          <p:cNvSpPr/>
          <p:nvPr/>
        </p:nvSpPr>
        <p:spPr bwMode="auto">
          <a:xfrm>
            <a:off x="5076056" y="2229902"/>
            <a:ext cx="3600400" cy="184042"/>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pic>
        <p:nvPicPr>
          <p:cNvPr id="13" name="그림 12">
            <a:extLst>
              <a:ext uri="{FF2B5EF4-FFF2-40B4-BE49-F238E27FC236}">
                <a16:creationId xmlns:a16="http://schemas.microsoft.com/office/drawing/2014/main" id="{8313393D-F09A-41B3-B953-1A8E147C0535}"/>
              </a:ext>
            </a:extLst>
          </p:cNvPr>
          <p:cNvPicPr>
            <a:picLocks noChangeAspect="1"/>
          </p:cNvPicPr>
          <p:nvPr/>
        </p:nvPicPr>
        <p:blipFill>
          <a:blip r:embed="rId7"/>
          <a:stretch>
            <a:fillRect/>
          </a:stretch>
        </p:blipFill>
        <p:spPr>
          <a:xfrm>
            <a:off x="4615965" y="2579576"/>
            <a:ext cx="2597844" cy="208898"/>
          </a:xfrm>
          <a:prstGeom prst="rect">
            <a:avLst/>
          </a:prstGeom>
        </p:spPr>
      </p:pic>
      <p:sp>
        <p:nvSpPr>
          <p:cNvPr id="38" name="직사각형 37">
            <a:extLst>
              <a:ext uri="{FF2B5EF4-FFF2-40B4-BE49-F238E27FC236}">
                <a16:creationId xmlns:a16="http://schemas.microsoft.com/office/drawing/2014/main" id="{6A4272EF-80C3-4874-A339-50F097B48EA9}"/>
              </a:ext>
            </a:extLst>
          </p:cNvPr>
          <p:cNvSpPr/>
          <p:nvPr/>
        </p:nvSpPr>
        <p:spPr bwMode="auto">
          <a:xfrm>
            <a:off x="5078423" y="2588722"/>
            <a:ext cx="2135386" cy="199751"/>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27833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id="{27D83ACB-468C-4615-8581-4820CD6F9155}"/>
              </a:ext>
            </a:extLst>
          </p:cNvPr>
          <p:cNvPicPr>
            <a:picLocks noChangeAspect="1"/>
          </p:cNvPicPr>
          <p:nvPr/>
        </p:nvPicPr>
        <p:blipFill>
          <a:blip r:embed="rId2"/>
          <a:stretch>
            <a:fillRect/>
          </a:stretch>
        </p:blipFill>
        <p:spPr>
          <a:xfrm>
            <a:off x="4547621" y="2448550"/>
            <a:ext cx="4175124" cy="1158358"/>
          </a:xfrm>
          <a:prstGeom prst="rect">
            <a:avLst/>
          </a:prstGeom>
        </p:spPr>
      </p:pic>
      <p:pic>
        <p:nvPicPr>
          <p:cNvPr id="8" name="그림 7">
            <a:extLst>
              <a:ext uri="{FF2B5EF4-FFF2-40B4-BE49-F238E27FC236}">
                <a16:creationId xmlns:a16="http://schemas.microsoft.com/office/drawing/2014/main" id="{B528F55E-CA30-4FD8-8D21-ECCCC79EF676}"/>
              </a:ext>
            </a:extLst>
          </p:cNvPr>
          <p:cNvPicPr>
            <a:picLocks noChangeAspect="1"/>
          </p:cNvPicPr>
          <p:nvPr/>
        </p:nvPicPr>
        <p:blipFill>
          <a:blip r:embed="rId3"/>
          <a:stretch>
            <a:fillRect/>
          </a:stretch>
        </p:blipFill>
        <p:spPr>
          <a:xfrm>
            <a:off x="4547621" y="1455176"/>
            <a:ext cx="4157484" cy="990592"/>
          </a:xfrm>
          <a:prstGeom prst="rect">
            <a:avLst/>
          </a:prstGeom>
        </p:spPr>
      </p:pic>
      <p:pic>
        <p:nvPicPr>
          <p:cNvPr id="7" name="그림 6">
            <a:extLst>
              <a:ext uri="{FF2B5EF4-FFF2-40B4-BE49-F238E27FC236}">
                <a16:creationId xmlns:a16="http://schemas.microsoft.com/office/drawing/2014/main" id="{FFFD3FDC-020B-4A47-83CC-91E6ABC7CFEE}"/>
              </a:ext>
            </a:extLst>
          </p:cNvPr>
          <p:cNvPicPr>
            <a:picLocks noChangeAspect="1"/>
          </p:cNvPicPr>
          <p:nvPr/>
        </p:nvPicPr>
        <p:blipFill>
          <a:blip r:embed="rId4"/>
          <a:stretch>
            <a:fillRect/>
          </a:stretch>
        </p:blipFill>
        <p:spPr>
          <a:xfrm>
            <a:off x="462591" y="2922270"/>
            <a:ext cx="3778057" cy="2186818"/>
          </a:xfrm>
          <a:prstGeom prst="rect">
            <a:avLst/>
          </a:prstGeom>
          <a:ln>
            <a:solidFill>
              <a:schemeClr val="tx1"/>
            </a:solidFill>
          </a:ln>
        </p:spPr>
      </p:pic>
      <p:pic>
        <p:nvPicPr>
          <p:cNvPr id="6" name="그림 5">
            <a:extLst>
              <a:ext uri="{FF2B5EF4-FFF2-40B4-BE49-F238E27FC236}">
                <a16:creationId xmlns:a16="http://schemas.microsoft.com/office/drawing/2014/main" id="{2A0BEF57-F0B4-4E97-969D-0E4B6628E3AA}"/>
              </a:ext>
            </a:extLst>
          </p:cNvPr>
          <p:cNvPicPr>
            <a:picLocks noChangeAspect="1"/>
          </p:cNvPicPr>
          <p:nvPr/>
        </p:nvPicPr>
        <p:blipFill>
          <a:blip r:embed="rId5"/>
          <a:stretch>
            <a:fillRect/>
          </a:stretch>
        </p:blipFill>
        <p:spPr>
          <a:xfrm>
            <a:off x="467544" y="1345438"/>
            <a:ext cx="3778056" cy="1478567"/>
          </a:xfrm>
          <a:prstGeom prst="rect">
            <a:avLst/>
          </a:prstGeom>
          <a:ln>
            <a:solidFill>
              <a:schemeClr val="tx1"/>
            </a:solidFill>
          </a:ln>
        </p:spPr>
      </p:pic>
      <p:sp>
        <p:nvSpPr>
          <p:cNvPr id="2" name="날짜 개체 틀 1"/>
          <p:cNvSpPr>
            <a:spLocks noGrp="1"/>
          </p:cNvSpPr>
          <p:nvPr>
            <p:ph type="dt" sz="half" idx="10"/>
          </p:nvPr>
        </p:nvSpPr>
        <p:spPr/>
        <p:txBody>
          <a:bodyPr/>
          <a:lstStyle/>
          <a:p>
            <a:r>
              <a:rPr lang="en-US" altLang="ko-KR"/>
              <a:t>May 2024</a:t>
            </a:r>
            <a:endParaRPr lang="en-US" altLang="zh-CN" dirty="0"/>
          </a:p>
        </p:txBody>
      </p:sp>
      <p:sp>
        <p:nvSpPr>
          <p:cNvPr id="3" name="슬라이드 번호 개체 틀 2"/>
          <p:cNvSpPr>
            <a:spLocks noGrp="1"/>
          </p:cNvSpPr>
          <p:nvPr>
            <p:ph type="sldNum" sz="quarter" idx="12"/>
          </p:nvPr>
        </p:nvSpPr>
        <p:spPr>
          <a:xfrm>
            <a:off x="4344988" y="6475413"/>
            <a:ext cx="530225" cy="182562"/>
          </a:xfrm>
        </p:spPr>
        <p:txBody>
          <a:bodyPr/>
          <a:lstStyle/>
          <a:p>
            <a:r>
              <a:rPr lang="en-US" altLang="zh-CN"/>
              <a:t>Slide </a:t>
            </a:r>
            <a:fld id="{76C0EB13-4677-48A4-A691-EDFD86E62D7A}" type="slidenum">
              <a:rPr lang="en-US" altLang="zh-CN" smtClean="0"/>
              <a:pPr/>
              <a:t>23</a:t>
            </a:fld>
            <a:endParaRPr lang="en-US" altLang="zh-CN" dirty="0"/>
          </a:p>
        </p:txBody>
      </p:sp>
      <p:sp>
        <p:nvSpPr>
          <p:cNvPr id="4" name="바닥글 개체 틀 3"/>
          <p:cNvSpPr>
            <a:spLocks noGrp="1"/>
          </p:cNvSpPr>
          <p:nvPr>
            <p:ph type="ftr" sz="quarter" idx="3"/>
          </p:nvPr>
        </p:nvSpPr>
        <p:spPr/>
        <p:txBody>
          <a:bodyPr/>
          <a:lstStyle/>
          <a:p>
            <a:r>
              <a:rPr lang="en-US" altLang="zh-CN"/>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2800" b="1" dirty="0">
                <a:latin typeface="+mj-ea"/>
                <a:ea typeface="+mj-ea"/>
                <a:cs typeface="Arial" panose="020B0604020202020204" pitchFamily="34" charset="0"/>
              </a:rPr>
              <a:t>Changes #6 without regard to the comment resolution</a:t>
            </a:r>
            <a:endParaRPr lang="ko-KR" altLang="en-US" sz="2800" b="1" dirty="0">
              <a:latin typeface="+mj-ea"/>
              <a:ea typeface="+mj-ea"/>
              <a:cs typeface="Arial" panose="020B0604020202020204" pitchFamily="34" charset="0"/>
            </a:endParaRPr>
          </a:p>
        </p:txBody>
      </p:sp>
      <p:sp>
        <p:nvSpPr>
          <p:cNvPr id="54" name="Rectangle 3">
            <a:extLst>
              <a:ext uri="{FF2B5EF4-FFF2-40B4-BE49-F238E27FC236}">
                <a16:creationId xmlns:a16="http://schemas.microsoft.com/office/drawing/2014/main" id="{AFF192B4-4D43-4755-A267-E41BDBAD7FC4}"/>
              </a:ext>
            </a:extLst>
          </p:cNvPr>
          <p:cNvSpPr>
            <a:spLocks noChangeArrowheads="1"/>
          </p:cNvSpPr>
          <p:nvPr/>
        </p:nvSpPr>
        <p:spPr bwMode="auto">
          <a:xfrm>
            <a:off x="283012" y="5200494"/>
            <a:ext cx="8432878" cy="663589"/>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The changes in the current D7 redline shown above </a:t>
            </a:r>
            <a:r>
              <a:rPr lang="en-US" altLang="ko-KR" sz="1800" dirty="0">
                <a:highlight>
                  <a:srgbClr val="FFFF00"/>
                </a:highlight>
              </a:rPr>
              <a:t>have nothing to do with </a:t>
            </a:r>
            <a:r>
              <a:rPr lang="en-US" altLang="ko-KR" sz="1800" dirty="0"/>
              <a:t>the comment resolution for the initial SA ballot comments.</a:t>
            </a:r>
          </a:p>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Thus, if they are needed, then </a:t>
            </a:r>
            <a:r>
              <a:rPr lang="en-US" altLang="ko-KR" sz="1800" dirty="0">
                <a:highlight>
                  <a:srgbClr val="FFFF00"/>
                </a:highlight>
              </a:rPr>
              <a:t>make the comments for these changes in the next recirculation.</a:t>
            </a:r>
            <a:r>
              <a:rPr lang="en-US" altLang="ko-KR" sz="1800" dirty="0"/>
              <a:t> Do not change them at this stage.</a:t>
            </a:r>
          </a:p>
        </p:txBody>
      </p:sp>
      <p:sp>
        <p:nvSpPr>
          <p:cNvPr id="37" name="사각형: 둥근 모서리 36">
            <a:extLst>
              <a:ext uri="{FF2B5EF4-FFF2-40B4-BE49-F238E27FC236}">
                <a16:creationId xmlns:a16="http://schemas.microsoft.com/office/drawing/2014/main" id="{7B6F82A8-988E-4E70-8860-867C52A303BC}"/>
              </a:ext>
            </a:extLst>
          </p:cNvPr>
          <p:cNvSpPr/>
          <p:nvPr/>
        </p:nvSpPr>
        <p:spPr bwMode="auto">
          <a:xfrm>
            <a:off x="2125656" y="2946867"/>
            <a:ext cx="2095787"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a:t>p</a:t>
            </a:r>
            <a:r>
              <a:rPr kumimoji="0" lang="en-US" altLang="ko-KR" sz="1200" b="0" i="0" u="none" strike="noStrike" cap="none" normalizeH="0" baseline="0" dirty="0">
                <a:ln>
                  <a:noFill/>
                </a:ln>
                <a:solidFill>
                  <a:schemeClr val="tx1"/>
                </a:solidFill>
                <a:effectLst/>
                <a:latin typeface="Times New Roman" pitchFamily="18" charset="0"/>
              </a:rPr>
              <a:t>43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32" name="직사각형 31">
            <a:extLst>
              <a:ext uri="{FF2B5EF4-FFF2-40B4-BE49-F238E27FC236}">
                <a16:creationId xmlns:a16="http://schemas.microsoft.com/office/drawing/2014/main" id="{A53A5AA4-C0A4-4879-9634-8939976008FB}"/>
              </a:ext>
            </a:extLst>
          </p:cNvPr>
          <p:cNvSpPr/>
          <p:nvPr/>
        </p:nvSpPr>
        <p:spPr bwMode="auto">
          <a:xfrm>
            <a:off x="4450287" y="1345438"/>
            <a:ext cx="4422058" cy="226147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8" name="사각형: 둥근 모서리 27">
            <a:extLst>
              <a:ext uri="{FF2B5EF4-FFF2-40B4-BE49-F238E27FC236}">
                <a16:creationId xmlns:a16="http://schemas.microsoft.com/office/drawing/2014/main" id="{C9C292C8-CC57-42EC-86CB-F6225663BE36}"/>
              </a:ext>
            </a:extLst>
          </p:cNvPr>
          <p:cNvSpPr/>
          <p:nvPr/>
        </p:nvSpPr>
        <p:spPr bwMode="auto">
          <a:xfrm>
            <a:off x="2208489" y="1365404"/>
            <a:ext cx="20129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p42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34" name="직사각형 33">
            <a:extLst>
              <a:ext uri="{FF2B5EF4-FFF2-40B4-BE49-F238E27FC236}">
                <a16:creationId xmlns:a16="http://schemas.microsoft.com/office/drawing/2014/main" id="{CFB8B9A2-2CE9-4C3E-A5FB-88D28F715AD9}"/>
              </a:ext>
            </a:extLst>
          </p:cNvPr>
          <p:cNvSpPr/>
          <p:nvPr/>
        </p:nvSpPr>
        <p:spPr bwMode="auto">
          <a:xfrm>
            <a:off x="4582006" y="2123068"/>
            <a:ext cx="143578" cy="135144"/>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4" name="직사각형 23">
            <a:extLst>
              <a:ext uri="{FF2B5EF4-FFF2-40B4-BE49-F238E27FC236}">
                <a16:creationId xmlns:a16="http://schemas.microsoft.com/office/drawing/2014/main" id="{03BE1706-6530-498C-AF66-E97D6D0A2A78}"/>
              </a:ext>
            </a:extLst>
          </p:cNvPr>
          <p:cNvSpPr/>
          <p:nvPr/>
        </p:nvSpPr>
        <p:spPr bwMode="auto">
          <a:xfrm>
            <a:off x="3337777" y="2177126"/>
            <a:ext cx="418284" cy="392290"/>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6" name="직사각형 25">
            <a:extLst>
              <a:ext uri="{FF2B5EF4-FFF2-40B4-BE49-F238E27FC236}">
                <a16:creationId xmlns:a16="http://schemas.microsoft.com/office/drawing/2014/main" id="{69FA7E94-D594-4D23-B0BC-2714D3B9A0ED}"/>
              </a:ext>
            </a:extLst>
          </p:cNvPr>
          <p:cNvSpPr/>
          <p:nvPr/>
        </p:nvSpPr>
        <p:spPr bwMode="auto">
          <a:xfrm>
            <a:off x="990341" y="1890070"/>
            <a:ext cx="360040" cy="121518"/>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0" name="사각형: 둥근 모서리 29">
            <a:extLst>
              <a:ext uri="{FF2B5EF4-FFF2-40B4-BE49-F238E27FC236}">
                <a16:creationId xmlns:a16="http://schemas.microsoft.com/office/drawing/2014/main" id="{A5CC6A9E-E472-41C1-9DF0-C95311AB76AB}"/>
              </a:ext>
            </a:extLst>
          </p:cNvPr>
          <p:cNvSpPr/>
          <p:nvPr/>
        </p:nvSpPr>
        <p:spPr bwMode="auto">
          <a:xfrm>
            <a:off x="6300192" y="1372893"/>
            <a:ext cx="2536471"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a:t>p</a:t>
            </a:r>
            <a:r>
              <a:rPr kumimoji="0" lang="en-US" altLang="ko-KR" sz="1200" b="0" i="0" u="none" strike="noStrike" cap="none" normalizeH="0" baseline="0" dirty="0">
                <a:ln>
                  <a:noFill/>
                </a:ln>
                <a:solidFill>
                  <a:schemeClr val="tx1"/>
                </a:solidFill>
                <a:effectLst/>
                <a:latin typeface="Times New Roman" pitchFamily="18" charset="0"/>
              </a:rPr>
              <a:t>46 and p47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35" name="직사각형 34">
            <a:extLst>
              <a:ext uri="{FF2B5EF4-FFF2-40B4-BE49-F238E27FC236}">
                <a16:creationId xmlns:a16="http://schemas.microsoft.com/office/drawing/2014/main" id="{768C9CE7-19EA-4885-813C-EB29559C19B5}"/>
              </a:ext>
            </a:extLst>
          </p:cNvPr>
          <p:cNvSpPr/>
          <p:nvPr/>
        </p:nvSpPr>
        <p:spPr bwMode="auto">
          <a:xfrm>
            <a:off x="6413108" y="2831657"/>
            <a:ext cx="864096" cy="512895"/>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8" name="직사각형 37">
            <a:extLst>
              <a:ext uri="{FF2B5EF4-FFF2-40B4-BE49-F238E27FC236}">
                <a16:creationId xmlns:a16="http://schemas.microsoft.com/office/drawing/2014/main" id="{340AEE90-5DC8-4E77-9A1E-BB405F472716}"/>
              </a:ext>
            </a:extLst>
          </p:cNvPr>
          <p:cNvSpPr/>
          <p:nvPr/>
        </p:nvSpPr>
        <p:spPr bwMode="auto">
          <a:xfrm>
            <a:off x="978086" y="3465007"/>
            <a:ext cx="360040" cy="121518"/>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c</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39" name="직사각형 38">
            <a:extLst>
              <a:ext uri="{FF2B5EF4-FFF2-40B4-BE49-F238E27FC236}">
                <a16:creationId xmlns:a16="http://schemas.microsoft.com/office/drawing/2014/main" id="{A945EBC1-3F51-4E0B-B883-13BE26C65D48}"/>
              </a:ext>
            </a:extLst>
          </p:cNvPr>
          <p:cNvSpPr/>
          <p:nvPr/>
        </p:nvSpPr>
        <p:spPr bwMode="auto">
          <a:xfrm>
            <a:off x="547360" y="4264452"/>
            <a:ext cx="556793" cy="400729"/>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1" name="직사각형 40">
            <a:extLst>
              <a:ext uri="{FF2B5EF4-FFF2-40B4-BE49-F238E27FC236}">
                <a16:creationId xmlns:a16="http://schemas.microsoft.com/office/drawing/2014/main" id="{AEBCB435-62B8-4CAA-9472-E3AD9E454F3D}"/>
              </a:ext>
            </a:extLst>
          </p:cNvPr>
          <p:cNvSpPr/>
          <p:nvPr/>
        </p:nvSpPr>
        <p:spPr bwMode="auto">
          <a:xfrm>
            <a:off x="2488096" y="3924988"/>
            <a:ext cx="556793" cy="695670"/>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2" name="직사각형 41">
            <a:extLst>
              <a:ext uri="{FF2B5EF4-FFF2-40B4-BE49-F238E27FC236}">
                <a16:creationId xmlns:a16="http://schemas.microsoft.com/office/drawing/2014/main" id="{E1449B14-4B6B-4F37-9898-60EB7C265460}"/>
              </a:ext>
            </a:extLst>
          </p:cNvPr>
          <p:cNvSpPr/>
          <p:nvPr/>
        </p:nvSpPr>
        <p:spPr bwMode="auto">
          <a:xfrm>
            <a:off x="3199269" y="4256204"/>
            <a:ext cx="508636" cy="400729"/>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pic>
        <p:nvPicPr>
          <p:cNvPr id="16" name="그림 15">
            <a:extLst>
              <a:ext uri="{FF2B5EF4-FFF2-40B4-BE49-F238E27FC236}">
                <a16:creationId xmlns:a16="http://schemas.microsoft.com/office/drawing/2014/main" id="{7EFCD0B3-408A-482F-BE9C-B9ACA5F16E5D}"/>
              </a:ext>
            </a:extLst>
          </p:cNvPr>
          <p:cNvPicPr>
            <a:picLocks noChangeAspect="1"/>
          </p:cNvPicPr>
          <p:nvPr/>
        </p:nvPicPr>
        <p:blipFill>
          <a:blip r:embed="rId6"/>
          <a:stretch>
            <a:fillRect/>
          </a:stretch>
        </p:blipFill>
        <p:spPr>
          <a:xfrm>
            <a:off x="4528279" y="3796081"/>
            <a:ext cx="4107382" cy="1357525"/>
          </a:xfrm>
          <a:prstGeom prst="rect">
            <a:avLst/>
          </a:prstGeom>
        </p:spPr>
      </p:pic>
      <p:sp>
        <p:nvSpPr>
          <p:cNvPr id="43" name="직사각형 42">
            <a:extLst>
              <a:ext uri="{FF2B5EF4-FFF2-40B4-BE49-F238E27FC236}">
                <a16:creationId xmlns:a16="http://schemas.microsoft.com/office/drawing/2014/main" id="{34B20A7F-2F23-45EC-A638-A9207D857F70}"/>
              </a:ext>
            </a:extLst>
          </p:cNvPr>
          <p:cNvSpPr/>
          <p:nvPr/>
        </p:nvSpPr>
        <p:spPr bwMode="auto">
          <a:xfrm>
            <a:off x="4450287" y="3698314"/>
            <a:ext cx="4422058" cy="141077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4" name="사각형: 둥근 모서리 43">
            <a:extLst>
              <a:ext uri="{FF2B5EF4-FFF2-40B4-BE49-F238E27FC236}">
                <a16:creationId xmlns:a16="http://schemas.microsoft.com/office/drawing/2014/main" id="{B1319C64-8B6D-44A9-BA04-E720E90163ED}"/>
              </a:ext>
            </a:extLst>
          </p:cNvPr>
          <p:cNvSpPr/>
          <p:nvPr/>
        </p:nvSpPr>
        <p:spPr bwMode="auto">
          <a:xfrm>
            <a:off x="6740876" y="3730063"/>
            <a:ext cx="2095787"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a:t>p51</a:t>
            </a:r>
            <a:r>
              <a:rPr kumimoji="0" lang="en-US" altLang="ko-KR" sz="1200" b="0" i="0" u="none" strike="noStrike" cap="none" normalizeH="0" baseline="0" dirty="0">
                <a:ln>
                  <a:noFill/>
                </a:ln>
                <a:solidFill>
                  <a:schemeClr val="tx1"/>
                </a:solidFill>
                <a:effectLst/>
                <a:latin typeface="Times New Roman" pitchFamily="18" charset="0"/>
              </a:rPr>
              <a:t>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45" name="직사각형 44">
            <a:extLst>
              <a:ext uri="{FF2B5EF4-FFF2-40B4-BE49-F238E27FC236}">
                <a16:creationId xmlns:a16="http://schemas.microsoft.com/office/drawing/2014/main" id="{943658C9-1EAB-4653-9091-0573E2435A7C}"/>
              </a:ext>
            </a:extLst>
          </p:cNvPr>
          <p:cNvSpPr/>
          <p:nvPr/>
        </p:nvSpPr>
        <p:spPr bwMode="auto">
          <a:xfrm>
            <a:off x="5271930" y="4869160"/>
            <a:ext cx="143578" cy="135144"/>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26130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FD710ADB-216F-47F8-9CF5-CF20D132EC77}"/>
              </a:ext>
            </a:extLst>
          </p:cNvPr>
          <p:cNvPicPr>
            <a:picLocks noChangeAspect="1"/>
          </p:cNvPicPr>
          <p:nvPr/>
        </p:nvPicPr>
        <p:blipFill>
          <a:blip r:embed="rId2"/>
          <a:stretch>
            <a:fillRect/>
          </a:stretch>
        </p:blipFill>
        <p:spPr>
          <a:xfrm>
            <a:off x="0" y="1738027"/>
            <a:ext cx="9144000" cy="2625733"/>
          </a:xfrm>
          <a:prstGeom prst="rect">
            <a:avLst/>
          </a:prstGeom>
        </p:spPr>
      </p:pic>
      <p:sp>
        <p:nvSpPr>
          <p:cNvPr id="2" name="날짜 개체 틀 1"/>
          <p:cNvSpPr>
            <a:spLocks noGrp="1"/>
          </p:cNvSpPr>
          <p:nvPr>
            <p:ph type="dt" sz="half" idx="10"/>
          </p:nvPr>
        </p:nvSpPr>
        <p:spPr/>
        <p:txBody>
          <a:bodyPr/>
          <a:lstStyle/>
          <a:p>
            <a:r>
              <a:rPr lang="en-US" altLang="ko-KR"/>
              <a:t>May 2024</a:t>
            </a:r>
            <a:endParaRPr lang="en-US" altLang="zh-CN" dirty="0"/>
          </a:p>
        </p:txBody>
      </p:sp>
      <p:sp>
        <p:nvSpPr>
          <p:cNvPr id="3" name="슬라이드 번호 개체 틀 2"/>
          <p:cNvSpPr>
            <a:spLocks noGrp="1"/>
          </p:cNvSpPr>
          <p:nvPr>
            <p:ph type="sldNum" sz="quarter" idx="12"/>
          </p:nvPr>
        </p:nvSpPr>
        <p:spPr>
          <a:xfrm>
            <a:off x="4344988" y="6475413"/>
            <a:ext cx="530225" cy="182562"/>
          </a:xfrm>
        </p:spPr>
        <p:txBody>
          <a:bodyPr/>
          <a:lstStyle/>
          <a:p>
            <a:r>
              <a:rPr lang="en-US" altLang="zh-CN"/>
              <a:t>Slide </a:t>
            </a:r>
            <a:fld id="{76C0EB13-4677-48A4-A691-EDFD86E62D7A}" type="slidenum">
              <a:rPr lang="en-US" altLang="zh-CN" smtClean="0"/>
              <a:pPr/>
              <a:t>3</a:t>
            </a:fld>
            <a:endParaRPr lang="en-US" altLang="zh-CN" dirty="0"/>
          </a:p>
        </p:txBody>
      </p:sp>
      <p:sp>
        <p:nvSpPr>
          <p:cNvPr id="4" name="바닥글 개체 틀 3"/>
          <p:cNvSpPr>
            <a:spLocks noGrp="1"/>
          </p:cNvSpPr>
          <p:nvPr>
            <p:ph type="ftr" sz="quarter" idx="3"/>
          </p:nvPr>
        </p:nvSpPr>
        <p:spPr/>
        <p:txBody>
          <a:bodyPr/>
          <a:lstStyle/>
          <a:p>
            <a:r>
              <a:rPr lang="en-US" altLang="zh-CN"/>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2800" b="1" dirty="0">
                <a:latin typeface="+mj-ea"/>
                <a:ea typeface="+mj-ea"/>
                <a:cs typeface="Arial" panose="020B0604020202020204" pitchFamily="34" charset="0"/>
              </a:rPr>
              <a:t>CID#  I-93</a:t>
            </a:r>
            <a:endParaRPr lang="ko-KR" altLang="en-US" sz="2800" b="1" dirty="0">
              <a:latin typeface="+mj-ea"/>
              <a:ea typeface="+mj-ea"/>
              <a:cs typeface="Arial" panose="020B0604020202020204" pitchFamily="34" charset="0"/>
            </a:endParaRPr>
          </a:p>
        </p:txBody>
      </p:sp>
      <p:pic>
        <p:nvPicPr>
          <p:cNvPr id="16" name="그림 15">
            <a:extLst>
              <a:ext uri="{FF2B5EF4-FFF2-40B4-BE49-F238E27FC236}">
                <a16:creationId xmlns:a16="http://schemas.microsoft.com/office/drawing/2014/main" id="{9C79AC93-051F-429C-ACA6-54A87BE09F69}"/>
              </a:ext>
            </a:extLst>
          </p:cNvPr>
          <p:cNvPicPr>
            <a:picLocks noChangeAspect="1"/>
          </p:cNvPicPr>
          <p:nvPr/>
        </p:nvPicPr>
        <p:blipFill>
          <a:blip r:embed="rId3"/>
          <a:stretch>
            <a:fillRect/>
          </a:stretch>
        </p:blipFill>
        <p:spPr>
          <a:xfrm>
            <a:off x="0" y="1400255"/>
            <a:ext cx="9144000" cy="353169"/>
          </a:xfrm>
          <a:prstGeom prst="rect">
            <a:avLst/>
          </a:prstGeom>
        </p:spPr>
      </p:pic>
      <p:sp>
        <p:nvSpPr>
          <p:cNvPr id="28" name="화살표: 아래쪽 27">
            <a:extLst>
              <a:ext uri="{FF2B5EF4-FFF2-40B4-BE49-F238E27FC236}">
                <a16:creationId xmlns:a16="http://schemas.microsoft.com/office/drawing/2014/main" id="{8BFF37CF-DE02-4569-8309-F43E458C872F}"/>
              </a:ext>
            </a:extLst>
          </p:cNvPr>
          <p:cNvSpPr/>
          <p:nvPr/>
        </p:nvSpPr>
        <p:spPr bwMode="auto">
          <a:xfrm rot="5400000" flipV="1">
            <a:off x="6448059" y="1533501"/>
            <a:ext cx="245941" cy="614414"/>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1" name="직사각형 30">
            <a:extLst>
              <a:ext uri="{FF2B5EF4-FFF2-40B4-BE49-F238E27FC236}">
                <a16:creationId xmlns:a16="http://schemas.microsoft.com/office/drawing/2014/main" id="{4CC6EDC4-668D-45FA-AE6A-17D654D13D1A}"/>
              </a:ext>
            </a:extLst>
          </p:cNvPr>
          <p:cNvSpPr/>
          <p:nvPr/>
        </p:nvSpPr>
        <p:spPr bwMode="auto">
          <a:xfrm>
            <a:off x="7819732" y="3703642"/>
            <a:ext cx="568691" cy="115830"/>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4" name="직사각형 33">
            <a:extLst>
              <a:ext uri="{FF2B5EF4-FFF2-40B4-BE49-F238E27FC236}">
                <a16:creationId xmlns:a16="http://schemas.microsoft.com/office/drawing/2014/main" id="{F98A53DA-2348-4C19-8ECC-8E100358E23F}"/>
              </a:ext>
            </a:extLst>
          </p:cNvPr>
          <p:cNvSpPr/>
          <p:nvPr/>
        </p:nvSpPr>
        <p:spPr>
          <a:xfrm>
            <a:off x="4328309" y="1772195"/>
            <a:ext cx="1918834" cy="430887"/>
          </a:xfrm>
          <a:prstGeom prst="rect">
            <a:avLst/>
          </a:prstGeom>
          <a:ln>
            <a:solidFill>
              <a:srgbClr val="0000FF"/>
            </a:solidFill>
          </a:ln>
        </p:spPr>
        <p:txBody>
          <a:bodyPr wrap="square">
            <a:spAutoFit/>
          </a:bodyPr>
          <a:lstStyle/>
          <a:p>
            <a:r>
              <a:rPr lang="en-US" altLang="ko-KR" sz="1100" dirty="0">
                <a:solidFill>
                  <a:srgbClr val="0000FF"/>
                </a:solidFill>
              </a:rPr>
              <a:t>Change all of the text </a:t>
            </a:r>
          </a:p>
          <a:p>
            <a:r>
              <a:rPr lang="en-US" altLang="ko-KR" sz="1100" dirty="0">
                <a:solidFill>
                  <a:srgbClr val="0000FF"/>
                </a:solidFill>
              </a:rPr>
              <a:t>in 16.5.3.2 as indicated below:</a:t>
            </a:r>
            <a:endParaRPr lang="ko-KR" altLang="en-US" sz="1100" dirty="0"/>
          </a:p>
        </p:txBody>
      </p:sp>
      <p:sp>
        <p:nvSpPr>
          <p:cNvPr id="35" name="직사각형 34">
            <a:extLst>
              <a:ext uri="{FF2B5EF4-FFF2-40B4-BE49-F238E27FC236}">
                <a16:creationId xmlns:a16="http://schemas.microsoft.com/office/drawing/2014/main" id="{2CFA10FB-F18B-4B2A-A008-3A6ED7DFB082}"/>
              </a:ext>
            </a:extLst>
          </p:cNvPr>
          <p:cNvSpPr/>
          <p:nvPr/>
        </p:nvSpPr>
        <p:spPr bwMode="auto">
          <a:xfrm>
            <a:off x="6894916" y="1759796"/>
            <a:ext cx="2185662" cy="115830"/>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7" name="Rectangle 3">
            <a:extLst>
              <a:ext uri="{FF2B5EF4-FFF2-40B4-BE49-F238E27FC236}">
                <a16:creationId xmlns:a16="http://schemas.microsoft.com/office/drawing/2014/main" id="{AF931314-AA67-4A77-B26E-734B8A42C64B}"/>
              </a:ext>
            </a:extLst>
          </p:cNvPr>
          <p:cNvSpPr>
            <a:spLocks noChangeArrowheads="1"/>
          </p:cNvSpPr>
          <p:nvPr/>
        </p:nvSpPr>
        <p:spPr bwMode="auto">
          <a:xfrm>
            <a:off x="332262" y="5128519"/>
            <a:ext cx="8432878" cy="663589"/>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The texts in the disposition details do not match exactly the sentences in D7 redline. So, we need to check again the disposition details and D7 draft.</a:t>
            </a:r>
          </a:p>
        </p:txBody>
      </p:sp>
      <p:pic>
        <p:nvPicPr>
          <p:cNvPr id="9" name="그림 8">
            <a:extLst>
              <a:ext uri="{FF2B5EF4-FFF2-40B4-BE49-F238E27FC236}">
                <a16:creationId xmlns:a16="http://schemas.microsoft.com/office/drawing/2014/main" id="{81C26D32-3AFE-4C68-9250-7DA4B7953E73}"/>
              </a:ext>
            </a:extLst>
          </p:cNvPr>
          <p:cNvPicPr>
            <a:picLocks noChangeAspect="1"/>
          </p:cNvPicPr>
          <p:nvPr/>
        </p:nvPicPr>
        <p:blipFill>
          <a:blip r:embed="rId4"/>
          <a:stretch>
            <a:fillRect/>
          </a:stretch>
        </p:blipFill>
        <p:spPr>
          <a:xfrm>
            <a:off x="2987824" y="2259814"/>
            <a:ext cx="3522623" cy="1165760"/>
          </a:xfrm>
          <a:prstGeom prst="rect">
            <a:avLst/>
          </a:prstGeom>
          <a:ln>
            <a:solidFill>
              <a:srgbClr val="0000FF"/>
            </a:solidFill>
          </a:ln>
        </p:spPr>
      </p:pic>
      <p:sp>
        <p:nvSpPr>
          <p:cNvPr id="29" name="사각형: 둥근 모서리 28">
            <a:extLst>
              <a:ext uri="{FF2B5EF4-FFF2-40B4-BE49-F238E27FC236}">
                <a16:creationId xmlns:a16="http://schemas.microsoft.com/office/drawing/2014/main" id="{B7765E0F-803A-47D7-B7DA-5802A86802D6}"/>
              </a:ext>
            </a:extLst>
          </p:cNvPr>
          <p:cNvSpPr/>
          <p:nvPr/>
        </p:nvSpPr>
        <p:spPr bwMode="auto">
          <a:xfrm>
            <a:off x="1437800" y="2255539"/>
            <a:ext cx="1496784" cy="486593"/>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Times New Roman" pitchFamily="18" charset="0"/>
              </a:rPr>
              <a:t>16.5.3.2 on p39 in the current D7 </a:t>
            </a:r>
            <a:r>
              <a:rPr lang="en-US" altLang="ko-KR" sz="1100" dirty="0"/>
              <a:t>redline</a:t>
            </a:r>
            <a:endParaRPr kumimoji="0" lang="ko-KR" altLang="en-US" sz="1100" b="0" i="0" u="none" strike="noStrike" cap="none" normalizeH="0" baseline="0" dirty="0">
              <a:ln>
                <a:noFill/>
              </a:ln>
              <a:solidFill>
                <a:schemeClr val="tx1"/>
              </a:solidFill>
              <a:effectLst/>
              <a:latin typeface="Times New Roman" pitchFamily="18" charset="0"/>
            </a:endParaRPr>
          </a:p>
        </p:txBody>
      </p:sp>
      <p:grpSp>
        <p:nvGrpSpPr>
          <p:cNvPr id="30" name="그룹 29">
            <a:extLst>
              <a:ext uri="{FF2B5EF4-FFF2-40B4-BE49-F238E27FC236}">
                <a16:creationId xmlns:a16="http://schemas.microsoft.com/office/drawing/2014/main" id="{B699EC15-2263-4D85-863A-02432D0EB09E}"/>
              </a:ext>
            </a:extLst>
          </p:cNvPr>
          <p:cNvGrpSpPr/>
          <p:nvPr/>
        </p:nvGrpSpPr>
        <p:grpSpPr>
          <a:xfrm>
            <a:off x="6540727" y="2645764"/>
            <a:ext cx="360040" cy="296416"/>
            <a:chOff x="1331640" y="682030"/>
            <a:chExt cx="360040" cy="296416"/>
          </a:xfrm>
        </p:grpSpPr>
        <p:cxnSp>
          <p:nvCxnSpPr>
            <p:cNvPr id="36" name="직선 연결선 35">
              <a:extLst>
                <a:ext uri="{FF2B5EF4-FFF2-40B4-BE49-F238E27FC236}">
                  <a16:creationId xmlns:a16="http://schemas.microsoft.com/office/drawing/2014/main" id="{EE648D11-1EEA-4B0B-A032-607C47CE80F5}"/>
                </a:ext>
              </a:extLst>
            </p:cNvPr>
            <p:cNvCxnSpPr/>
            <p:nvPr/>
          </p:nvCxnSpPr>
          <p:spPr bwMode="auto">
            <a:xfrm>
              <a:off x="1331640" y="764704"/>
              <a:ext cx="360040" cy="0"/>
            </a:xfrm>
            <a:prstGeom prst="line">
              <a:avLst/>
            </a:prstGeom>
            <a:solidFill>
              <a:schemeClr val="accent1"/>
            </a:solidFill>
            <a:ln w="38100" cap="flat" cmpd="sng" algn="ctr">
              <a:solidFill>
                <a:srgbClr val="0000FF"/>
              </a:solidFill>
              <a:prstDash val="solid"/>
              <a:round/>
              <a:headEnd type="none" w="sm" len="sm"/>
              <a:tailEnd type="none" w="sm" len="sm"/>
            </a:ln>
            <a:effectLst/>
          </p:spPr>
        </p:cxnSp>
        <p:cxnSp>
          <p:nvCxnSpPr>
            <p:cNvPr id="39" name="직선 연결선 38">
              <a:extLst>
                <a:ext uri="{FF2B5EF4-FFF2-40B4-BE49-F238E27FC236}">
                  <a16:creationId xmlns:a16="http://schemas.microsoft.com/office/drawing/2014/main" id="{C9B1BB81-5A9F-4969-9D9D-B4E972A3D259}"/>
                </a:ext>
              </a:extLst>
            </p:cNvPr>
            <p:cNvCxnSpPr/>
            <p:nvPr/>
          </p:nvCxnSpPr>
          <p:spPr bwMode="auto">
            <a:xfrm>
              <a:off x="1331640" y="908720"/>
              <a:ext cx="360040" cy="0"/>
            </a:xfrm>
            <a:prstGeom prst="line">
              <a:avLst/>
            </a:prstGeom>
            <a:solidFill>
              <a:schemeClr val="accent1"/>
            </a:solidFill>
            <a:ln w="38100" cap="flat" cmpd="sng" algn="ctr">
              <a:solidFill>
                <a:srgbClr val="0000FF"/>
              </a:solidFill>
              <a:prstDash val="solid"/>
              <a:round/>
              <a:headEnd type="none" w="sm" len="sm"/>
              <a:tailEnd type="none" w="sm" len="sm"/>
            </a:ln>
            <a:effectLst/>
          </p:spPr>
        </p:cxnSp>
        <p:cxnSp>
          <p:nvCxnSpPr>
            <p:cNvPr id="40" name="직선 연결선 39">
              <a:extLst>
                <a:ext uri="{FF2B5EF4-FFF2-40B4-BE49-F238E27FC236}">
                  <a16:creationId xmlns:a16="http://schemas.microsoft.com/office/drawing/2014/main" id="{7AE8877F-BB8E-436B-A2B2-0CE27F69F813}"/>
                </a:ext>
              </a:extLst>
            </p:cNvPr>
            <p:cNvCxnSpPr>
              <a:cxnSpLocks/>
            </p:cNvCxnSpPr>
            <p:nvPr/>
          </p:nvCxnSpPr>
          <p:spPr bwMode="auto">
            <a:xfrm flipV="1">
              <a:off x="1407840" y="682030"/>
              <a:ext cx="207640" cy="296416"/>
            </a:xfrm>
            <a:prstGeom prst="line">
              <a:avLst/>
            </a:prstGeom>
            <a:solidFill>
              <a:schemeClr val="accent1"/>
            </a:solidFill>
            <a:ln w="38100" cap="flat" cmpd="sng" algn="ctr">
              <a:solidFill>
                <a:srgbClr val="0000FF"/>
              </a:solidFill>
              <a:prstDash val="solid"/>
              <a:round/>
              <a:headEnd type="none" w="sm" len="sm"/>
              <a:tailEnd type="none" w="sm" len="sm"/>
            </a:ln>
            <a:effectLst/>
          </p:spPr>
        </p:cxnSp>
      </p:grpSp>
      <p:sp>
        <p:nvSpPr>
          <p:cNvPr id="41" name="직사각형 40">
            <a:extLst>
              <a:ext uri="{FF2B5EF4-FFF2-40B4-BE49-F238E27FC236}">
                <a16:creationId xmlns:a16="http://schemas.microsoft.com/office/drawing/2014/main" id="{D901CA85-C796-4F6B-A922-225F17610A3C}"/>
              </a:ext>
            </a:extLst>
          </p:cNvPr>
          <p:cNvSpPr/>
          <p:nvPr/>
        </p:nvSpPr>
        <p:spPr bwMode="auto">
          <a:xfrm>
            <a:off x="3015708" y="2686198"/>
            <a:ext cx="3448819" cy="353464"/>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07B8C379-5259-437E-8965-7E633EB780F5}"/>
              </a:ext>
            </a:extLst>
          </p:cNvPr>
          <p:cNvSpPr txBox="1"/>
          <p:nvPr/>
        </p:nvSpPr>
        <p:spPr>
          <a:xfrm rot="16200000">
            <a:off x="6727067" y="2979534"/>
            <a:ext cx="335699" cy="523220"/>
          </a:xfrm>
          <a:prstGeom prst="rect">
            <a:avLst/>
          </a:prstGeom>
          <a:noFill/>
        </p:spPr>
        <p:txBody>
          <a:bodyPr wrap="square" rtlCol="0">
            <a:spAutoFit/>
          </a:bodyPr>
          <a:lstStyle/>
          <a:p>
            <a:r>
              <a:rPr lang="en-US" altLang="ko-KR" sz="2800" b="1" dirty="0">
                <a:solidFill>
                  <a:srgbClr val="0000FF"/>
                </a:solidFill>
                <a:latin typeface="맑은 고딕" panose="020B0503020000020004" pitchFamily="50" charset="-127"/>
                <a:ea typeface="맑은 고딕" panose="020B0503020000020004" pitchFamily="50" charset="-127"/>
              </a:rPr>
              <a:t>∨</a:t>
            </a:r>
            <a:r>
              <a:rPr lang="en-US" altLang="ko-KR" sz="2800" b="1" dirty="0">
                <a:solidFill>
                  <a:srgbClr val="0000FF"/>
                </a:solidFill>
              </a:rPr>
              <a:t> </a:t>
            </a:r>
            <a:endParaRPr lang="ko-KR" altLang="en-US" sz="2800" b="1" dirty="0">
              <a:solidFill>
                <a:srgbClr val="0000FF"/>
              </a:solidFill>
            </a:endParaRPr>
          </a:p>
        </p:txBody>
      </p:sp>
      <p:sp>
        <p:nvSpPr>
          <p:cNvPr id="43" name="화살표: 아래쪽 42">
            <a:extLst>
              <a:ext uri="{FF2B5EF4-FFF2-40B4-BE49-F238E27FC236}">
                <a16:creationId xmlns:a16="http://schemas.microsoft.com/office/drawing/2014/main" id="{64CB3A0F-84DD-46F4-9F64-DB528539A46C}"/>
              </a:ext>
            </a:extLst>
          </p:cNvPr>
          <p:cNvSpPr/>
          <p:nvPr/>
        </p:nvSpPr>
        <p:spPr bwMode="auto">
          <a:xfrm rot="6761905" flipV="1">
            <a:off x="6594474" y="2913833"/>
            <a:ext cx="130467" cy="411969"/>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4" name="직사각형 43">
            <a:extLst>
              <a:ext uri="{FF2B5EF4-FFF2-40B4-BE49-F238E27FC236}">
                <a16:creationId xmlns:a16="http://schemas.microsoft.com/office/drawing/2014/main" id="{C60BD77D-5CEF-46A2-AC86-50D0F174D7C5}"/>
              </a:ext>
            </a:extLst>
          </p:cNvPr>
          <p:cNvSpPr/>
          <p:nvPr/>
        </p:nvSpPr>
        <p:spPr bwMode="auto">
          <a:xfrm>
            <a:off x="5994996" y="3183677"/>
            <a:ext cx="469531" cy="96097"/>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2" name="화살표: 아래쪽 31">
            <a:extLst>
              <a:ext uri="{FF2B5EF4-FFF2-40B4-BE49-F238E27FC236}">
                <a16:creationId xmlns:a16="http://schemas.microsoft.com/office/drawing/2014/main" id="{69D93D6D-C8B8-4B95-AD90-C542DEC9698B}"/>
              </a:ext>
            </a:extLst>
          </p:cNvPr>
          <p:cNvSpPr/>
          <p:nvPr/>
        </p:nvSpPr>
        <p:spPr bwMode="auto">
          <a:xfrm rot="6496448" flipH="1" flipV="1">
            <a:off x="7097911" y="2788963"/>
            <a:ext cx="92281" cy="1407580"/>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5" name="TextBox 44">
            <a:extLst>
              <a:ext uri="{FF2B5EF4-FFF2-40B4-BE49-F238E27FC236}">
                <a16:creationId xmlns:a16="http://schemas.microsoft.com/office/drawing/2014/main" id="{3B761BFD-89E8-4CE3-A2D7-878EBDE3FC5D}"/>
              </a:ext>
            </a:extLst>
          </p:cNvPr>
          <p:cNvSpPr txBox="1"/>
          <p:nvPr/>
        </p:nvSpPr>
        <p:spPr>
          <a:xfrm>
            <a:off x="5380294" y="3405760"/>
            <a:ext cx="1574470" cy="276999"/>
          </a:xfrm>
          <a:prstGeom prst="rect">
            <a:avLst/>
          </a:prstGeom>
          <a:noFill/>
        </p:spPr>
        <p:txBody>
          <a:bodyPr wrap="none" rtlCol="0">
            <a:spAutoFit/>
          </a:bodyPr>
          <a:lstStyle/>
          <a:p>
            <a:r>
              <a:rPr lang="en-US" altLang="ko-KR" dirty="0">
                <a:solidFill>
                  <a:srgbClr val="0000FF"/>
                </a:solidFill>
              </a:rPr>
              <a:t>Which one is correct ?</a:t>
            </a:r>
            <a:endParaRPr lang="ko-KR" altLang="en-US" dirty="0">
              <a:solidFill>
                <a:srgbClr val="0000FF"/>
              </a:solidFill>
            </a:endParaRPr>
          </a:p>
        </p:txBody>
      </p:sp>
      <p:pic>
        <p:nvPicPr>
          <p:cNvPr id="10" name="그림 9">
            <a:extLst>
              <a:ext uri="{FF2B5EF4-FFF2-40B4-BE49-F238E27FC236}">
                <a16:creationId xmlns:a16="http://schemas.microsoft.com/office/drawing/2014/main" id="{7C4F5A8B-5C96-42BE-AF7B-7360E786308B}"/>
              </a:ext>
            </a:extLst>
          </p:cNvPr>
          <p:cNvPicPr>
            <a:picLocks noChangeAspect="1"/>
          </p:cNvPicPr>
          <p:nvPr/>
        </p:nvPicPr>
        <p:blipFill>
          <a:blip r:embed="rId5"/>
          <a:stretch>
            <a:fillRect/>
          </a:stretch>
        </p:blipFill>
        <p:spPr>
          <a:xfrm>
            <a:off x="4548701" y="4465679"/>
            <a:ext cx="4344092" cy="312525"/>
          </a:xfrm>
          <a:prstGeom prst="rect">
            <a:avLst/>
          </a:prstGeom>
          <a:ln>
            <a:solidFill>
              <a:srgbClr val="0000FF"/>
            </a:solidFill>
          </a:ln>
        </p:spPr>
      </p:pic>
      <p:sp>
        <p:nvSpPr>
          <p:cNvPr id="46" name="화살표: 아래쪽 45">
            <a:extLst>
              <a:ext uri="{FF2B5EF4-FFF2-40B4-BE49-F238E27FC236}">
                <a16:creationId xmlns:a16="http://schemas.microsoft.com/office/drawing/2014/main" id="{51A3837F-B390-41D9-B6A6-5D9DE5A3712D}"/>
              </a:ext>
            </a:extLst>
          </p:cNvPr>
          <p:cNvSpPr/>
          <p:nvPr/>
        </p:nvSpPr>
        <p:spPr bwMode="auto">
          <a:xfrm flipV="1">
            <a:off x="8174332" y="4240912"/>
            <a:ext cx="287941" cy="224766"/>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7" name="직사각형 46">
            <a:extLst>
              <a:ext uri="{FF2B5EF4-FFF2-40B4-BE49-F238E27FC236}">
                <a16:creationId xmlns:a16="http://schemas.microsoft.com/office/drawing/2014/main" id="{4292E89E-47BA-472D-AE76-07CAFAB38995}"/>
              </a:ext>
            </a:extLst>
          </p:cNvPr>
          <p:cNvSpPr/>
          <p:nvPr/>
        </p:nvSpPr>
        <p:spPr bwMode="auto">
          <a:xfrm>
            <a:off x="7960060" y="4115746"/>
            <a:ext cx="1004427" cy="115831"/>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71333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633E715D-939E-4748-9EB2-9CF55401715C}"/>
              </a:ext>
            </a:extLst>
          </p:cNvPr>
          <p:cNvPicPr>
            <a:picLocks noChangeAspect="1"/>
          </p:cNvPicPr>
          <p:nvPr/>
        </p:nvPicPr>
        <p:blipFill>
          <a:blip r:embed="rId2"/>
          <a:stretch>
            <a:fillRect/>
          </a:stretch>
        </p:blipFill>
        <p:spPr>
          <a:xfrm>
            <a:off x="0" y="1680033"/>
            <a:ext cx="9144000" cy="3539365"/>
          </a:xfrm>
          <a:prstGeom prst="rect">
            <a:avLst/>
          </a:prstGeom>
        </p:spPr>
      </p:pic>
      <p:sp>
        <p:nvSpPr>
          <p:cNvPr id="2" name="날짜 개체 틀 1"/>
          <p:cNvSpPr>
            <a:spLocks noGrp="1"/>
          </p:cNvSpPr>
          <p:nvPr>
            <p:ph type="dt" sz="half" idx="10"/>
          </p:nvPr>
        </p:nvSpPr>
        <p:spPr/>
        <p:txBody>
          <a:bodyPr/>
          <a:lstStyle/>
          <a:p>
            <a:r>
              <a:rPr lang="en-US" altLang="ko-KR"/>
              <a:t>May 2024</a:t>
            </a:r>
            <a:endParaRPr lang="en-US" altLang="zh-CN" dirty="0"/>
          </a:p>
        </p:txBody>
      </p:sp>
      <p:sp>
        <p:nvSpPr>
          <p:cNvPr id="3" name="슬라이드 번호 개체 틀 2"/>
          <p:cNvSpPr>
            <a:spLocks noGrp="1"/>
          </p:cNvSpPr>
          <p:nvPr>
            <p:ph type="sldNum" sz="quarter" idx="12"/>
          </p:nvPr>
        </p:nvSpPr>
        <p:spPr>
          <a:xfrm>
            <a:off x="4344988" y="6475413"/>
            <a:ext cx="530225" cy="182562"/>
          </a:xfrm>
        </p:spPr>
        <p:txBody>
          <a:bodyPr/>
          <a:lstStyle/>
          <a:p>
            <a:r>
              <a:rPr lang="en-US" altLang="zh-CN"/>
              <a:t>Slide </a:t>
            </a:r>
            <a:fld id="{76C0EB13-4677-48A4-A691-EDFD86E62D7A}" type="slidenum">
              <a:rPr lang="en-US" altLang="zh-CN" smtClean="0"/>
              <a:pPr/>
              <a:t>4</a:t>
            </a:fld>
            <a:endParaRPr lang="en-US" altLang="zh-CN" dirty="0"/>
          </a:p>
        </p:txBody>
      </p:sp>
      <p:sp>
        <p:nvSpPr>
          <p:cNvPr id="4" name="바닥글 개체 틀 3"/>
          <p:cNvSpPr>
            <a:spLocks noGrp="1"/>
          </p:cNvSpPr>
          <p:nvPr>
            <p:ph type="ftr" sz="quarter" idx="3"/>
          </p:nvPr>
        </p:nvSpPr>
        <p:spPr/>
        <p:txBody>
          <a:bodyPr/>
          <a:lstStyle/>
          <a:p>
            <a:r>
              <a:rPr lang="en-US" altLang="zh-CN"/>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2800" b="1" dirty="0">
                <a:latin typeface="+mj-ea"/>
                <a:ea typeface="+mj-ea"/>
                <a:cs typeface="Arial" panose="020B0604020202020204" pitchFamily="34" charset="0"/>
              </a:rPr>
              <a:t>CID#  I-94</a:t>
            </a:r>
            <a:endParaRPr lang="ko-KR" altLang="en-US" sz="2800" b="1" dirty="0">
              <a:latin typeface="+mj-ea"/>
              <a:ea typeface="+mj-ea"/>
              <a:cs typeface="Arial" panose="020B0604020202020204" pitchFamily="34" charset="0"/>
            </a:endParaRPr>
          </a:p>
        </p:txBody>
      </p:sp>
      <p:pic>
        <p:nvPicPr>
          <p:cNvPr id="16" name="그림 15">
            <a:extLst>
              <a:ext uri="{FF2B5EF4-FFF2-40B4-BE49-F238E27FC236}">
                <a16:creationId xmlns:a16="http://schemas.microsoft.com/office/drawing/2014/main" id="{9C79AC93-051F-429C-ACA6-54A87BE09F69}"/>
              </a:ext>
            </a:extLst>
          </p:cNvPr>
          <p:cNvPicPr>
            <a:picLocks noChangeAspect="1"/>
          </p:cNvPicPr>
          <p:nvPr/>
        </p:nvPicPr>
        <p:blipFill>
          <a:blip r:embed="rId3"/>
          <a:stretch>
            <a:fillRect/>
          </a:stretch>
        </p:blipFill>
        <p:spPr>
          <a:xfrm>
            <a:off x="0" y="1344269"/>
            <a:ext cx="9144000" cy="353169"/>
          </a:xfrm>
          <a:prstGeom prst="rect">
            <a:avLst/>
          </a:prstGeom>
        </p:spPr>
      </p:pic>
      <p:sp>
        <p:nvSpPr>
          <p:cNvPr id="27" name="직사각형 26">
            <a:extLst>
              <a:ext uri="{FF2B5EF4-FFF2-40B4-BE49-F238E27FC236}">
                <a16:creationId xmlns:a16="http://schemas.microsoft.com/office/drawing/2014/main" id="{32CE17AF-2861-49FC-8758-13FCA6E51542}"/>
              </a:ext>
            </a:extLst>
          </p:cNvPr>
          <p:cNvSpPr/>
          <p:nvPr/>
        </p:nvSpPr>
        <p:spPr bwMode="auto">
          <a:xfrm>
            <a:off x="6876256" y="1697438"/>
            <a:ext cx="2232248" cy="2451642"/>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0" name="화살표: 아래쪽 19">
            <a:extLst>
              <a:ext uri="{FF2B5EF4-FFF2-40B4-BE49-F238E27FC236}">
                <a16:creationId xmlns:a16="http://schemas.microsoft.com/office/drawing/2014/main" id="{1C0D080E-5CB9-45DB-AEB3-F29296F890B7}"/>
              </a:ext>
            </a:extLst>
          </p:cNvPr>
          <p:cNvSpPr/>
          <p:nvPr/>
        </p:nvSpPr>
        <p:spPr bwMode="auto">
          <a:xfrm rot="5400000" flipV="1">
            <a:off x="6548236" y="1769484"/>
            <a:ext cx="245941" cy="332415"/>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5" name="TextBox 24">
            <a:extLst>
              <a:ext uri="{FF2B5EF4-FFF2-40B4-BE49-F238E27FC236}">
                <a16:creationId xmlns:a16="http://schemas.microsoft.com/office/drawing/2014/main" id="{112F5C98-1C0A-41F3-8660-79ABBA95313B}"/>
              </a:ext>
            </a:extLst>
          </p:cNvPr>
          <p:cNvSpPr txBox="1"/>
          <p:nvPr/>
        </p:nvSpPr>
        <p:spPr>
          <a:xfrm>
            <a:off x="2431997" y="1781802"/>
            <a:ext cx="4073002" cy="307777"/>
          </a:xfrm>
          <a:prstGeom prst="rect">
            <a:avLst/>
          </a:prstGeom>
          <a:noFill/>
          <a:ln>
            <a:solidFill>
              <a:srgbClr val="0000FF"/>
            </a:solidFill>
          </a:ln>
        </p:spPr>
        <p:txBody>
          <a:bodyPr wrap="square" rtlCol="0">
            <a:spAutoFit/>
          </a:bodyPr>
          <a:lstStyle/>
          <a:p>
            <a:r>
              <a:rPr lang="en-US" altLang="ko-KR" sz="1400" dirty="0">
                <a:solidFill>
                  <a:srgbClr val="0000FF"/>
                </a:solidFill>
                <a:highlight>
                  <a:srgbClr val="FFFF00"/>
                </a:highlight>
              </a:rPr>
              <a:t>Delete it </a:t>
            </a:r>
            <a:r>
              <a:rPr lang="en-US" altLang="ko-KR" sz="1400" dirty="0">
                <a:solidFill>
                  <a:srgbClr val="0000FF"/>
                </a:solidFill>
              </a:rPr>
              <a:t>because the comment says about Table 151f. </a:t>
            </a:r>
          </a:p>
        </p:txBody>
      </p:sp>
      <p:sp>
        <p:nvSpPr>
          <p:cNvPr id="26" name="Rectangle 3">
            <a:extLst>
              <a:ext uri="{FF2B5EF4-FFF2-40B4-BE49-F238E27FC236}">
                <a16:creationId xmlns:a16="http://schemas.microsoft.com/office/drawing/2014/main" id="{2C933164-B9F1-40E2-BA9B-057ED3076053}"/>
              </a:ext>
            </a:extLst>
          </p:cNvPr>
          <p:cNvSpPr>
            <a:spLocks noChangeArrowheads="1"/>
          </p:cNvSpPr>
          <p:nvPr/>
        </p:nvSpPr>
        <p:spPr bwMode="auto">
          <a:xfrm>
            <a:off x="184022" y="5444877"/>
            <a:ext cx="8568952" cy="663589"/>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The disposition detail on this comment and Table 151f related to this comment in D7 redline should be changed like this in order to clarify the changes.</a:t>
            </a:r>
          </a:p>
        </p:txBody>
      </p:sp>
      <p:sp>
        <p:nvSpPr>
          <p:cNvPr id="14" name="직사각형 13">
            <a:extLst>
              <a:ext uri="{FF2B5EF4-FFF2-40B4-BE49-F238E27FC236}">
                <a16:creationId xmlns:a16="http://schemas.microsoft.com/office/drawing/2014/main" id="{AF68A2A8-7936-46FD-8797-14F4E937DECF}"/>
              </a:ext>
            </a:extLst>
          </p:cNvPr>
          <p:cNvSpPr/>
          <p:nvPr/>
        </p:nvSpPr>
        <p:spPr bwMode="auto">
          <a:xfrm>
            <a:off x="6876256" y="4206332"/>
            <a:ext cx="2232248" cy="1013065"/>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15" name="TextBox 14">
            <a:extLst>
              <a:ext uri="{FF2B5EF4-FFF2-40B4-BE49-F238E27FC236}">
                <a16:creationId xmlns:a16="http://schemas.microsoft.com/office/drawing/2014/main" id="{3D530F2A-C006-4CA1-8EED-1214D24DC93C}"/>
              </a:ext>
            </a:extLst>
          </p:cNvPr>
          <p:cNvSpPr txBox="1"/>
          <p:nvPr/>
        </p:nvSpPr>
        <p:spPr>
          <a:xfrm>
            <a:off x="1835696" y="2591547"/>
            <a:ext cx="4392487" cy="938719"/>
          </a:xfrm>
          <a:prstGeom prst="rect">
            <a:avLst/>
          </a:prstGeom>
          <a:noFill/>
          <a:ln>
            <a:solidFill>
              <a:srgbClr val="0000FF"/>
            </a:solidFill>
          </a:ln>
        </p:spPr>
        <p:txBody>
          <a:bodyPr wrap="square" rtlCol="0">
            <a:spAutoFit/>
          </a:bodyPr>
          <a:lstStyle/>
          <a:p>
            <a:pPr marL="126000" indent="-126000">
              <a:buFont typeface="+mj-lt"/>
              <a:buAutoNum type="arabicPeriod"/>
            </a:pPr>
            <a:r>
              <a:rPr lang="en-US" altLang="ko-KR" sz="1100" dirty="0">
                <a:solidFill>
                  <a:srgbClr val="0000FF"/>
                </a:solidFill>
              </a:rPr>
              <a:t>Add a new list for “Preamble” to Table 151f.</a:t>
            </a:r>
          </a:p>
          <a:p>
            <a:pPr marL="126000" indent="-126000">
              <a:buFont typeface="+mj-lt"/>
              <a:buAutoNum type="arabicPeriod"/>
            </a:pPr>
            <a:r>
              <a:rPr lang="en-US" altLang="ko-KR" sz="1100" dirty="0">
                <a:solidFill>
                  <a:srgbClr val="0000FF"/>
                </a:solidFill>
              </a:rPr>
              <a:t>Put “6 bits (</a:t>
            </a:r>
            <a:r>
              <a:rPr lang="en-US" altLang="ko-KR" sz="1100" dirty="0">
                <a:solidFill>
                  <a:srgbClr val="0000FF"/>
                </a:solidFill>
                <a:highlight>
                  <a:srgbClr val="FFFF00"/>
                </a:highlight>
              </a:rPr>
              <a:t>low rate data stream</a:t>
            </a:r>
            <a:r>
              <a:rPr lang="en-US" altLang="ko-KR" sz="1100" dirty="0">
                <a:solidFill>
                  <a:srgbClr val="0000FF"/>
                </a:solidFill>
              </a:rPr>
              <a:t>)” and “8 bits (</a:t>
            </a:r>
            <a:r>
              <a:rPr lang="en-US" altLang="ko-KR" sz="1100" dirty="0">
                <a:solidFill>
                  <a:srgbClr val="0000FF"/>
                </a:solidFill>
                <a:highlight>
                  <a:srgbClr val="FFFF00"/>
                </a:highlight>
              </a:rPr>
              <a:t>high rate data stream</a:t>
            </a:r>
            <a:r>
              <a:rPr lang="en-US" altLang="ko-KR" sz="1100" dirty="0">
                <a:solidFill>
                  <a:srgbClr val="0000FF"/>
                </a:solidFill>
              </a:rPr>
              <a:t>)” to the preamble for Mode 1.</a:t>
            </a:r>
          </a:p>
          <a:p>
            <a:pPr marL="126000" indent="-126000">
              <a:buFont typeface="+mj-lt"/>
              <a:buAutoNum type="arabicPeriod"/>
            </a:pPr>
            <a:r>
              <a:rPr lang="en-US" altLang="ko-KR" sz="1100" dirty="0">
                <a:solidFill>
                  <a:srgbClr val="0000FF"/>
                </a:solidFill>
              </a:rPr>
              <a:t>Put “10 bits (</a:t>
            </a:r>
            <a:r>
              <a:rPr lang="en-US" altLang="ko-KR" sz="1100" dirty="0">
                <a:solidFill>
                  <a:srgbClr val="0000FF"/>
                </a:solidFill>
                <a:highlight>
                  <a:srgbClr val="FFFF00"/>
                </a:highlight>
              </a:rPr>
              <a:t>low rate data stream</a:t>
            </a:r>
            <a:r>
              <a:rPr lang="en-US" altLang="ko-KR" sz="1100" dirty="0">
                <a:solidFill>
                  <a:srgbClr val="0000FF"/>
                </a:solidFill>
              </a:rPr>
              <a:t>)” and “12 bits (</a:t>
            </a:r>
            <a:r>
              <a:rPr lang="en-US" altLang="ko-KR" sz="1100" dirty="0">
                <a:solidFill>
                  <a:srgbClr val="0000FF"/>
                </a:solidFill>
                <a:highlight>
                  <a:srgbClr val="FFFF00"/>
                </a:highlight>
              </a:rPr>
              <a:t>high rate data stream</a:t>
            </a:r>
            <a:r>
              <a:rPr lang="en-US" altLang="ko-KR" sz="1100" dirty="0">
                <a:solidFill>
                  <a:srgbClr val="0000FF"/>
                </a:solidFill>
              </a:rPr>
              <a:t>)” to the preamble for Mode 2.</a:t>
            </a:r>
          </a:p>
        </p:txBody>
      </p:sp>
      <p:sp>
        <p:nvSpPr>
          <p:cNvPr id="17" name="화살표: 아래쪽 16">
            <a:extLst>
              <a:ext uri="{FF2B5EF4-FFF2-40B4-BE49-F238E27FC236}">
                <a16:creationId xmlns:a16="http://schemas.microsoft.com/office/drawing/2014/main" id="{EE7D833C-E33B-4A6A-A166-772749BB3664}"/>
              </a:ext>
            </a:extLst>
          </p:cNvPr>
          <p:cNvSpPr/>
          <p:nvPr/>
        </p:nvSpPr>
        <p:spPr bwMode="auto">
          <a:xfrm rot="8888691" flipV="1">
            <a:off x="6413843" y="3460652"/>
            <a:ext cx="245941" cy="1046623"/>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pic>
        <p:nvPicPr>
          <p:cNvPr id="9" name="그림 8">
            <a:extLst>
              <a:ext uri="{FF2B5EF4-FFF2-40B4-BE49-F238E27FC236}">
                <a16:creationId xmlns:a16="http://schemas.microsoft.com/office/drawing/2014/main" id="{1ABCB388-98F1-4E53-8F90-5DAE2539A332}"/>
              </a:ext>
            </a:extLst>
          </p:cNvPr>
          <p:cNvPicPr>
            <a:picLocks noChangeAspect="1"/>
          </p:cNvPicPr>
          <p:nvPr/>
        </p:nvPicPr>
        <p:blipFill>
          <a:blip r:embed="rId4"/>
          <a:stretch>
            <a:fillRect/>
          </a:stretch>
        </p:blipFill>
        <p:spPr>
          <a:xfrm>
            <a:off x="1763688" y="2216411"/>
            <a:ext cx="4694857" cy="321650"/>
          </a:xfrm>
          <a:prstGeom prst="rect">
            <a:avLst/>
          </a:prstGeom>
        </p:spPr>
      </p:pic>
      <p:sp>
        <p:nvSpPr>
          <p:cNvPr id="18" name="사각형: 둥근 모서리 17">
            <a:extLst>
              <a:ext uri="{FF2B5EF4-FFF2-40B4-BE49-F238E27FC236}">
                <a16:creationId xmlns:a16="http://schemas.microsoft.com/office/drawing/2014/main" id="{05E04E5E-548A-433B-8A2D-0DF1E8FE6C68}"/>
              </a:ext>
            </a:extLst>
          </p:cNvPr>
          <p:cNvSpPr/>
          <p:nvPr/>
        </p:nvSpPr>
        <p:spPr bwMode="auto">
          <a:xfrm>
            <a:off x="268256" y="2116406"/>
            <a:ext cx="1496784" cy="486593"/>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Times New Roman" pitchFamily="18" charset="0"/>
              </a:rPr>
              <a:t>Table 151f on p40 in the current D7 </a:t>
            </a:r>
            <a:r>
              <a:rPr lang="en-US" altLang="ko-KR" sz="1100" dirty="0"/>
              <a:t>redline</a:t>
            </a:r>
            <a:endParaRPr kumimoji="0" lang="ko-KR" altLang="en-US" sz="1100" b="0" i="0" u="none" strike="noStrike" cap="none" normalizeH="0" baseline="0" dirty="0">
              <a:ln>
                <a:noFill/>
              </a:ln>
              <a:solidFill>
                <a:schemeClr val="tx1"/>
              </a:solidFill>
              <a:effectLst/>
              <a:latin typeface="Times New Roman" pitchFamily="18" charset="0"/>
            </a:endParaRPr>
          </a:p>
        </p:txBody>
      </p:sp>
      <p:sp>
        <p:nvSpPr>
          <p:cNvPr id="19" name="직사각형 18">
            <a:extLst>
              <a:ext uri="{FF2B5EF4-FFF2-40B4-BE49-F238E27FC236}">
                <a16:creationId xmlns:a16="http://schemas.microsoft.com/office/drawing/2014/main" id="{5B298C0A-D63A-4126-BA44-EEE221685001}"/>
              </a:ext>
            </a:extLst>
          </p:cNvPr>
          <p:cNvSpPr/>
          <p:nvPr/>
        </p:nvSpPr>
        <p:spPr bwMode="auto">
          <a:xfrm>
            <a:off x="3357808" y="2241030"/>
            <a:ext cx="987180" cy="251866"/>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1" name="직사각형 20">
            <a:extLst>
              <a:ext uri="{FF2B5EF4-FFF2-40B4-BE49-F238E27FC236}">
                <a16:creationId xmlns:a16="http://schemas.microsoft.com/office/drawing/2014/main" id="{FBB61461-5CD4-4E8A-8F06-105BE139FBB5}"/>
              </a:ext>
            </a:extLst>
          </p:cNvPr>
          <p:cNvSpPr/>
          <p:nvPr/>
        </p:nvSpPr>
        <p:spPr bwMode="auto">
          <a:xfrm>
            <a:off x="5214564" y="2246331"/>
            <a:ext cx="987180" cy="251866"/>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10" name="직사각형 9">
            <a:extLst>
              <a:ext uri="{FF2B5EF4-FFF2-40B4-BE49-F238E27FC236}">
                <a16:creationId xmlns:a16="http://schemas.microsoft.com/office/drawing/2014/main" id="{A55302AC-65C3-421B-BCEA-A70A3B1CAE7D}"/>
              </a:ext>
            </a:extLst>
          </p:cNvPr>
          <p:cNvSpPr/>
          <p:nvPr/>
        </p:nvSpPr>
        <p:spPr bwMode="auto">
          <a:xfrm>
            <a:off x="3582548" y="2241030"/>
            <a:ext cx="360040" cy="251866"/>
          </a:xfrm>
          <a:prstGeom prst="rect">
            <a:avLst/>
          </a:prstGeom>
          <a:solidFill>
            <a:srgbClr val="FFFF00">
              <a:alpha val="36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2" name="직사각형 21">
            <a:extLst>
              <a:ext uri="{FF2B5EF4-FFF2-40B4-BE49-F238E27FC236}">
                <a16:creationId xmlns:a16="http://schemas.microsoft.com/office/drawing/2014/main" id="{ADBE9C07-BE25-4021-A249-A77C23B18041}"/>
              </a:ext>
            </a:extLst>
          </p:cNvPr>
          <p:cNvSpPr/>
          <p:nvPr/>
        </p:nvSpPr>
        <p:spPr bwMode="auto">
          <a:xfrm>
            <a:off x="5413140" y="2251303"/>
            <a:ext cx="402400" cy="251866"/>
          </a:xfrm>
          <a:prstGeom prst="rect">
            <a:avLst/>
          </a:prstGeom>
          <a:solidFill>
            <a:srgbClr val="FFFF00">
              <a:alpha val="36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06705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AD37628C-575E-43F3-B55E-EFBBBD5575E5}"/>
              </a:ext>
            </a:extLst>
          </p:cNvPr>
          <p:cNvPicPr>
            <a:picLocks noChangeAspect="1"/>
          </p:cNvPicPr>
          <p:nvPr/>
        </p:nvPicPr>
        <p:blipFill>
          <a:blip r:embed="rId2"/>
          <a:stretch>
            <a:fillRect/>
          </a:stretch>
        </p:blipFill>
        <p:spPr>
          <a:xfrm>
            <a:off x="685800" y="2843452"/>
            <a:ext cx="3802192" cy="1460842"/>
          </a:xfrm>
          <a:prstGeom prst="rect">
            <a:avLst/>
          </a:prstGeom>
        </p:spPr>
      </p:pic>
      <p:pic>
        <p:nvPicPr>
          <p:cNvPr id="7" name="그림 6">
            <a:extLst>
              <a:ext uri="{FF2B5EF4-FFF2-40B4-BE49-F238E27FC236}">
                <a16:creationId xmlns:a16="http://schemas.microsoft.com/office/drawing/2014/main" id="{317837E3-0B61-47D9-B540-D8822F7BD180}"/>
              </a:ext>
            </a:extLst>
          </p:cNvPr>
          <p:cNvPicPr>
            <a:picLocks noChangeAspect="1"/>
          </p:cNvPicPr>
          <p:nvPr/>
        </p:nvPicPr>
        <p:blipFill>
          <a:blip r:embed="rId3"/>
          <a:stretch>
            <a:fillRect/>
          </a:stretch>
        </p:blipFill>
        <p:spPr>
          <a:xfrm>
            <a:off x="0" y="1692975"/>
            <a:ext cx="9144000" cy="1059506"/>
          </a:xfrm>
          <a:prstGeom prst="rect">
            <a:avLst/>
          </a:prstGeom>
        </p:spPr>
      </p:pic>
      <p:sp>
        <p:nvSpPr>
          <p:cNvPr id="2" name="날짜 개체 틀 1"/>
          <p:cNvSpPr>
            <a:spLocks noGrp="1"/>
          </p:cNvSpPr>
          <p:nvPr>
            <p:ph type="dt" sz="half" idx="10"/>
          </p:nvPr>
        </p:nvSpPr>
        <p:spPr/>
        <p:txBody>
          <a:bodyPr/>
          <a:lstStyle/>
          <a:p>
            <a:r>
              <a:rPr lang="en-US" altLang="ko-KR"/>
              <a:t>May 2024</a:t>
            </a:r>
            <a:endParaRPr lang="en-US" altLang="zh-CN" dirty="0"/>
          </a:p>
        </p:txBody>
      </p:sp>
      <p:sp>
        <p:nvSpPr>
          <p:cNvPr id="3" name="슬라이드 번호 개체 틀 2"/>
          <p:cNvSpPr>
            <a:spLocks noGrp="1"/>
          </p:cNvSpPr>
          <p:nvPr>
            <p:ph type="sldNum" sz="quarter" idx="12"/>
          </p:nvPr>
        </p:nvSpPr>
        <p:spPr>
          <a:xfrm>
            <a:off x="4344988" y="6475413"/>
            <a:ext cx="530225" cy="182562"/>
          </a:xfrm>
        </p:spPr>
        <p:txBody>
          <a:bodyPr/>
          <a:lstStyle/>
          <a:p>
            <a:r>
              <a:rPr lang="en-US" altLang="zh-CN"/>
              <a:t>Slide </a:t>
            </a:r>
            <a:fld id="{76C0EB13-4677-48A4-A691-EDFD86E62D7A}" type="slidenum">
              <a:rPr lang="en-US" altLang="zh-CN" smtClean="0"/>
              <a:pPr/>
              <a:t>5</a:t>
            </a:fld>
            <a:endParaRPr lang="en-US" altLang="zh-CN" dirty="0"/>
          </a:p>
        </p:txBody>
      </p:sp>
      <p:sp>
        <p:nvSpPr>
          <p:cNvPr id="4" name="바닥글 개체 틀 3"/>
          <p:cNvSpPr>
            <a:spLocks noGrp="1"/>
          </p:cNvSpPr>
          <p:nvPr>
            <p:ph type="ftr" sz="quarter" idx="3"/>
          </p:nvPr>
        </p:nvSpPr>
        <p:spPr/>
        <p:txBody>
          <a:bodyPr/>
          <a:lstStyle/>
          <a:p>
            <a:r>
              <a:rPr lang="en-US" altLang="zh-CN"/>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2800" b="1" dirty="0">
                <a:latin typeface="+mj-ea"/>
                <a:ea typeface="+mj-ea"/>
                <a:cs typeface="Arial" panose="020B0604020202020204" pitchFamily="34" charset="0"/>
              </a:rPr>
              <a:t>CID#  I-95</a:t>
            </a:r>
            <a:endParaRPr lang="ko-KR" altLang="en-US" sz="2800" b="1" dirty="0">
              <a:latin typeface="+mj-ea"/>
              <a:ea typeface="+mj-ea"/>
              <a:cs typeface="Arial" panose="020B0604020202020204" pitchFamily="34" charset="0"/>
            </a:endParaRPr>
          </a:p>
        </p:txBody>
      </p:sp>
      <p:pic>
        <p:nvPicPr>
          <p:cNvPr id="16" name="그림 15">
            <a:extLst>
              <a:ext uri="{FF2B5EF4-FFF2-40B4-BE49-F238E27FC236}">
                <a16:creationId xmlns:a16="http://schemas.microsoft.com/office/drawing/2014/main" id="{9C79AC93-051F-429C-ACA6-54A87BE09F69}"/>
              </a:ext>
            </a:extLst>
          </p:cNvPr>
          <p:cNvPicPr>
            <a:picLocks noChangeAspect="1"/>
          </p:cNvPicPr>
          <p:nvPr/>
        </p:nvPicPr>
        <p:blipFill>
          <a:blip r:embed="rId4"/>
          <a:stretch>
            <a:fillRect/>
          </a:stretch>
        </p:blipFill>
        <p:spPr>
          <a:xfrm>
            <a:off x="0" y="1344269"/>
            <a:ext cx="9144000" cy="353169"/>
          </a:xfrm>
          <a:prstGeom prst="rect">
            <a:avLst/>
          </a:prstGeom>
        </p:spPr>
      </p:pic>
      <p:sp>
        <p:nvSpPr>
          <p:cNvPr id="27" name="직사각형 26">
            <a:extLst>
              <a:ext uri="{FF2B5EF4-FFF2-40B4-BE49-F238E27FC236}">
                <a16:creationId xmlns:a16="http://schemas.microsoft.com/office/drawing/2014/main" id="{32CE17AF-2861-49FC-8758-13FCA6E51542}"/>
              </a:ext>
            </a:extLst>
          </p:cNvPr>
          <p:cNvSpPr/>
          <p:nvPr/>
        </p:nvSpPr>
        <p:spPr bwMode="auto">
          <a:xfrm>
            <a:off x="6917452" y="1697438"/>
            <a:ext cx="2191051" cy="925201"/>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0" name="화살표: 아래쪽 19">
            <a:extLst>
              <a:ext uri="{FF2B5EF4-FFF2-40B4-BE49-F238E27FC236}">
                <a16:creationId xmlns:a16="http://schemas.microsoft.com/office/drawing/2014/main" id="{1C0D080E-5CB9-45DB-AEB3-F29296F890B7}"/>
              </a:ext>
            </a:extLst>
          </p:cNvPr>
          <p:cNvSpPr/>
          <p:nvPr/>
        </p:nvSpPr>
        <p:spPr bwMode="auto">
          <a:xfrm rot="10800000" flipV="1">
            <a:off x="7596336" y="2627225"/>
            <a:ext cx="245941" cy="332415"/>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6" name="Rectangle 3">
            <a:extLst>
              <a:ext uri="{FF2B5EF4-FFF2-40B4-BE49-F238E27FC236}">
                <a16:creationId xmlns:a16="http://schemas.microsoft.com/office/drawing/2014/main" id="{2C933164-B9F1-40E2-BA9B-057ED3076053}"/>
              </a:ext>
            </a:extLst>
          </p:cNvPr>
          <p:cNvSpPr>
            <a:spLocks noChangeArrowheads="1"/>
          </p:cNvSpPr>
          <p:nvPr/>
        </p:nvSpPr>
        <p:spPr bwMode="auto">
          <a:xfrm>
            <a:off x="179512" y="5359337"/>
            <a:ext cx="8568952" cy="663589"/>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The disposition detail on this comment should be changed like this in order to clarify the changes in Table 151f, which means “what” has been changed to “what”.</a:t>
            </a:r>
          </a:p>
        </p:txBody>
      </p:sp>
      <p:sp>
        <p:nvSpPr>
          <p:cNvPr id="23" name="TextBox 22">
            <a:extLst>
              <a:ext uri="{FF2B5EF4-FFF2-40B4-BE49-F238E27FC236}">
                <a16:creationId xmlns:a16="http://schemas.microsoft.com/office/drawing/2014/main" id="{7CA4C635-88EB-41C9-A898-ABE12761013D}"/>
              </a:ext>
            </a:extLst>
          </p:cNvPr>
          <p:cNvSpPr txBox="1"/>
          <p:nvPr/>
        </p:nvSpPr>
        <p:spPr>
          <a:xfrm>
            <a:off x="4731364" y="2972080"/>
            <a:ext cx="4392487" cy="1615827"/>
          </a:xfrm>
          <a:prstGeom prst="rect">
            <a:avLst/>
          </a:prstGeom>
          <a:noFill/>
          <a:ln>
            <a:solidFill>
              <a:srgbClr val="0000FF"/>
            </a:solidFill>
          </a:ln>
        </p:spPr>
        <p:txBody>
          <a:bodyPr wrap="square" rtlCol="0">
            <a:spAutoFit/>
          </a:bodyPr>
          <a:lstStyle/>
          <a:p>
            <a:pPr marL="126000" indent="-126000">
              <a:buFont typeface="+mj-lt"/>
              <a:buAutoNum type="arabicPeriod"/>
            </a:pPr>
            <a:r>
              <a:rPr lang="en-US" altLang="ko-KR" sz="1100" dirty="0">
                <a:solidFill>
                  <a:srgbClr val="0000FF"/>
                </a:solidFill>
              </a:rPr>
              <a:t>Change the FEC for Mode 1 in Table 151f from “Hamming (8,4)” to “Hamming (8,4) (low </a:t>
            </a:r>
            <a:r>
              <a:rPr lang="en-US" altLang="ko-KR" sz="1100" dirty="0">
                <a:solidFill>
                  <a:srgbClr val="0000FF"/>
                </a:solidFill>
                <a:highlight>
                  <a:srgbClr val="FFFF00"/>
                </a:highlight>
              </a:rPr>
              <a:t>rate data </a:t>
            </a:r>
            <a:r>
              <a:rPr lang="en-US" altLang="ko-KR" sz="1100" dirty="0">
                <a:solidFill>
                  <a:srgbClr val="0000FF"/>
                </a:solidFill>
              </a:rPr>
              <a:t>stream)”.</a:t>
            </a:r>
          </a:p>
          <a:p>
            <a:pPr marL="126000" indent="-126000">
              <a:buFont typeface="+mj-lt"/>
              <a:buAutoNum type="arabicPeriod"/>
            </a:pPr>
            <a:r>
              <a:rPr lang="en-US" altLang="ko-KR" sz="1100" dirty="0">
                <a:solidFill>
                  <a:srgbClr val="0000FF"/>
                </a:solidFill>
              </a:rPr>
              <a:t>Add “RS (15,11) (high </a:t>
            </a:r>
            <a:r>
              <a:rPr lang="en-US" altLang="ko-KR" sz="1100" dirty="0">
                <a:solidFill>
                  <a:srgbClr val="0000FF"/>
                </a:solidFill>
                <a:highlight>
                  <a:srgbClr val="FFFF00"/>
                </a:highlight>
              </a:rPr>
              <a:t>rate data stream</a:t>
            </a:r>
            <a:r>
              <a:rPr lang="en-US" altLang="ko-KR" sz="1100" dirty="0">
                <a:solidFill>
                  <a:srgbClr val="0000FF"/>
                </a:solidFill>
              </a:rPr>
              <a:t>)” to the FEC for Mode 1 in Table 151f.</a:t>
            </a:r>
          </a:p>
          <a:p>
            <a:pPr marL="126000" indent="-126000">
              <a:buFont typeface="+mj-lt"/>
              <a:buAutoNum type="arabicPeriod"/>
            </a:pPr>
            <a:r>
              <a:rPr lang="en-US" altLang="ko-KR" sz="1100" dirty="0">
                <a:solidFill>
                  <a:srgbClr val="0000FF"/>
                </a:solidFill>
              </a:rPr>
              <a:t>Change the FEC for Mode 2 in Table 151f from “RS (15,11)” to “RS (15,11) (low </a:t>
            </a:r>
            <a:r>
              <a:rPr lang="en-US" altLang="ko-KR" sz="1100" dirty="0">
                <a:solidFill>
                  <a:srgbClr val="0000FF"/>
                </a:solidFill>
                <a:highlight>
                  <a:srgbClr val="FFFF00"/>
                </a:highlight>
              </a:rPr>
              <a:t>rate data </a:t>
            </a:r>
            <a:r>
              <a:rPr lang="en-US" altLang="ko-KR" sz="1100" dirty="0">
                <a:solidFill>
                  <a:srgbClr val="0000FF"/>
                </a:solidFill>
              </a:rPr>
              <a:t>stream)”.</a:t>
            </a:r>
          </a:p>
          <a:p>
            <a:pPr marL="126000" indent="-126000">
              <a:buFont typeface="+mj-lt"/>
              <a:buAutoNum type="arabicPeriod"/>
            </a:pPr>
            <a:r>
              <a:rPr lang="en-US" altLang="ko-KR" sz="1100" dirty="0">
                <a:solidFill>
                  <a:srgbClr val="0000FF"/>
                </a:solidFill>
              </a:rPr>
              <a:t>Add “Hamming (8,4) (high </a:t>
            </a:r>
            <a:r>
              <a:rPr lang="en-US" altLang="ko-KR" sz="1100" dirty="0">
                <a:solidFill>
                  <a:srgbClr val="0000FF"/>
                </a:solidFill>
                <a:highlight>
                  <a:srgbClr val="FFFF00"/>
                </a:highlight>
              </a:rPr>
              <a:t>rate data </a:t>
            </a:r>
            <a:r>
              <a:rPr lang="en-US" altLang="ko-KR" sz="1100" dirty="0">
                <a:solidFill>
                  <a:srgbClr val="0000FF"/>
                </a:solidFill>
              </a:rPr>
              <a:t>stream)” to the FEC for Mode 2 in Table 151f. </a:t>
            </a:r>
          </a:p>
          <a:p>
            <a:endParaRPr lang="en-US" altLang="ko-KR" sz="1100" dirty="0">
              <a:solidFill>
                <a:srgbClr val="0000FF"/>
              </a:solidFill>
            </a:endParaRPr>
          </a:p>
        </p:txBody>
      </p:sp>
      <p:sp>
        <p:nvSpPr>
          <p:cNvPr id="28" name="사각형: 둥근 모서리 27">
            <a:extLst>
              <a:ext uri="{FF2B5EF4-FFF2-40B4-BE49-F238E27FC236}">
                <a16:creationId xmlns:a16="http://schemas.microsoft.com/office/drawing/2014/main" id="{2C7C58E3-814F-45BB-9448-F5D250F678C0}"/>
              </a:ext>
            </a:extLst>
          </p:cNvPr>
          <p:cNvSpPr/>
          <p:nvPr/>
        </p:nvSpPr>
        <p:spPr bwMode="auto">
          <a:xfrm>
            <a:off x="1323686" y="4308114"/>
            <a:ext cx="3073726" cy="310105"/>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Times New Roman" pitchFamily="18" charset="0"/>
              </a:rPr>
              <a:t>Table 151f on p40 in the current D7 </a:t>
            </a:r>
            <a:r>
              <a:rPr lang="en-US" altLang="ko-KR" sz="1100" dirty="0"/>
              <a:t>redline</a:t>
            </a:r>
            <a:endParaRPr kumimoji="0" lang="ko-KR" altLang="en-US" sz="1100" b="0" i="0" u="none" strike="noStrike" cap="none" normalizeH="0" baseline="0" dirty="0">
              <a:ln>
                <a:noFill/>
              </a:ln>
              <a:solidFill>
                <a:schemeClr val="tx1"/>
              </a:solidFill>
              <a:effectLst/>
              <a:latin typeface="Times New Roman" pitchFamily="18" charset="0"/>
            </a:endParaRPr>
          </a:p>
        </p:txBody>
      </p:sp>
      <p:sp>
        <p:nvSpPr>
          <p:cNvPr id="29" name="직사각형 28">
            <a:extLst>
              <a:ext uri="{FF2B5EF4-FFF2-40B4-BE49-F238E27FC236}">
                <a16:creationId xmlns:a16="http://schemas.microsoft.com/office/drawing/2014/main" id="{0C2FE52D-2F8D-423D-8B88-4AB0A81A683F}"/>
              </a:ext>
            </a:extLst>
          </p:cNvPr>
          <p:cNvSpPr/>
          <p:nvPr/>
        </p:nvSpPr>
        <p:spPr bwMode="auto">
          <a:xfrm>
            <a:off x="703918" y="3890241"/>
            <a:ext cx="3802192" cy="255048"/>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9" name="직사각형 8">
            <a:extLst>
              <a:ext uri="{FF2B5EF4-FFF2-40B4-BE49-F238E27FC236}">
                <a16:creationId xmlns:a16="http://schemas.microsoft.com/office/drawing/2014/main" id="{4C0E9F2A-673A-414E-9099-E0F69572D2A9}"/>
              </a:ext>
            </a:extLst>
          </p:cNvPr>
          <p:cNvSpPr/>
          <p:nvPr/>
        </p:nvSpPr>
        <p:spPr bwMode="auto">
          <a:xfrm>
            <a:off x="539552" y="4822279"/>
            <a:ext cx="720080" cy="38169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FEC</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21" name="직사각형 20">
            <a:extLst>
              <a:ext uri="{FF2B5EF4-FFF2-40B4-BE49-F238E27FC236}">
                <a16:creationId xmlns:a16="http://schemas.microsoft.com/office/drawing/2014/main" id="{0EA4B2A6-F7D8-4577-8583-0363DE3509D9}"/>
              </a:ext>
            </a:extLst>
          </p:cNvPr>
          <p:cNvSpPr/>
          <p:nvPr/>
        </p:nvSpPr>
        <p:spPr bwMode="auto">
          <a:xfrm>
            <a:off x="1259632" y="4822278"/>
            <a:ext cx="1944216" cy="381695"/>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900" b="0" i="0" u="none" strike="noStrike" cap="none" normalizeH="0" baseline="0" dirty="0">
                <a:ln>
                  <a:noFill/>
                </a:ln>
                <a:solidFill>
                  <a:schemeClr val="tx1"/>
                </a:solidFill>
                <a:effectLst/>
                <a:latin typeface="Times New Roman" pitchFamily="18" charset="0"/>
              </a:rPr>
              <a:t>Hamming (8,4) </a:t>
            </a:r>
            <a:r>
              <a:rPr kumimoji="0" lang="en-US" altLang="ko-KR" sz="900" b="0" i="0" u="none" strike="noStrike" cap="none" normalizeH="0" baseline="0" dirty="0">
                <a:ln>
                  <a:noFill/>
                </a:ln>
                <a:solidFill>
                  <a:srgbClr val="FF0000"/>
                </a:solidFill>
                <a:effectLst/>
                <a:latin typeface="Times New Roman" pitchFamily="18" charset="0"/>
              </a:rPr>
              <a:t>(low </a:t>
            </a:r>
            <a:r>
              <a:rPr lang="en-US" altLang="ko-KR" sz="900" dirty="0">
                <a:solidFill>
                  <a:srgbClr val="FF0000"/>
                </a:solidFill>
                <a:highlight>
                  <a:srgbClr val="FFFF00"/>
                </a:highlight>
              </a:rPr>
              <a:t>rate data </a:t>
            </a:r>
            <a:r>
              <a:rPr lang="en-US" altLang="ko-KR" sz="900" dirty="0">
                <a:solidFill>
                  <a:srgbClr val="FF0000"/>
                </a:solidFill>
              </a:rPr>
              <a:t>stream)</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900" b="0" i="0" u="none" strike="noStrike" cap="none" normalizeH="0" baseline="0" dirty="0">
                <a:ln>
                  <a:noFill/>
                </a:ln>
                <a:solidFill>
                  <a:srgbClr val="FF0000"/>
                </a:solidFill>
                <a:effectLst/>
                <a:latin typeface="Times New Roman" pitchFamily="18" charset="0"/>
              </a:rPr>
              <a:t>RS (15,11) (high </a:t>
            </a:r>
            <a:r>
              <a:rPr kumimoji="0" lang="en-US" altLang="ko-KR" sz="900" b="0" i="0" u="none" strike="noStrike" cap="none" normalizeH="0" baseline="0" dirty="0">
                <a:ln>
                  <a:noFill/>
                </a:ln>
                <a:solidFill>
                  <a:srgbClr val="FF0000"/>
                </a:solidFill>
                <a:effectLst/>
                <a:highlight>
                  <a:srgbClr val="FFFF00"/>
                </a:highlight>
                <a:latin typeface="Times New Roman" pitchFamily="18" charset="0"/>
              </a:rPr>
              <a:t>rate data stream</a:t>
            </a:r>
            <a:r>
              <a:rPr kumimoji="0" lang="en-US" altLang="ko-KR" sz="900" b="0" i="0" u="none" strike="noStrike" cap="none" normalizeH="0" baseline="0" dirty="0">
                <a:ln>
                  <a:noFill/>
                </a:ln>
                <a:solidFill>
                  <a:srgbClr val="FF0000"/>
                </a:solidFill>
                <a:effectLst/>
                <a:latin typeface="Times New Roman" pitchFamily="18" charset="0"/>
              </a:rPr>
              <a:t>)</a:t>
            </a:r>
            <a:endParaRPr kumimoji="0" lang="ko-KR" altLang="en-US" sz="900" b="0" i="0" u="none" strike="noStrike" cap="none" normalizeH="0" baseline="0" dirty="0">
              <a:ln>
                <a:noFill/>
              </a:ln>
              <a:solidFill>
                <a:srgbClr val="FF0000"/>
              </a:solidFill>
              <a:effectLst/>
              <a:latin typeface="Times New Roman" pitchFamily="18" charset="0"/>
            </a:endParaRPr>
          </a:p>
        </p:txBody>
      </p:sp>
      <p:sp>
        <p:nvSpPr>
          <p:cNvPr id="22" name="직사각형 21">
            <a:extLst>
              <a:ext uri="{FF2B5EF4-FFF2-40B4-BE49-F238E27FC236}">
                <a16:creationId xmlns:a16="http://schemas.microsoft.com/office/drawing/2014/main" id="{A7492432-1C40-4FCD-813A-A14096F3145E}"/>
              </a:ext>
            </a:extLst>
          </p:cNvPr>
          <p:cNvSpPr/>
          <p:nvPr/>
        </p:nvSpPr>
        <p:spPr bwMode="auto">
          <a:xfrm>
            <a:off x="3203848" y="4822278"/>
            <a:ext cx="2016224" cy="38345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900" b="0" i="0" u="none" strike="noStrike" cap="none" normalizeH="0" baseline="0" dirty="0">
                <a:ln>
                  <a:noFill/>
                </a:ln>
                <a:solidFill>
                  <a:schemeClr val="tx1"/>
                </a:solidFill>
                <a:effectLst/>
                <a:latin typeface="Times New Roman" pitchFamily="18" charset="0"/>
              </a:rPr>
              <a:t>RS (15,11) </a:t>
            </a:r>
            <a:r>
              <a:rPr kumimoji="0" lang="en-US" altLang="ko-KR" sz="900" b="0" i="0" u="none" strike="noStrike" cap="none" normalizeH="0" baseline="0" dirty="0">
                <a:ln>
                  <a:noFill/>
                </a:ln>
                <a:solidFill>
                  <a:srgbClr val="FF0000"/>
                </a:solidFill>
                <a:effectLst/>
                <a:latin typeface="Times New Roman" pitchFamily="18" charset="0"/>
              </a:rPr>
              <a:t>(low </a:t>
            </a:r>
            <a:r>
              <a:rPr lang="en-US" altLang="ko-KR" sz="900" dirty="0">
                <a:solidFill>
                  <a:srgbClr val="FF0000"/>
                </a:solidFill>
                <a:highlight>
                  <a:srgbClr val="FFFF00"/>
                </a:highlight>
              </a:rPr>
              <a:t>rate data </a:t>
            </a:r>
            <a:r>
              <a:rPr lang="en-US" altLang="ko-KR" sz="900" dirty="0">
                <a:solidFill>
                  <a:srgbClr val="FF0000"/>
                </a:solidFill>
              </a:rPr>
              <a:t>stream)</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900" b="0" i="0" u="none" strike="noStrike" cap="none" normalizeH="0" baseline="0" dirty="0">
                <a:ln>
                  <a:noFill/>
                </a:ln>
                <a:solidFill>
                  <a:srgbClr val="FF0000"/>
                </a:solidFill>
                <a:effectLst/>
                <a:latin typeface="Times New Roman" pitchFamily="18" charset="0"/>
              </a:rPr>
              <a:t>Hamming (8,4) (high </a:t>
            </a:r>
            <a:r>
              <a:rPr kumimoji="0" lang="en-US" altLang="ko-KR" sz="900" b="0" i="0" u="none" strike="noStrike" cap="none" normalizeH="0" baseline="0" dirty="0">
                <a:ln>
                  <a:noFill/>
                </a:ln>
                <a:solidFill>
                  <a:srgbClr val="FF0000"/>
                </a:solidFill>
                <a:effectLst/>
                <a:highlight>
                  <a:srgbClr val="FFFF00"/>
                </a:highlight>
                <a:latin typeface="Times New Roman" pitchFamily="18" charset="0"/>
              </a:rPr>
              <a:t>rate data </a:t>
            </a:r>
            <a:r>
              <a:rPr kumimoji="0" lang="en-US" altLang="ko-KR" sz="900" b="0" i="0" u="none" strike="noStrike" cap="none" normalizeH="0" baseline="0" dirty="0">
                <a:ln>
                  <a:noFill/>
                </a:ln>
                <a:solidFill>
                  <a:srgbClr val="FF0000"/>
                </a:solidFill>
                <a:effectLst/>
                <a:latin typeface="Times New Roman" pitchFamily="18" charset="0"/>
              </a:rPr>
              <a:t>stream)</a:t>
            </a:r>
            <a:endParaRPr kumimoji="0" lang="ko-KR" altLang="en-US" sz="900" b="0" i="0" u="none" strike="noStrike" cap="none" normalizeH="0" baseline="0" dirty="0">
              <a:ln>
                <a:noFill/>
              </a:ln>
              <a:solidFill>
                <a:srgbClr val="FF0000"/>
              </a:solidFill>
              <a:effectLst/>
              <a:latin typeface="Times New Roman" pitchFamily="18" charset="0"/>
            </a:endParaRPr>
          </a:p>
        </p:txBody>
      </p:sp>
      <p:sp>
        <p:nvSpPr>
          <p:cNvPr id="24" name="화살표: 아래쪽 23">
            <a:extLst>
              <a:ext uri="{FF2B5EF4-FFF2-40B4-BE49-F238E27FC236}">
                <a16:creationId xmlns:a16="http://schemas.microsoft.com/office/drawing/2014/main" id="{3D8D5336-532E-494F-BC01-2ED15961A16C}"/>
              </a:ext>
            </a:extLst>
          </p:cNvPr>
          <p:cNvSpPr/>
          <p:nvPr/>
        </p:nvSpPr>
        <p:spPr bwMode="auto">
          <a:xfrm rot="10800000" flipV="1">
            <a:off x="944056" y="4140950"/>
            <a:ext cx="245941" cy="681327"/>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5" name="Rectangle 3">
            <a:extLst>
              <a:ext uri="{FF2B5EF4-FFF2-40B4-BE49-F238E27FC236}">
                <a16:creationId xmlns:a16="http://schemas.microsoft.com/office/drawing/2014/main" id="{5BA8D4C3-9146-432D-AC97-64BE3E5EAFC7}"/>
              </a:ext>
            </a:extLst>
          </p:cNvPr>
          <p:cNvSpPr>
            <a:spLocks noChangeArrowheads="1"/>
          </p:cNvSpPr>
          <p:nvPr/>
        </p:nvSpPr>
        <p:spPr bwMode="auto">
          <a:xfrm>
            <a:off x="173968" y="5961823"/>
            <a:ext cx="8568952" cy="475486"/>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Table 151f related to this comment in D7 redline should be changed like this.</a:t>
            </a:r>
          </a:p>
        </p:txBody>
      </p:sp>
      <p:sp>
        <p:nvSpPr>
          <p:cNvPr id="30" name="직사각형 29">
            <a:extLst>
              <a:ext uri="{FF2B5EF4-FFF2-40B4-BE49-F238E27FC236}">
                <a16:creationId xmlns:a16="http://schemas.microsoft.com/office/drawing/2014/main" id="{EE98C0D7-8585-40A3-AB10-4510AB642C43}"/>
              </a:ext>
            </a:extLst>
          </p:cNvPr>
          <p:cNvSpPr/>
          <p:nvPr/>
        </p:nvSpPr>
        <p:spPr bwMode="auto">
          <a:xfrm>
            <a:off x="2330052" y="3878824"/>
            <a:ext cx="441747" cy="251866"/>
          </a:xfrm>
          <a:prstGeom prst="rect">
            <a:avLst/>
          </a:prstGeom>
          <a:solidFill>
            <a:srgbClr val="FFFF00">
              <a:alpha val="36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1" name="직사각형 30">
            <a:extLst>
              <a:ext uri="{FF2B5EF4-FFF2-40B4-BE49-F238E27FC236}">
                <a16:creationId xmlns:a16="http://schemas.microsoft.com/office/drawing/2014/main" id="{94805999-AEEC-4EAF-984F-51AC41B79A22}"/>
              </a:ext>
            </a:extLst>
          </p:cNvPr>
          <p:cNvSpPr/>
          <p:nvPr/>
        </p:nvSpPr>
        <p:spPr bwMode="auto">
          <a:xfrm>
            <a:off x="3741640" y="3891333"/>
            <a:ext cx="360040" cy="251866"/>
          </a:xfrm>
          <a:prstGeom prst="rect">
            <a:avLst/>
          </a:prstGeom>
          <a:solidFill>
            <a:srgbClr val="FFFF00">
              <a:alpha val="36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24139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그림 16">
            <a:extLst>
              <a:ext uri="{FF2B5EF4-FFF2-40B4-BE49-F238E27FC236}">
                <a16:creationId xmlns:a16="http://schemas.microsoft.com/office/drawing/2014/main" id="{D2EED418-D56B-47B9-85B9-DAEB3A4DE01A}"/>
              </a:ext>
            </a:extLst>
          </p:cNvPr>
          <p:cNvPicPr>
            <a:picLocks noChangeAspect="1"/>
          </p:cNvPicPr>
          <p:nvPr/>
        </p:nvPicPr>
        <p:blipFill>
          <a:blip r:embed="rId2"/>
          <a:stretch>
            <a:fillRect/>
          </a:stretch>
        </p:blipFill>
        <p:spPr>
          <a:xfrm>
            <a:off x="610445" y="2718159"/>
            <a:ext cx="3802192" cy="1460842"/>
          </a:xfrm>
          <a:prstGeom prst="rect">
            <a:avLst/>
          </a:prstGeom>
        </p:spPr>
      </p:pic>
      <p:pic>
        <p:nvPicPr>
          <p:cNvPr id="8" name="그림 7">
            <a:extLst>
              <a:ext uri="{FF2B5EF4-FFF2-40B4-BE49-F238E27FC236}">
                <a16:creationId xmlns:a16="http://schemas.microsoft.com/office/drawing/2014/main" id="{EE5C2648-155B-4AFB-A2A8-0633F19CD855}"/>
              </a:ext>
            </a:extLst>
          </p:cNvPr>
          <p:cNvPicPr>
            <a:picLocks noChangeAspect="1"/>
          </p:cNvPicPr>
          <p:nvPr/>
        </p:nvPicPr>
        <p:blipFill>
          <a:blip r:embed="rId3"/>
          <a:stretch>
            <a:fillRect/>
          </a:stretch>
        </p:blipFill>
        <p:spPr>
          <a:xfrm>
            <a:off x="0" y="1696097"/>
            <a:ext cx="9144000" cy="928987"/>
          </a:xfrm>
          <a:prstGeom prst="rect">
            <a:avLst/>
          </a:prstGeom>
        </p:spPr>
      </p:pic>
      <p:sp>
        <p:nvSpPr>
          <p:cNvPr id="2" name="날짜 개체 틀 1"/>
          <p:cNvSpPr>
            <a:spLocks noGrp="1"/>
          </p:cNvSpPr>
          <p:nvPr>
            <p:ph type="dt" sz="half" idx="10"/>
          </p:nvPr>
        </p:nvSpPr>
        <p:spPr/>
        <p:txBody>
          <a:bodyPr/>
          <a:lstStyle/>
          <a:p>
            <a:r>
              <a:rPr lang="en-US" altLang="ko-KR"/>
              <a:t>May 2024</a:t>
            </a:r>
            <a:endParaRPr lang="en-US" altLang="zh-CN" dirty="0"/>
          </a:p>
        </p:txBody>
      </p:sp>
      <p:sp>
        <p:nvSpPr>
          <p:cNvPr id="3" name="슬라이드 번호 개체 틀 2"/>
          <p:cNvSpPr>
            <a:spLocks noGrp="1"/>
          </p:cNvSpPr>
          <p:nvPr>
            <p:ph type="sldNum" sz="quarter" idx="12"/>
          </p:nvPr>
        </p:nvSpPr>
        <p:spPr>
          <a:xfrm>
            <a:off x="4344988" y="6475413"/>
            <a:ext cx="530225" cy="182562"/>
          </a:xfrm>
        </p:spPr>
        <p:txBody>
          <a:bodyPr/>
          <a:lstStyle/>
          <a:p>
            <a:r>
              <a:rPr lang="en-US" altLang="zh-CN"/>
              <a:t>Slide </a:t>
            </a:r>
            <a:fld id="{76C0EB13-4677-48A4-A691-EDFD86E62D7A}" type="slidenum">
              <a:rPr lang="en-US" altLang="zh-CN" smtClean="0"/>
              <a:pPr/>
              <a:t>6</a:t>
            </a:fld>
            <a:endParaRPr lang="en-US" altLang="zh-CN" dirty="0"/>
          </a:p>
        </p:txBody>
      </p:sp>
      <p:sp>
        <p:nvSpPr>
          <p:cNvPr id="4" name="바닥글 개체 틀 3"/>
          <p:cNvSpPr>
            <a:spLocks noGrp="1"/>
          </p:cNvSpPr>
          <p:nvPr>
            <p:ph type="ftr" sz="quarter" idx="3"/>
          </p:nvPr>
        </p:nvSpPr>
        <p:spPr/>
        <p:txBody>
          <a:bodyPr/>
          <a:lstStyle/>
          <a:p>
            <a:r>
              <a:rPr lang="en-US" altLang="zh-CN"/>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2800" b="1" dirty="0">
                <a:latin typeface="+mj-ea"/>
                <a:ea typeface="+mj-ea"/>
                <a:cs typeface="Arial" panose="020B0604020202020204" pitchFamily="34" charset="0"/>
              </a:rPr>
              <a:t>CID#  I-96</a:t>
            </a:r>
            <a:endParaRPr lang="ko-KR" altLang="en-US" sz="2800" b="1" dirty="0">
              <a:latin typeface="+mj-ea"/>
              <a:ea typeface="+mj-ea"/>
              <a:cs typeface="Arial" panose="020B0604020202020204" pitchFamily="34" charset="0"/>
            </a:endParaRPr>
          </a:p>
        </p:txBody>
      </p:sp>
      <p:pic>
        <p:nvPicPr>
          <p:cNvPr id="16" name="그림 15">
            <a:extLst>
              <a:ext uri="{FF2B5EF4-FFF2-40B4-BE49-F238E27FC236}">
                <a16:creationId xmlns:a16="http://schemas.microsoft.com/office/drawing/2014/main" id="{9C79AC93-051F-429C-ACA6-54A87BE09F69}"/>
              </a:ext>
            </a:extLst>
          </p:cNvPr>
          <p:cNvPicPr>
            <a:picLocks noChangeAspect="1"/>
          </p:cNvPicPr>
          <p:nvPr/>
        </p:nvPicPr>
        <p:blipFill>
          <a:blip r:embed="rId4"/>
          <a:stretch>
            <a:fillRect/>
          </a:stretch>
        </p:blipFill>
        <p:spPr>
          <a:xfrm>
            <a:off x="0" y="1344269"/>
            <a:ext cx="9144000" cy="353169"/>
          </a:xfrm>
          <a:prstGeom prst="rect">
            <a:avLst/>
          </a:prstGeom>
        </p:spPr>
      </p:pic>
      <p:sp>
        <p:nvSpPr>
          <p:cNvPr id="27" name="직사각형 26">
            <a:extLst>
              <a:ext uri="{FF2B5EF4-FFF2-40B4-BE49-F238E27FC236}">
                <a16:creationId xmlns:a16="http://schemas.microsoft.com/office/drawing/2014/main" id="{32CE17AF-2861-49FC-8758-13FCA6E51542}"/>
              </a:ext>
            </a:extLst>
          </p:cNvPr>
          <p:cNvSpPr/>
          <p:nvPr/>
        </p:nvSpPr>
        <p:spPr bwMode="auto">
          <a:xfrm>
            <a:off x="6917452" y="1697438"/>
            <a:ext cx="2191051" cy="925201"/>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0" name="화살표: 아래쪽 19">
            <a:extLst>
              <a:ext uri="{FF2B5EF4-FFF2-40B4-BE49-F238E27FC236}">
                <a16:creationId xmlns:a16="http://schemas.microsoft.com/office/drawing/2014/main" id="{1C0D080E-5CB9-45DB-AEB3-F29296F890B7}"/>
              </a:ext>
            </a:extLst>
          </p:cNvPr>
          <p:cNvSpPr/>
          <p:nvPr/>
        </p:nvSpPr>
        <p:spPr bwMode="auto">
          <a:xfrm rot="10800000" flipV="1">
            <a:off x="7596336" y="2627225"/>
            <a:ext cx="245941" cy="332415"/>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6" name="Rectangle 3">
            <a:extLst>
              <a:ext uri="{FF2B5EF4-FFF2-40B4-BE49-F238E27FC236}">
                <a16:creationId xmlns:a16="http://schemas.microsoft.com/office/drawing/2014/main" id="{2C933164-B9F1-40E2-BA9B-057ED3076053}"/>
              </a:ext>
            </a:extLst>
          </p:cNvPr>
          <p:cNvSpPr>
            <a:spLocks noChangeArrowheads="1"/>
          </p:cNvSpPr>
          <p:nvPr/>
        </p:nvSpPr>
        <p:spPr bwMode="auto">
          <a:xfrm>
            <a:off x="179512" y="5268232"/>
            <a:ext cx="8568952" cy="663589"/>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The disposition detail on this comment should be changed like this in order to clarify the changes in Table 151f, which means “what” has been changed to “what”.</a:t>
            </a:r>
          </a:p>
        </p:txBody>
      </p:sp>
      <p:sp>
        <p:nvSpPr>
          <p:cNvPr id="23" name="TextBox 22">
            <a:extLst>
              <a:ext uri="{FF2B5EF4-FFF2-40B4-BE49-F238E27FC236}">
                <a16:creationId xmlns:a16="http://schemas.microsoft.com/office/drawing/2014/main" id="{7CA4C635-88EB-41C9-A898-ABE12761013D}"/>
              </a:ext>
            </a:extLst>
          </p:cNvPr>
          <p:cNvSpPr txBox="1"/>
          <p:nvPr/>
        </p:nvSpPr>
        <p:spPr>
          <a:xfrm>
            <a:off x="4731364" y="2972080"/>
            <a:ext cx="4392487" cy="769441"/>
          </a:xfrm>
          <a:prstGeom prst="rect">
            <a:avLst/>
          </a:prstGeom>
          <a:noFill/>
          <a:ln>
            <a:solidFill>
              <a:srgbClr val="0000FF"/>
            </a:solidFill>
          </a:ln>
        </p:spPr>
        <p:txBody>
          <a:bodyPr wrap="square" rtlCol="0">
            <a:spAutoFit/>
          </a:bodyPr>
          <a:lstStyle/>
          <a:p>
            <a:pPr marL="126000" indent="-126000">
              <a:buFont typeface="+mj-lt"/>
              <a:buAutoNum type="arabicPeriod"/>
            </a:pPr>
            <a:r>
              <a:rPr lang="en-US" altLang="ko-KR" sz="1100" dirty="0">
                <a:solidFill>
                  <a:srgbClr val="0000FF"/>
                </a:solidFill>
              </a:rPr>
              <a:t>Change the symbol length for Mode 1 in Table 151f from “64 bits (OFDM)” to “64 bits (4 QAM-OFDM)”.</a:t>
            </a:r>
          </a:p>
          <a:p>
            <a:pPr marL="126000" indent="-126000">
              <a:buFont typeface="+mj-lt"/>
              <a:buAutoNum type="arabicPeriod"/>
            </a:pPr>
            <a:r>
              <a:rPr lang="en-US" altLang="ko-KR" sz="1100" dirty="0">
                <a:solidFill>
                  <a:srgbClr val="0000FF"/>
                </a:solidFill>
              </a:rPr>
              <a:t>Change the symbol length for Mode 2 in Table 151f from “128 bits (OFDM)” to “128 bits (16 QAM-OFDM)”. </a:t>
            </a:r>
          </a:p>
        </p:txBody>
      </p:sp>
      <p:sp>
        <p:nvSpPr>
          <p:cNvPr id="28" name="사각형: 둥근 모서리 27">
            <a:extLst>
              <a:ext uri="{FF2B5EF4-FFF2-40B4-BE49-F238E27FC236}">
                <a16:creationId xmlns:a16="http://schemas.microsoft.com/office/drawing/2014/main" id="{2C7C58E3-814F-45BB-9448-F5D250F678C0}"/>
              </a:ext>
            </a:extLst>
          </p:cNvPr>
          <p:cNvSpPr/>
          <p:nvPr/>
        </p:nvSpPr>
        <p:spPr bwMode="auto">
          <a:xfrm>
            <a:off x="827584" y="4282264"/>
            <a:ext cx="3073726" cy="310105"/>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100" b="0" i="0" u="none" strike="noStrike" cap="none" normalizeH="0" baseline="0" dirty="0">
                <a:ln>
                  <a:noFill/>
                </a:ln>
                <a:solidFill>
                  <a:schemeClr val="tx1"/>
                </a:solidFill>
                <a:effectLst/>
                <a:latin typeface="Times New Roman" pitchFamily="18" charset="0"/>
              </a:rPr>
              <a:t>Table 151f on p40 in the current D7 </a:t>
            </a:r>
            <a:r>
              <a:rPr lang="en-US" altLang="ko-KR" sz="1100" dirty="0"/>
              <a:t>redline</a:t>
            </a:r>
            <a:endParaRPr kumimoji="0" lang="ko-KR" altLang="en-US" sz="1100" b="0" i="0" u="none" strike="noStrike" cap="none" normalizeH="0" baseline="0" dirty="0">
              <a:ln>
                <a:noFill/>
              </a:ln>
              <a:solidFill>
                <a:schemeClr val="tx1"/>
              </a:solidFill>
              <a:effectLst/>
              <a:latin typeface="Times New Roman" pitchFamily="18" charset="0"/>
            </a:endParaRPr>
          </a:p>
        </p:txBody>
      </p:sp>
      <p:sp>
        <p:nvSpPr>
          <p:cNvPr id="29" name="직사각형 28">
            <a:extLst>
              <a:ext uri="{FF2B5EF4-FFF2-40B4-BE49-F238E27FC236}">
                <a16:creationId xmlns:a16="http://schemas.microsoft.com/office/drawing/2014/main" id="{0C2FE52D-2F8D-423D-8B88-4AB0A81A683F}"/>
              </a:ext>
            </a:extLst>
          </p:cNvPr>
          <p:cNvSpPr/>
          <p:nvPr/>
        </p:nvSpPr>
        <p:spPr bwMode="auto">
          <a:xfrm>
            <a:off x="616665" y="3186392"/>
            <a:ext cx="3802192" cy="255048"/>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40459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a:t>May 2024</a:t>
            </a:r>
            <a:endParaRPr lang="en-US" altLang="zh-CN" dirty="0"/>
          </a:p>
        </p:txBody>
      </p:sp>
      <p:sp>
        <p:nvSpPr>
          <p:cNvPr id="3" name="슬라이드 번호 개체 틀 2"/>
          <p:cNvSpPr>
            <a:spLocks noGrp="1"/>
          </p:cNvSpPr>
          <p:nvPr>
            <p:ph type="sldNum" sz="quarter" idx="12"/>
          </p:nvPr>
        </p:nvSpPr>
        <p:spPr>
          <a:xfrm>
            <a:off x="4344988" y="6475413"/>
            <a:ext cx="530225" cy="182562"/>
          </a:xfrm>
        </p:spPr>
        <p:txBody>
          <a:bodyPr/>
          <a:lstStyle/>
          <a:p>
            <a:r>
              <a:rPr lang="en-US" altLang="zh-CN"/>
              <a:t>Slide </a:t>
            </a:r>
            <a:fld id="{76C0EB13-4677-48A4-A691-EDFD86E62D7A}" type="slidenum">
              <a:rPr lang="en-US" altLang="zh-CN" smtClean="0"/>
              <a:pPr/>
              <a:t>7</a:t>
            </a:fld>
            <a:endParaRPr lang="en-US" altLang="zh-CN" dirty="0"/>
          </a:p>
        </p:txBody>
      </p:sp>
      <p:sp>
        <p:nvSpPr>
          <p:cNvPr id="4" name="바닥글 개체 틀 3"/>
          <p:cNvSpPr>
            <a:spLocks noGrp="1"/>
          </p:cNvSpPr>
          <p:nvPr>
            <p:ph type="ftr" sz="quarter" idx="3"/>
          </p:nvPr>
        </p:nvSpPr>
        <p:spPr/>
        <p:txBody>
          <a:bodyPr/>
          <a:lstStyle/>
          <a:p>
            <a:r>
              <a:rPr lang="en-US" altLang="zh-CN"/>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2800" b="1" dirty="0">
                <a:latin typeface="+mj-ea"/>
                <a:ea typeface="+mj-ea"/>
                <a:cs typeface="Arial" panose="020B0604020202020204" pitchFamily="34" charset="0"/>
              </a:rPr>
              <a:t>CID#  I-97, I-98, I-99, and I-100</a:t>
            </a:r>
            <a:endParaRPr lang="ko-KR" altLang="en-US" sz="2800" b="1" dirty="0">
              <a:latin typeface="+mj-ea"/>
              <a:ea typeface="+mj-ea"/>
              <a:cs typeface="Arial" panose="020B0604020202020204" pitchFamily="34" charset="0"/>
            </a:endParaRPr>
          </a:p>
        </p:txBody>
      </p:sp>
      <p:sp>
        <p:nvSpPr>
          <p:cNvPr id="26" name="Rectangle 3">
            <a:extLst>
              <a:ext uri="{FF2B5EF4-FFF2-40B4-BE49-F238E27FC236}">
                <a16:creationId xmlns:a16="http://schemas.microsoft.com/office/drawing/2014/main" id="{2C933164-B9F1-40E2-BA9B-057ED3076053}"/>
              </a:ext>
            </a:extLst>
          </p:cNvPr>
          <p:cNvSpPr>
            <a:spLocks noChangeArrowheads="1"/>
          </p:cNvSpPr>
          <p:nvPr/>
        </p:nvSpPr>
        <p:spPr bwMode="auto">
          <a:xfrm>
            <a:off x="287524" y="1648630"/>
            <a:ext cx="8568952" cy="663589"/>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CIDs I-97, I-98, I-99, and I-100 say about Figure 216p.</a:t>
            </a:r>
          </a:p>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However, Figure 216p is in the wrong place in D7 redline as shown below.</a:t>
            </a:r>
          </a:p>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If the answer is “Yes”, then correct this editorial issue in D7 and go to the next slide.</a:t>
            </a:r>
          </a:p>
          <a:p>
            <a:pPr marL="342900" indent="-342900" algn="just">
              <a:lnSpc>
                <a:spcPct val="90000"/>
              </a:lnSpc>
              <a:spcBef>
                <a:spcPct val="20000"/>
              </a:spcBef>
              <a:spcAft>
                <a:spcPts val="600"/>
              </a:spcAft>
              <a:buClr>
                <a:schemeClr val="tx1"/>
              </a:buClr>
              <a:buFont typeface="Wingdings" panose="05000000000000000000" pitchFamily="2" charset="2"/>
              <a:buChar char="§"/>
            </a:pPr>
            <a:endParaRPr lang="en-US" altLang="ko-KR" sz="1800" dirty="0"/>
          </a:p>
        </p:txBody>
      </p:sp>
      <p:pic>
        <p:nvPicPr>
          <p:cNvPr id="18" name="그림 17">
            <a:extLst>
              <a:ext uri="{FF2B5EF4-FFF2-40B4-BE49-F238E27FC236}">
                <a16:creationId xmlns:a16="http://schemas.microsoft.com/office/drawing/2014/main" id="{45F69E75-0B8C-4BB7-AB11-EF358D09F06B}"/>
              </a:ext>
            </a:extLst>
          </p:cNvPr>
          <p:cNvPicPr>
            <a:picLocks noChangeAspect="1"/>
          </p:cNvPicPr>
          <p:nvPr/>
        </p:nvPicPr>
        <p:blipFill>
          <a:blip r:embed="rId2"/>
          <a:stretch>
            <a:fillRect/>
          </a:stretch>
        </p:blipFill>
        <p:spPr>
          <a:xfrm>
            <a:off x="297698" y="3541987"/>
            <a:ext cx="5025485" cy="1471874"/>
          </a:xfrm>
          <a:prstGeom prst="rect">
            <a:avLst/>
          </a:prstGeom>
          <a:ln>
            <a:solidFill>
              <a:schemeClr val="tx2"/>
            </a:solidFill>
          </a:ln>
        </p:spPr>
      </p:pic>
      <p:sp>
        <p:nvSpPr>
          <p:cNvPr id="19" name="사각형: 둥근 모서리 18">
            <a:extLst>
              <a:ext uri="{FF2B5EF4-FFF2-40B4-BE49-F238E27FC236}">
                <a16:creationId xmlns:a16="http://schemas.microsoft.com/office/drawing/2014/main" id="{63AD2426-E667-4BF3-8369-E7D862A5BD6C}"/>
              </a:ext>
            </a:extLst>
          </p:cNvPr>
          <p:cNvSpPr/>
          <p:nvPr/>
        </p:nvSpPr>
        <p:spPr bwMode="auto">
          <a:xfrm>
            <a:off x="1521834" y="3204059"/>
            <a:ext cx="2355499" cy="281578"/>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Page 41 </a:t>
            </a:r>
            <a:r>
              <a:rPr lang="en-US" altLang="ko-KR" dirty="0"/>
              <a:t>in the c</a:t>
            </a:r>
            <a:r>
              <a:rPr kumimoji="0" lang="en-US" altLang="ko-KR" sz="1200" b="0" i="0" u="none" strike="noStrike" cap="none" normalizeH="0" baseline="0" dirty="0">
                <a:ln>
                  <a:noFill/>
                </a:ln>
                <a:solidFill>
                  <a:schemeClr val="tx1"/>
                </a:solidFill>
                <a:effectLst/>
                <a:latin typeface="Times New Roman" pitchFamily="18" charset="0"/>
              </a:rPr>
              <a:t>urrent D7 draft</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21" name="직사각형 20">
            <a:extLst>
              <a:ext uri="{FF2B5EF4-FFF2-40B4-BE49-F238E27FC236}">
                <a16:creationId xmlns:a16="http://schemas.microsoft.com/office/drawing/2014/main" id="{57812347-A1ED-4B7A-9FB3-1FC9759C210E}"/>
              </a:ext>
            </a:extLst>
          </p:cNvPr>
          <p:cNvSpPr/>
          <p:nvPr/>
        </p:nvSpPr>
        <p:spPr bwMode="auto">
          <a:xfrm>
            <a:off x="862774" y="4354624"/>
            <a:ext cx="3600400" cy="400342"/>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2000" b="0" i="0" u="none" strike="noStrike" cap="none" normalizeH="0" baseline="0" dirty="0">
                <a:ln>
                  <a:noFill/>
                </a:ln>
                <a:solidFill>
                  <a:srgbClr val="0000FF"/>
                </a:solidFill>
                <a:effectLst/>
                <a:latin typeface="Times New Roman" pitchFamily="18" charset="0"/>
              </a:rPr>
              <a:t>“Blank”</a:t>
            </a:r>
            <a:endParaRPr kumimoji="0" lang="ko-KR" altLang="en-US" sz="2000" b="0" i="0" u="none" strike="noStrike" cap="none" normalizeH="0" baseline="0" dirty="0">
              <a:ln>
                <a:noFill/>
              </a:ln>
              <a:solidFill>
                <a:srgbClr val="0000FF"/>
              </a:solidFill>
              <a:effectLst/>
              <a:latin typeface="Times New Roman" pitchFamily="18" charset="0"/>
            </a:endParaRPr>
          </a:p>
        </p:txBody>
      </p:sp>
      <p:pic>
        <p:nvPicPr>
          <p:cNvPr id="9" name="그림 8">
            <a:extLst>
              <a:ext uri="{FF2B5EF4-FFF2-40B4-BE49-F238E27FC236}">
                <a16:creationId xmlns:a16="http://schemas.microsoft.com/office/drawing/2014/main" id="{27864237-E29F-41DB-AE97-2C5BB027B9D5}"/>
              </a:ext>
            </a:extLst>
          </p:cNvPr>
          <p:cNvPicPr>
            <a:picLocks noChangeAspect="1"/>
          </p:cNvPicPr>
          <p:nvPr/>
        </p:nvPicPr>
        <p:blipFill>
          <a:blip r:embed="rId3"/>
          <a:stretch>
            <a:fillRect/>
          </a:stretch>
        </p:blipFill>
        <p:spPr>
          <a:xfrm>
            <a:off x="5666274" y="3747313"/>
            <a:ext cx="3165723" cy="1130615"/>
          </a:xfrm>
          <a:prstGeom prst="rect">
            <a:avLst/>
          </a:prstGeom>
          <a:ln>
            <a:solidFill>
              <a:srgbClr val="0000FF"/>
            </a:solidFill>
          </a:ln>
        </p:spPr>
      </p:pic>
      <p:sp>
        <p:nvSpPr>
          <p:cNvPr id="22" name="사각형: 둥근 모서리 21">
            <a:extLst>
              <a:ext uri="{FF2B5EF4-FFF2-40B4-BE49-F238E27FC236}">
                <a16:creationId xmlns:a16="http://schemas.microsoft.com/office/drawing/2014/main" id="{A8910956-AEB5-4BB9-93F4-A5C7C39C41E3}"/>
              </a:ext>
            </a:extLst>
          </p:cNvPr>
          <p:cNvSpPr/>
          <p:nvPr/>
        </p:nvSpPr>
        <p:spPr bwMode="auto">
          <a:xfrm>
            <a:off x="6071385" y="3401198"/>
            <a:ext cx="2355499" cy="281578"/>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Page 40 </a:t>
            </a:r>
            <a:r>
              <a:rPr lang="en-US" altLang="ko-KR" dirty="0"/>
              <a:t>in the c</a:t>
            </a:r>
            <a:r>
              <a:rPr kumimoji="0" lang="en-US" altLang="ko-KR" sz="1200" b="0" i="0" u="none" strike="noStrike" cap="none" normalizeH="0" baseline="0" dirty="0">
                <a:ln>
                  <a:noFill/>
                </a:ln>
                <a:solidFill>
                  <a:schemeClr val="tx1"/>
                </a:solidFill>
                <a:effectLst/>
                <a:latin typeface="Times New Roman" pitchFamily="18" charset="0"/>
              </a:rPr>
              <a:t>urrent D7 draft</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24" name="화살표: 아래쪽 23">
            <a:extLst>
              <a:ext uri="{FF2B5EF4-FFF2-40B4-BE49-F238E27FC236}">
                <a16:creationId xmlns:a16="http://schemas.microsoft.com/office/drawing/2014/main" id="{E7B07A0C-09BA-4BD4-8C75-CB869ED8EF4B}"/>
              </a:ext>
            </a:extLst>
          </p:cNvPr>
          <p:cNvSpPr/>
          <p:nvPr/>
        </p:nvSpPr>
        <p:spPr bwMode="auto">
          <a:xfrm rot="16200000" flipV="1">
            <a:off x="4941753" y="3953244"/>
            <a:ext cx="245941" cy="1203100"/>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10" name="직사각형 9">
            <a:extLst>
              <a:ext uri="{FF2B5EF4-FFF2-40B4-BE49-F238E27FC236}">
                <a16:creationId xmlns:a16="http://schemas.microsoft.com/office/drawing/2014/main" id="{FC867C3D-927B-43A6-A633-599E709CA18D}"/>
              </a:ext>
            </a:extLst>
          </p:cNvPr>
          <p:cNvSpPr/>
          <p:nvPr/>
        </p:nvSpPr>
        <p:spPr>
          <a:xfrm>
            <a:off x="4610100" y="4577792"/>
            <a:ext cx="963725" cy="400110"/>
          </a:xfrm>
          <a:prstGeom prst="rect">
            <a:avLst/>
          </a:prstGeom>
        </p:spPr>
        <p:txBody>
          <a:bodyPr wrap="none">
            <a:spAutoFit/>
          </a:bodyPr>
          <a:lstStyle/>
          <a:p>
            <a:pPr algn="ctr"/>
            <a:r>
              <a:rPr lang="en-US" altLang="ko-KR" sz="2000" dirty="0">
                <a:solidFill>
                  <a:srgbClr val="0000FF"/>
                </a:solidFill>
                <a:highlight>
                  <a:srgbClr val="FFFF00"/>
                </a:highlight>
              </a:rPr>
              <a:t>“Yes” ?</a:t>
            </a:r>
            <a:endParaRPr lang="ko-KR" altLang="en-US" sz="2000" dirty="0">
              <a:solidFill>
                <a:srgbClr val="0000FF"/>
              </a:solidFill>
              <a:highlight>
                <a:srgbClr val="FFFF00"/>
              </a:highlight>
            </a:endParaRPr>
          </a:p>
        </p:txBody>
      </p:sp>
    </p:spTree>
    <p:extLst>
      <p:ext uri="{BB962C8B-B14F-4D97-AF65-F5344CB8AC3E}">
        <p14:creationId xmlns:p14="http://schemas.microsoft.com/office/powerpoint/2010/main" val="2389332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2F9048F4-FB9F-442E-8D86-738CDBDB054D}"/>
              </a:ext>
            </a:extLst>
          </p:cNvPr>
          <p:cNvPicPr>
            <a:picLocks noChangeAspect="1"/>
          </p:cNvPicPr>
          <p:nvPr/>
        </p:nvPicPr>
        <p:blipFill>
          <a:blip r:embed="rId2"/>
          <a:stretch>
            <a:fillRect/>
          </a:stretch>
        </p:blipFill>
        <p:spPr>
          <a:xfrm>
            <a:off x="79048" y="2832359"/>
            <a:ext cx="2555146" cy="1233708"/>
          </a:xfrm>
          <a:prstGeom prst="rect">
            <a:avLst/>
          </a:prstGeom>
        </p:spPr>
      </p:pic>
      <p:pic>
        <p:nvPicPr>
          <p:cNvPr id="12" name="그림 11">
            <a:extLst>
              <a:ext uri="{FF2B5EF4-FFF2-40B4-BE49-F238E27FC236}">
                <a16:creationId xmlns:a16="http://schemas.microsoft.com/office/drawing/2014/main" id="{120C57F7-4AA0-464A-A3F7-A5F4A85E911B}"/>
              </a:ext>
            </a:extLst>
          </p:cNvPr>
          <p:cNvPicPr>
            <a:picLocks noChangeAspect="1"/>
          </p:cNvPicPr>
          <p:nvPr/>
        </p:nvPicPr>
        <p:blipFill>
          <a:blip r:embed="rId3"/>
          <a:stretch>
            <a:fillRect/>
          </a:stretch>
        </p:blipFill>
        <p:spPr>
          <a:xfrm>
            <a:off x="3807672" y="3106624"/>
            <a:ext cx="2967479" cy="1054167"/>
          </a:xfrm>
          <a:prstGeom prst="rect">
            <a:avLst/>
          </a:prstGeom>
        </p:spPr>
      </p:pic>
      <p:sp>
        <p:nvSpPr>
          <p:cNvPr id="2" name="날짜 개체 틀 1"/>
          <p:cNvSpPr>
            <a:spLocks noGrp="1"/>
          </p:cNvSpPr>
          <p:nvPr>
            <p:ph type="dt" sz="half" idx="10"/>
          </p:nvPr>
        </p:nvSpPr>
        <p:spPr/>
        <p:txBody>
          <a:bodyPr/>
          <a:lstStyle/>
          <a:p>
            <a:r>
              <a:rPr lang="en-US" altLang="ko-KR"/>
              <a:t>May 2024</a:t>
            </a:r>
            <a:endParaRPr lang="en-US" altLang="zh-CN" dirty="0"/>
          </a:p>
        </p:txBody>
      </p:sp>
      <p:sp>
        <p:nvSpPr>
          <p:cNvPr id="3" name="슬라이드 번호 개체 틀 2"/>
          <p:cNvSpPr>
            <a:spLocks noGrp="1"/>
          </p:cNvSpPr>
          <p:nvPr>
            <p:ph type="sldNum" sz="quarter" idx="12"/>
          </p:nvPr>
        </p:nvSpPr>
        <p:spPr>
          <a:xfrm>
            <a:off x="4344988" y="6475413"/>
            <a:ext cx="530225" cy="182562"/>
          </a:xfrm>
        </p:spPr>
        <p:txBody>
          <a:bodyPr/>
          <a:lstStyle/>
          <a:p>
            <a:r>
              <a:rPr lang="en-US" altLang="zh-CN"/>
              <a:t>Slide </a:t>
            </a:r>
            <a:fld id="{76C0EB13-4677-48A4-A691-EDFD86E62D7A}" type="slidenum">
              <a:rPr lang="en-US" altLang="zh-CN" smtClean="0"/>
              <a:pPr/>
              <a:t>8</a:t>
            </a:fld>
            <a:endParaRPr lang="en-US" altLang="zh-CN" dirty="0"/>
          </a:p>
        </p:txBody>
      </p:sp>
      <p:sp>
        <p:nvSpPr>
          <p:cNvPr id="4" name="바닥글 개체 틀 3"/>
          <p:cNvSpPr>
            <a:spLocks noGrp="1"/>
          </p:cNvSpPr>
          <p:nvPr>
            <p:ph type="ftr" sz="quarter" idx="3"/>
          </p:nvPr>
        </p:nvSpPr>
        <p:spPr/>
        <p:txBody>
          <a:bodyPr/>
          <a:lstStyle/>
          <a:p>
            <a:r>
              <a:rPr lang="en-US" altLang="zh-CN"/>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2800" b="1" dirty="0">
                <a:latin typeface="+mj-ea"/>
                <a:ea typeface="+mj-ea"/>
                <a:cs typeface="Arial" panose="020B0604020202020204" pitchFamily="34" charset="0"/>
              </a:rPr>
              <a:t>CID#  I-97 and I-98</a:t>
            </a:r>
            <a:endParaRPr lang="ko-KR" altLang="en-US" sz="2800" b="1" dirty="0">
              <a:latin typeface="+mj-ea"/>
              <a:ea typeface="+mj-ea"/>
              <a:cs typeface="Arial" panose="020B0604020202020204" pitchFamily="34" charset="0"/>
            </a:endParaRPr>
          </a:p>
        </p:txBody>
      </p:sp>
      <p:pic>
        <p:nvPicPr>
          <p:cNvPr id="16" name="그림 15">
            <a:extLst>
              <a:ext uri="{FF2B5EF4-FFF2-40B4-BE49-F238E27FC236}">
                <a16:creationId xmlns:a16="http://schemas.microsoft.com/office/drawing/2014/main" id="{9C79AC93-051F-429C-ACA6-54A87BE09F69}"/>
              </a:ext>
            </a:extLst>
          </p:cNvPr>
          <p:cNvPicPr>
            <a:picLocks noChangeAspect="1"/>
          </p:cNvPicPr>
          <p:nvPr/>
        </p:nvPicPr>
        <p:blipFill>
          <a:blip r:embed="rId4"/>
          <a:stretch>
            <a:fillRect/>
          </a:stretch>
        </p:blipFill>
        <p:spPr>
          <a:xfrm>
            <a:off x="0" y="1250963"/>
            <a:ext cx="9144000" cy="353169"/>
          </a:xfrm>
          <a:prstGeom prst="rect">
            <a:avLst/>
          </a:prstGeom>
        </p:spPr>
      </p:pic>
      <p:sp>
        <p:nvSpPr>
          <p:cNvPr id="21" name="사각형: 둥근 모서리 20">
            <a:extLst>
              <a:ext uri="{FF2B5EF4-FFF2-40B4-BE49-F238E27FC236}">
                <a16:creationId xmlns:a16="http://schemas.microsoft.com/office/drawing/2014/main" id="{BF1AC9C6-A2A0-4302-8746-9918FB8A5F21}"/>
              </a:ext>
            </a:extLst>
          </p:cNvPr>
          <p:cNvSpPr/>
          <p:nvPr/>
        </p:nvSpPr>
        <p:spPr bwMode="auto">
          <a:xfrm>
            <a:off x="4860559" y="4365736"/>
            <a:ext cx="20129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p40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31" name="사각형: 둥근 모서리 30">
            <a:extLst>
              <a:ext uri="{FF2B5EF4-FFF2-40B4-BE49-F238E27FC236}">
                <a16:creationId xmlns:a16="http://schemas.microsoft.com/office/drawing/2014/main" id="{251CAB7F-1781-4484-A8B6-5E33D2FCE9FE}"/>
              </a:ext>
            </a:extLst>
          </p:cNvPr>
          <p:cNvSpPr/>
          <p:nvPr/>
        </p:nvSpPr>
        <p:spPr bwMode="auto">
          <a:xfrm>
            <a:off x="1193812" y="4060145"/>
            <a:ext cx="20129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p37 in the current D6 draft</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20" name="TextBox 19">
            <a:extLst>
              <a:ext uri="{FF2B5EF4-FFF2-40B4-BE49-F238E27FC236}">
                <a16:creationId xmlns:a16="http://schemas.microsoft.com/office/drawing/2014/main" id="{61BC6BC3-F4B8-4AB3-BCDC-1041460D6FC5}"/>
              </a:ext>
            </a:extLst>
          </p:cNvPr>
          <p:cNvSpPr txBox="1"/>
          <p:nvPr/>
        </p:nvSpPr>
        <p:spPr>
          <a:xfrm>
            <a:off x="2840322" y="2491620"/>
            <a:ext cx="2967479" cy="461665"/>
          </a:xfrm>
          <a:prstGeom prst="rect">
            <a:avLst/>
          </a:prstGeom>
          <a:noFill/>
          <a:ln>
            <a:solidFill>
              <a:srgbClr val="0000FF"/>
            </a:solidFill>
          </a:ln>
        </p:spPr>
        <p:txBody>
          <a:bodyPr wrap="none" rtlCol="0">
            <a:spAutoFit/>
          </a:bodyPr>
          <a:lstStyle/>
          <a:p>
            <a:r>
              <a:rPr lang="en-US" altLang="ko-KR" dirty="0">
                <a:solidFill>
                  <a:srgbClr val="0000FF"/>
                </a:solidFill>
              </a:rPr>
              <a:t>“</a:t>
            </a:r>
            <a:r>
              <a:rPr lang="en-US" altLang="ko-KR" dirty="0">
                <a:solidFill>
                  <a:srgbClr val="FF0000"/>
                </a:solidFill>
              </a:rPr>
              <a:t> </a:t>
            </a:r>
            <a:r>
              <a:rPr lang="en-US" altLang="ko-KR" strike="sngStrike" dirty="0">
                <a:solidFill>
                  <a:srgbClr val="FF0000"/>
                </a:solidFill>
                <a:highlight>
                  <a:srgbClr val="FFFF00"/>
                </a:highlight>
              </a:rPr>
              <a:t>Low data stream</a:t>
            </a:r>
            <a:r>
              <a:rPr lang="en-US" altLang="ko-KR" dirty="0">
                <a:solidFill>
                  <a:srgbClr val="FF0000"/>
                </a:solidFill>
                <a:highlight>
                  <a:srgbClr val="FFFF00"/>
                </a:highlight>
              </a:rPr>
              <a:t>  Low rate data stream </a:t>
            </a:r>
            <a:r>
              <a:rPr lang="en-US" altLang="ko-KR" dirty="0">
                <a:solidFill>
                  <a:srgbClr val="0000FF"/>
                </a:solidFill>
              </a:rPr>
              <a:t>”</a:t>
            </a:r>
          </a:p>
          <a:p>
            <a:r>
              <a:rPr lang="en-US" altLang="ko-KR" dirty="0">
                <a:solidFill>
                  <a:srgbClr val="0000FF"/>
                </a:solidFill>
              </a:rPr>
              <a:t>“</a:t>
            </a:r>
            <a:r>
              <a:rPr lang="en-US" altLang="ko-KR" dirty="0">
                <a:solidFill>
                  <a:srgbClr val="FF0000"/>
                </a:solidFill>
              </a:rPr>
              <a:t> </a:t>
            </a:r>
            <a:r>
              <a:rPr lang="en-US" altLang="ko-KR" strike="sngStrike" dirty="0">
                <a:solidFill>
                  <a:srgbClr val="FF0000"/>
                </a:solidFill>
                <a:highlight>
                  <a:srgbClr val="FFFF00"/>
                </a:highlight>
              </a:rPr>
              <a:t>High data stream</a:t>
            </a:r>
            <a:r>
              <a:rPr lang="en-US" altLang="ko-KR" dirty="0">
                <a:solidFill>
                  <a:srgbClr val="FF0000"/>
                </a:solidFill>
                <a:highlight>
                  <a:srgbClr val="FFFF00"/>
                </a:highlight>
              </a:rPr>
              <a:t>  High rate data stream </a:t>
            </a:r>
            <a:r>
              <a:rPr lang="en-US" altLang="ko-KR" dirty="0">
                <a:solidFill>
                  <a:srgbClr val="0000FF"/>
                </a:solidFill>
              </a:rPr>
              <a:t>”</a:t>
            </a:r>
            <a:endParaRPr lang="ko-KR" altLang="en-US" dirty="0">
              <a:solidFill>
                <a:srgbClr val="0000FF"/>
              </a:solidFill>
            </a:endParaRPr>
          </a:p>
        </p:txBody>
      </p:sp>
      <p:sp>
        <p:nvSpPr>
          <p:cNvPr id="33" name="직사각형 32">
            <a:extLst>
              <a:ext uri="{FF2B5EF4-FFF2-40B4-BE49-F238E27FC236}">
                <a16:creationId xmlns:a16="http://schemas.microsoft.com/office/drawing/2014/main" id="{7FFDBAAB-70D9-4A60-BE25-1B1A7B26991F}"/>
              </a:ext>
            </a:extLst>
          </p:cNvPr>
          <p:cNvSpPr/>
          <p:nvPr/>
        </p:nvSpPr>
        <p:spPr bwMode="auto">
          <a:xfrm>
            <a:off x="247969" y="2858270"/>
            <a:ext cx="516023" cy="915151"/>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4" name="직사각형 33">
            <a:extLst>
              <a:ext uri="{FF2B5EF4-FFF2-40B4-BE49-F238E27FC236}">
                <a16:creationId xmlns:a16="http://schemas.microsoft.com/office/drawing/2014/main" id="{C911DBFF-4224-4746-AB46-4F532FAD57D0}"/>
              </a:ext>
            </a:extLst>
          </p:cNvPr>
          <p:cNvSpPr/>
          <p:nvPr/>
        </p:nvSpPr>
        <p:spPr bwMode="auto">
          <a:xfrm>
            <a:off x="3830535" y="3132750"/>
            <a:ext cx="587109" cy="1039064"/>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cxnSp>
        <p:nvCxnSpPr>
          <p:cNvPr id="14" name="연결선: 꺾임 13">
            <a:extLst>
              <a:ext uri="{FF2B5EF4-FFF2-40B4-BE49-F238E27FC236}">
                <a16:creationId xmlns:a16="http://schemas.microsoft.com/office/drawing/2014/main" id="{8E705679-9BBF-4292-B6D8-3DCB822428B7}"/>
              </a:ext>
            </a:extLst>
          </p:cNvPr>
          <p:cNvCxnSpPr>
            <a:cxnSpLocks/>
            <a:stCxn id="33" idx="0"/>
            <a:endCxn id="34" idx="0"/>
          </p:cNvCxnSpPr>
          <p:nvPr/>
        </p:nvCxnSpPr>
        <p:spPr bwMode="auto">
          <a:xfrm rot="16200000" flipH="1">
            <a:off x="2177795" y="1186456"/>
            <a:ext cx="274480" cy="3618109"/>
          </a:xfrm>
          <a:prstGeom prst="bentConnector3">
            <a:avLst>
              <a:gd name="adj1" fmla="val -49291"/>
            </a:avLst>
          </a:prstGeom>
          <a:solidFill>
            <a:schemeClr val="accent1"/>
          </a:solidFill>
          <a:ln w="50800" cap="flat" cmpd="sng" algn="ctr">
            <a:solidFill>
              <a:srgbClr val="0000FF"/>
            </a:solidFill>
            <a:prstDash val="solid"/>
            <a:round/>
            <a:headEnd type="none" w="sm" len="sm"/>
            <a:tailEnd type="triangle"/>
          </a:ln>
          <a:effectLst/>
        </p:spPr>
      </p:cxnSp>
      <p:sp>
        <p:nvSpPr>
          <p:cNvPr id="25" name="화살표: 아래쪽 24">
            <a:extLst>
              <a:ext uri="{FF2B5EF4-FFF2-40B4-BE49-F238E27FC236}">
                <a16:creationId xmlns:a16="http://schemas.microsoft.com/office/drawing/2014/main" id="{A0198749-D330-4911-B244-0D00B80DDB44}"/>
              </a:ext>
            </a:extLst>
          </p:cNvPr>
          <p:cNvSpPr/>
          <p:nvPr/>
        </p:nvSpPr>
        <p:spPr bwMode="auto">
          <a:xfrm flipH="1" flipV="1">
            <a:off x="3720421" y="2965725"/>
            <a:ext cx="269113" cy="166396"/>
          </a:xfrm>
          <a:prstGeom prst="downArrow">
            <a:avLst>
              <a:gd name="adj1" fmla="val 49445"/>
              <a:gd name="adj2" fmla="val 50000"/>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26" name="Rectangle 3">
            <a:extLst>
              <a:ext uri="{FF2B5EF4-FFF2-40B4-BE49-F238E27FC236}">
                <a16:creationId xmlns:a16="http://schemas.microsoft.com/office/drawing/2014/main" id="{4971B47F-1626-40D4-9100-2AE4410135A3}"/>
              </a:ext>
            </a:extLst>
          </p:cNvPr>
          <p:cNvSpPr>
            <a:spLocks noChangeArrowheads="1"/>
          </p:cNvSpPr>
          <p:nvPr/>
        </p:nvSpPr>
        <p:spPr bwMode="auto">
          <a:xfrm>
            <a:off x="301282" y="4703176"/>
            <a:ext cx="8432878" cy="663589"/>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If the proposed change for this comment is “ACCEPTED”, the changes for this comment in the redline draft should be shown like this to satisfy the comment resolution guidelines.</a:t>
            </a:r>
          </a:p>
        </p:txBody>
      </p:sp>
      <p:pic>
        <p:nvPicPr>
          <p:cNvPr id="22" name="그림 21">
            <a:extLst>
              <a:ext uri="{FF2B5EF4-FFF2-40B4-BE49-F238E27FC236}">
                <a16:creationId xmlns:a16="http://schemas.microsoft.com/office/drawing/2014/main" id="{F8FAB273-F56F-4E77-9DB7-E38D0B3D189C}"/>
              </a:ext>
            </a:extLst>
          </p:cNvPr>
          <p:cNvPicPr>
            <a:picLocks noChangeAspect="1"/>
          </p:cNvPicPr>
          <p:nvPr/>
        </p:nvPicPr>
        <p:blipFill>
          <a:blip r:embed="rId5"/>
          <a:stretch>
            <a:fillRect/>
          </a:stretch>
        </p:blipFill>
        <p:spPr>
          <a:xfrm>
            <a:off x="0" y="1597654"/>
            <a:ext cx="9144000" cy="798469"/>
          </a:xfrm>
          <a:prstGeom prst="rect">
            <a:avLst/>
          </a:prstGeom>
        </p:spPr>
      </p:pic>
      <p:sp>
        <p:nvSpPr>
          <p:cNvPr id="29" name="Rectangle 3">
            <a:extLst>
              <a:ext uri="{FF2B5EF4-FFF2-40B4-BE49-F238E27FC236}">
                <a16:creationId xmlns:a16="http://schemas.microsoft.com/office/drawing/2014/main" id="{3D40525D-D4AC-4669-9076-D4ACA0BDF36D}"/>
              </a:ext>
            </a:extLst>
          </p:cNvPr>
          <p:cNvSpPr>
            <a:spLocks noChangeArrowheads="1"/>
          </p:cNvSpPr>
          <p:nvPr/>
        </p:nvSpPr>
        <p:spPr bwMode="auto">
          <a:xfrm>
            <a:off x="301282" y="5585131"/>
            <a:ext cx="8432878" cy="663589"/>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If you want to change other things in Figure 216p, the disposition status should be changed from “ACCEPTED” to “REVISED” and “what” is changed to “what” should be specified in the disposition details like this.</a:t>
            </a:r>
          </a:p>
        </p:txBody>
      </p:sp>
      <p:sp>
        <p:nvSpPr>
          <p:cNvPr id="30" name="직사각형 29">
            <a:extLst>
              <a:ext uri="{FF2B5EF4-FFF2-40B4-BE49-F238E27FC236}">
                <a16:creationId xmlns:a16="http://schemas.microsoft.com/office/drawing/2014/main" id="{99FD69BA-3887-4CFB-BCF2-5EE03F482B3E}"/>
              </a:ext>
            </a:extLst>
          </p:cNvPr>
          <p:cNvSpPr/>
          <p:nvPr/>
        </p:nvSpPr>
        <p:spPr bwMode="auto">
          <a:xfrm>
            <a:off x="786855" y="2861132"/>
            <a:ext cx="546885" cy="915151"/>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2" name="직사각형 31">
            <a:extLst>
              <a:ext uri="{FF2B5EF4-FFF2-40B4-BE49-F238E27FC236}">
                <a16:creationId xmlns:a16="http://schemas.microsoft.com/office/drawing/2014/main" id="{A3FDA045-B023-4B52-A551-F7B2F427F9F0}"/>
              </a:ext>
            </a:extLst>
          </p:cNvPr>
          <p:cNvSpPr/>
          <p:nvPr/>
        </p:nvSpPr>
        <p:spPr bwMode="auto">
          <a:xfrm>
            <a:off x="4417103" y="3132749"/>
            <a:ext cx="546885" cy="1039064"/>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cxnSp>
        <p:nvCxnSpPr>
          <p:cNvPr id="35" name="연결선: 꺾임 34">
            <a:extLst>
              <a:ext uri="{FF2B5EF4-FFF2-40B4-BE49-F238E27FC236}">
                <a16:creationId xmlns:a16="http://schemas.microsoft.com/office/drawing/2014/main" id="{C214E023-4385-4022-BA3D-05D9075E61FC}"/>
              </a:ext>
            </a:extLst>
          </p:cNvPr>
          <p:cNvCxnSpPr>
            <a:cxnSpLocks/>
            <a:stCxn id="30" idx="2"/>
            <a:endCxn id="32" idx="2"/>
          </p:cNvCxnSpPr>
          <p:nvPr/>
        </p:nvCxnSpPr>
        <p:spPr bwMode="auto">
          <a:xfrm rot="16200000" flipH="1">
            <a:off x="2677657" y="2158924"/>
            <a:ext cx="395530" cy="3630248"/>
          </a:xfrm>
          <a:prstGeom prst="bentConnector3">
            <a:avLst>
              <a:gd name="adj1" fmla="val 157796"/>
            </a:avLst>
          </a:prstGeom>
          <a:solidFill>
            <a:schemeClr val="accent1"/>
          </a:solidFill>
          <a:ln w="50800" cap="flat" cmpd="sng" algn="ctr">
            <a:solidFill>
              <a:srgbClr val="0000FF"/>
            </a:solidFill>
            <a:prstDash val="solid"/>
            <a:round/>
            <a:headEnd type="none" w="sm" len="sm"/>
            <a:tailEnd type="triangle"/>
          </a:ln>
          <a:effectLst/>
        </p:spPr>
      </p:cxnSp>
      <p:sp>
        <p:nvSpPr>
          <p:cNvPr id="36" name="직사각형 35">
            <a:extLst>
              <a:ext uri="{FF2B5EF4-FFF2-40B4-BE49-F238E27FC236}">
                <a16:creationId xmlns:a16="http://schemas.microsoft.com/office/drawing/2014/main" id="{8C6C7ACD-5EAE-4F9D-9EFE-A633FCC8E6F8}"/>
              </a:ext>
            </a:extLst>
          </p:cNvPr>
          <p:cNvSpPr/>
          <p:nvPr/>
        </p:nvSpPr>
        <p:spPr bwMode="auto">
          <a:xfrm>
            <a:off x="2059055" y="2861731"/>
            <a:ext cx="448163" cy="915151"/>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37" name="직사각형 36">
            <a:extLst>
              <a:ext uri="{FF2B5EF4-FFF2-40B4-BE49-F238E27FC236}">
                <a16:creationId xmlns:a16="http://schemas.microsoft.com/office/drawing/2014/main" id="{A7521479-EF00-4F3E-8D78-B49376D75D9A}"/>
              </a:ext>
            </a:extLst>
          </p:cNvPr>
          <p:cNvSpPr/>
          <p:nvPr/>
        </p:nvSpPr>
        <p:spPr bwMode="auto">
          <a:xfrm>
            <a:off x="6349852" y="3164501"/>
            <a:ext cx="425300" cy="915151"/>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cxnSp>
        <p:nvCxnSpPr>
          <p:cNvPr id="38" name="연결선: 꺾임 37">
            <a:extLst>
              <a:ext uri="{FF2B5EF4-FFF2-40B4-BE49-F238E27FC236}">
                <a16:creationId xmlns:a16="http://schemas.microsoft.com/office/drawing/2014/main" id="{4E9D4073-C344-4B0C-AFE6-7B3707013213}"/>
              </a:ext>
            </a:extLst>
          </p:cNvPr>
          <p:cNvCxnSpPr>
            <a:cxnSpLocks/>
          </p:cNvCxnSpPr>
          <p:nvPr/>
        </p:nvCxnSpPr>
        <p:spPr bwMode="auto">
          <a:xfrm>
            <a:off x="2507218" y="3271838"/>
            <a:ext cx="3862994" cy="437210"/>
          </a:xfrm>
          <a:prstGeom prst="bentConnector3">
            <a:avLst>
              <a:gd name="adj1" fmla="val 27134"/>
            </a:avLst>
          </a:prstGeom>
          <a:solidFill>
            <a:schemeClr val="accent1"/>
          </a:solidFill>
          <a:ln w="50800" cap="flat" cmpd="sng" algn="ctr">
            <a:solidFill>
              <a:srgbClr val="0000FF"/>
            </a:solidFill>
            <a:prstDash val="solid"/>
            <a:round/>
            <a:headEnd type="none" w="sm" len="sm"/>
            <a:tailEnd type="triangle"/>
          </a:ln>
          <a:effectLst/>
        </p:spPr>
      </p:cxnSp>
      <p:sp>
        <p:nvSpPr>
          <p:cNvPr id="42" name="TextBox 41">
            <a:extLst>
              <a:ext uri="{FF2B5EF4-FFF2-40B4-BE49-F238E27FC236}">
                <a16:creationId xmlns:a16="http://schemas.microsoft.com/office/drawing/2014/main" id="{2F50E146-14CA-4E89-B4FC-427DEF70D097}"/>
              </a:ext>
            </a:extLst>
          </p:cNvPr>
          <p:cNvSpPr txBox="1"/>
          <p:nvPr/>
        </p:nvSpPr>
        <p:spPr>
          <a:xfrm>
            <a:off x="2476538" y="4401199"/>
            <a:ext cx="1806905" cy="276999"/>
          </a:xfrm>
          <a:prstGeom prst="rect">
            <a:avLst/>
          </a:prstGeom>
          <a:noFill/>
        </p:spPr>
        <p:txBody>
          <a:bodyPr wrap="none" rtlCol="0">
            <a:spAutoFit/>
          </a:bodyPr>
          <a:lstStyle/>
          <a:p>
            <a:r>
              <a:rPr lang="en-US" altLang="ko-KR" dirty="0">
                <a:solidFill>
                  <a:srgbClr val="0000FF"/>
                </a:solidFill>
              </a:rPr>
              <a:t>What makes this change ?</a:t>
            </a:r>
            <a:endParaRPr lang="ko-KR" altLang="en-US" dirty="0">
              <a:solidFill>
                <a:srgbClr val="0000FF"/>
              </a:solidFill>
            </a:endParaRPr>
          </a:p>
        </p:txBody>
      </p:sp>
      <p:sp>
        <p:nvSpPr>
          <p:cNvPr id="43" name="TextBox 42">
            <a:extLst>
              <a:ext uri="{FF2B5EF4-FFF2-40B4-BE49-F238E27FC236}">
                <a16:creationId xmlns:a16="http://schemas.microsoft.com/office/drawing/2014/main" id="{C7040940-79FC-4159-A265-CFA6EC20A4DD}"/>
              </a:ext>
            </a:extLst>
          </p:cNvPr>
          <p:cNvSpPr txBox="1"/>
          <p:nvPr/>
        </p:nvSpPr>
        <p:spPr>
          <a:xfrm>
            <a:off x="6830201" y="3934828"/>
            <a:ext cx="1835759" cy="276999"/>
          </a:xfrm>
          <a:prstGeom prst="rect">
            <a:avLst/>
          </a:prstGeom>
          <a:noFill/>
        </p:spPr>
        <p:txBody>
          <a:bodyPr wrap="none" rtlCol="0">
            <a:spAutoFit/>
          </a:bodyPr>
          <a:lstStyle/>
          <a:p>
            <a:r>
              <a:rPr lang="en-US" altLang="ko-KR" dirty="0">
                <a:solidFill>
                  <a:srgbClr val="0000FF"/>
                </a:solidFill>
              </a:rPr>
              <a:t>“See the comment, I-103.”</a:t>
            </a:r>
            <a:endParaRPr lang="ko-KR" altLang="en-US" dirty="0">
              <a:solidFill>
                <a:srgbClr val="0000FF"/>
              </a:solidFill>
            </a:endParaRPr>
          </a:p>
        </p:txBody>
      </p:sp>
      <p:sp>
        <p:nvSpPr>
          <p:cNvPr id="44" name="TextBox 43">
            <a:extLst>
              <a:ext uri="{FF2B5EF4-FFF2-40B4-BE49-F238E27FC236}">
                <a16:creationId xmlns:a16="http://schemas.microsoft.com/office/drawing/2014/main" id="{533341E7-A36A-45DA-A336-FC50961996F5}"/>
              </a:ext>
            </a:extLst>
          </p:cNvPr>
          <p:cNvSpPr txBox="1"/>
          <p:nvPr/>
        </p:nvSpPr>
        <p:spPr>
          <a:xfrm>
            <a:off x="6938453" y="2202235"/>
            <a:ext cx="2205547" cy="584775"/>
          </a:xfrm>
          <a:prstGeom prst="rect">
            <a:avLst/>
          </a:prstGeom>
          <a:noFill/>
          <a:ln>
            <a:solidFill>
              <a:srgbClr val="0000FF"/>
            </a:solidFill>
          </a:ln>
        </p:spPr>
        <p:txBody>
          <a:bodyPr wrap="square" rtlCol="0">
            <a:spAutoFit/>
          </a:bodyPr>
          <a:lstStyle/>
          <a:p>
            <a:pPr marL="126000" indent="-126000">
              <a:buFont typeface="+mj-lt"/>
              <a:buAutoNum type="arabicPeriod"/>
            </a:pPr>
            <a:r>
              <a:rPr lang="en-US" altLang="ko-KR" sz="800" dirty="0">
                <a:solidFill>
                  <a:srgbClr val="0000FF"/>
                </a:solidFill>
              </a:rPr>
              <a:t>Change “Low data stream” to “</a:t>
            </a:r>
            <a:r>
              <a:rPr lang="en-US" altLang="ko-KR" sz="800" dirty="0">
                <a:solidFill>
                  <a:srgbClr val="0000FF"/>
                </a:solidFill>
                <a:highlight>
                  <a:srgbClr val="FFFF00"/>
                </a:highlight>
              </a:rPr>
              <a:t>Low rate data stream</a:t>
            </a:r>
            <a:r>
              <a:rPr lang="en-US" altLang="ko-KR" sz="800" dirty="0">
                <a:solidFill>
                  <a:srgbClr val="0000FF"/>
                </a:solidFill>
              </a:rPr>
              <a:t>” in Figure 216p.</a:t>
            </a:r>
          </a:p>
          <a:p>
            <a:pPr marL="126000" indent="-126000">
              <a:buFont typeface="+mj-lt"/>
              <a:buAutoNum type="arabicPeriod"/>
            </a:pPr>
            <a:r>
              <a:rPr lang="en-US" altLang="ko-KR" sz="800" dirty="0">
                <a:solidFill>
                  <a:srgbClr val="0000FF"/>
                </a:solidFill>
              </a:rPr>
              <a:t>Change “PPM encoder” to “AM encoder” in Figure 216p.</a:t>
            </a:r>
          </a:p>
        </p:txBody>
      </p:sp>
      <p:sp>
        <p:nvSpPr>
          <p:cNvPr id="45" name="TextBox 44">
            <a:extLst>
              <a:ext uri="{FF2B5EF4-FFF2-40B4-BE49-F238E27FC236}">
                <a16:creationId xmlns:a16="http://schemas.microsoft.com/office/drawing/2014/main" id="{C2246BE1-22BD-4878-A17D-6E3F784B0014}"/>
              </a:ext>
            </a:extLst>
          </p:cNvPr>
          <p:cNvSpPr txBox="1"/>
          <p:nvPr/>
        </p:nvSpPr>
        <p:spPr>
          <a:xfrm>
            <a:off x="6932165" y="1591429"/>
            <a:ext cx="2205547" cy="584775"/>
          </a:xfrm>
          <a:prstGeom prst="rect">
            <a:avLst/>
          </a:prstGeom>
          <a:noFill/>
          <a:ln>
            <a:solidFill>
              <a:srgbClr val="0000FF"/>
            </a:solidFill>
          </a:ln>
        </p:spPr>
        <p:txBody>
          <a:bodyPr wrap="square" rtlCol="0">
            <a:spAutoFit/>
          </a:bodyPr>
          <a:lstStyle/>
          <a:p>
            <a:pPr marL="126000" indent="-126000">
              <a:buFont typeface="+mj-lt"/>
              <a:buAutoNum type="arabicPeriod"/>
            </a:pPr>
            <a:r>
              <a:rPr lang="en-US" altLang="ko-KR" sz="800" dirty="0">
                <a:solidFill>
                  <a:srgbClr val="0000FF"/>
                </a:solidFill>
              </a:rPr>
              <a:t>Change “High data stream” to “</a:t>
            </a:r>
            <a:r>
              <a:rPr lang="en-US" altLang="ko-KR" sz="800" dirty="0">
                <a:solidFill>
                  <a:srgbClr val="0000FF"/>
                </a:solidFill>
                <a:highlight>
                  <a:srgbClr val="FFFF00"/>
                </a:highlight>
              </a:rPr>
              <a:t>High rate data stream</a:t>
            </a:r>
            <a:r>
              <a:rPr lang="en-US" altLang="ko-KR" sz="800" dirty="0">
                <a:solidFill>
                  <a:srgbClr val="0000FF"/>
                </a:solidFill>
              </a:rPr>
              <a:t>” in Figure 216p.</a:t>
            </a:r>
          </a:p>
          <a:p>
            <a:pPr marL="126000" indent="-126000">
              <a:buFont typeface="+mj-lt"/>
              <a:buAutoNum type="arabicPeriod"/>
            </a:pPr>
            <a:r>
              <a:rPr lang="en-US" altLang="ko-KR" sz="800" dirty="0">
                <a:solidFill>
                  <a:srgbClr val="0000FF"/>
                </a:solidFill>
              </a:rPr>
              <a:t>Change “AM encoder” to “PPM encoder” in Figure 216p.</a:t>
            </a:r>
          </a:p>
        </p:txBody>
      </p:sp>
      <p:sp>
        <p:nvSpPr>
          <p:cNvPr id="46" name="TextBox 45">
            <a:extLst>
              <a:ext uri="{FF2B5EF4-FFF2-40B4-BE49-F238E27FC236}">
                <a16:creationId xmlns:a16="http://schemas.microsoft.com/office/drawing/2014/main" id="{64FB528F-8FFE-420D-A200-D72B90D6D807}"/>
              </a:ext>
            </a:extLst>
          </p:cNvPr>
          <p:cNvSpPr txBox="1"/>
          <p:nvPr/>
        </p:nvSpPr>
        <p:spPr>
          <a:xfrm>
            <a:off x="6979643" y="3421446"/>
            <a:ext cx="1475084" cy="461665"/>
          </a:xfrm>
          <a:prstGeom prst="rect">
            <a:avLst/>
          </a:prstGeom>
          <a:noFill/>
          <a:ln>
            <a:solidFill>
              <a:srgbClr val="0000FF"/>
            </a:solidFill>
          </a:ln>
        </p:spPr>
        <p:txBody>
          <a:bodyPr wrap="none" rtlCol="0">
            <a:spAutoFit/>
          </a:bodyPr>
          <a:lstStyle/>
          <a:p>
            <a:r>
              <a:rPr lang="en-US" altLang="ko-KR" dirty="0">
                <a:solidFill>
                  <a:srgbClr val="0000FF"/>
                </a:solidFill>
              </a:rPr>
              <a:t>“</a:t>
            </a:r>
            <a:r>
              <a:rPr lang="en-US" altLang="ko-KR" dirty="0">
                <a:solidFill>
                  <a:srgbClr val="FF0000"/>
                </a:solidFill>
              </a:rPr>
              <a:t> </a:t>
            </a:r>
            <a:r>
              <a:rPr lang="en-US" altLang="ko-KR" strike="sngStrike" dirty="0">
                <a:solidFill>
                  <a:srgbClr val="FF0000"/>
                </a:solidFill>
                <a:highlight>
                  <a:srgbClr val="FFFF00"/>
                </a:highlight>
              </a:rPr>
              <a:t>Right</a:t>
            </a:r>
            <a:r>
              <a:rPr lang="en-US" altLang="ko-KR" dirty="0">
                <a:solidFill>
                  <a:srgbClr val="FF0000"/>
                </a:solidFill>
                <a:highlight>
                  <a:srgbClr val="FFFF00"/>
                </a:highlight>
              </a:rPr>
              <a:t>  </a:t>
            </a:r>
            <a:r>
              <a:rPr lang="en-US" altLang="ko-KR" dirty="0">
                <a:highlight>
                  <a:srgbClr val="FFFF00"/>
                </a:highlight>
              </a:rPr>
              <a:t>LED array </a:t>
            </a:r>
            <a:r>
              <a:rPr lang="en-US" altLang="ko-KR" dirty="0">
                <a:solidFill>
                  <a:srgbClr val="0000FF"/>
                </a:solidFill>
              </a:rPr>
              <a:t>”</a:t>
            </a:r>
          </a:p>
          <a:p>
            <a:r>
              <a:rPr lang="en-US" altLang="ko-KR" dirty="0">
                <a:solidFill>
                  <a:srgbClr val="0000FF"/>
                </a:solidFill>
              </a:rPr>
              <a:t>“ </a:t>
            </a:r>
            <a:r>
              <a:rPr lang="en-US" altLang="ko-KR" strike="sngStrike" dirty="0">
                <a:solidFill>
                  <a:srgbClr val="FF0000"/>
                </a:solidFill>
                <a:highlight>
                  <a:srgbClr val="FFFF00"/>
                </a:highlight>
              </a:rPr>
              <a:t>Right</a:t>
            </a:r>
            <a:r>
              <a:rPr lang="en-US" altLang="ko-KR" dirty="0">
                <a:solidFill>
                  <a:srgbClr val="FF0000"/>
                </a:solidFill>
                <a:highlight>
                  <a:srgbClr val="FFFF00"/>
                </a:highlight>
              </a:rPr>
              <a:t>  </a:t>
            </a:r>
            <a:r>
              <a:rPr lang="en-US" altLang="ko-KR" dirty="0">
                <a:highlight>
                  <a:srgbClr val="FFFF00"/>
                </a:highlight>
              </a:rPr>
              <a:t>LED array </a:t>
            </a:r>
            <a:r>
              <a:rPr lang="en-US" altLang="ko-KR" dirty="0">
                <a:solidFill>
                  <a:srgbClr val="0000FF"/>
                </a:solidFill>
              </a:rPr>
              <a:t>”</a:t>
            </a:r>
            <a:endParaRPr lang="ko-KR" altLang="en-US" dirty="0">
              <a:solidFill>
                <a:srgbClr val="0000FF"/>
              </a:solidFill>
            </a:endParaRPr>
          </a:p>
        </p:txBody>
      </p:sp>
      <p:sp>
        <p:nvSpPr>
          <p:cNvPr id="47" name="화살표: 아래쪽 46">
            <a:extLst>
              <a:ext uri="{FF2B5EF4-FFF2-40B4-BE49-F238E27FC236}">
                <a16:creationId xmlns:a16="http://schemas.microsoft.com/office/drawing/2014/main" id="{A053A6F9-21D6-4865-9CF1-59C7F7A7B9E6}"/>
              </a:ext>
            </a:extLst>
          </p:cNvPr>
          <p:cNvSpPr/>
          <p:nvPr/>
        </p:nvSpPr>
        <p:spPr bwMode="auto">
          <a:xfrm rot="5400000" flipH="1" flipV="1">
            <a:off x="6735303" y="3569081"/>
            <a:ext cx="269113" cy="166396"/>
          </a:xfrm>
          <a:prstGeom prst="downArrow">
            <a:avLst>
              <a:gd name="adj1" fmla="val 49445"/>
              <a:gd name="adj2" fmla="val 50000"/>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8" name="TextBox 47">
            <a:extLst>
              <a:ext uri="{FF2B5EF4-FFF2-40B4-BE49-F238E27FC236}">
                <a16:creationId xmlns:a16="http://schemas.microsoft.com/office/drawing/2014/main" id="{5BBF098F-5B68-4D9B-9109-0A02B3E8E1D3}"/>
              </a:ext>
            </a:extLst>
          </p:cNvPr>
          <p:cNvSpPr txBox="1"/>
          <p:nvPr/>
        </p:nvSpPr>
        <p:spPr>
          <a:xfrm>
            <a:off x="4963988" y="2970177"/>
            <a:ext cx="1330814" cy="246221"/>
          </a:xfrm>
          <a:prstGeom prst="rect">
            <a:avLst/>
          </a:prstGeom>
          <a:noFill/>
          <a:ln>
            <a:solidFill>
              <a:srgbClr val="0000FF"/>
            </a:solidFill>
          </a:ln>
        </p:spPr>
        <p:txBody>
          <a:bodyPr wrap="none" rtlCol="0">
            <a:spAutoFit/>
          </a:bodyPr>
          <a:lstStyle/>
          <a:p>
            <a:r>
              <a:rPr lang="en-US" altLang="ko-KR" sz="1000" dirty="0">
                <a:solidFill>
                  <a:srgbClr val="0000FF"/>
                </a:solidFill>
              </a:rPr>
              <a:t>“</a:t>
            </a:r>
            <a:r>
              <a:rPr lang="en-US" altLang="ko-KR" sz="1000" dirty="0">
                <a:solidFill>
                  <a:srgbClr val="FF0000"/>
                </a:solidFill>
              </a:rPr>
              <a:t> </a:t>
            </a:r>
            <a:r>
              <a:rPr lang="en-US" altLang="ko-KR" sz="1000" strike="sngStrike" dirty="0">
                <a:solidFill>
                  <a:srgbClr val="FF0000"/>
                </a:solidFill>
                <a:highlight>
                  <a:srgbClr val="FFFF00"/>
                </a:highlight>
              </a:rPr>
              <a:t>PPM</a:t>
            </a:r>
            <a:r>
              <a:rPr lang="en-US" altLang="ko-KR" sz="1000" dirty="0">
                <a:solidFill>
                  <a:srgbClr val="FF0000"/>
                </a:solidFill>
                <a:highlight>
                  <a:srgbClr val="FFFF00"/>
                </a:highlight>
              </a:rPr>
              <a:t>  AM </a:t>
            </a:r>
            <a:r>
              <a:rPr lang="en-US" altLang="ko-KR" sz="1000" dirty="0">
                <a:highlight>
                  <a:srgbClr val="FFFF00"/>
                </a:highlight>
              </a:rPr>
              <a:t>encoder </a:t>
            </a:r>
            <a:r>
              <a:rPr lang="en-US" altLang="ko-KR" sz="1000" dirty="0">
                <a:solidFill>
                  <a:srgbClr val="0000FF"/>
                </a:solidFill>
              </a:rPr>
              <a:t>”</a:t>
            </a:r>
          </a:p>
        </p:txBody>
      </p:sp>
      <p:sp>
        <p:nvSpPr>
          <p:cNvPr id="49" name="TextBox 48">
            <a:extLst>
              <a:ext uri="{FF2B5EF4-FFF2-40B4-BE49-F238E27FC236}">
                <a16:creationId xmlns:a16="http://schemas.microsoft.com/office/drawing/2014/main" id="{A2DB9D2D-D90C-4894-9F6B-6C407F32BBF4}"/>
              </a:ext>
            </a:extLst>
          </p:cNvPr>
          <p:cNvSpPr txBox="1"/>
          <p:nvPr/>
        </p:nvSpPr>
        <p:spPr>
          <a:xfrm>
            <a:off x="4961946" y="4074292"/>
            <a:ext cx="1330814" cy="246221"/>
          </a:xfrm>
          <a:prstGeom prst="rect">
            <a:avLst/>
          </a:prstGeom>
          <a:noFill/>
          <a:ln>
            <a:solidFill>
              <a:srgbClr val="0000FF"/>
            </a:solidFill>
          </a:ln>
        </p:spPr>
        <p:txBody>
          <a:bodyPr wrap="none" rtlCol="0">
            <a:spAutoFit/>
          </a:bodyPr>
          <a:lstStyle/>
          <a:p>
            <a:r>
              <a:rPr lang="en-US" altLang="ko-KR" sz="1000" dirty="0">
                <a:solidFill>
                  <a:srgbClr val="0000FF"/>
                </a:solidFill>
              </a:rPr>
              <a:t>“</a:t>
            </a:r>
            <a:r>
              <a:rPr lang="en-US" altLang="ko-KR" sz="1000" dirty="0">
                <a:solidFill>
                  <a:srgbClr val="FF0000"/>
                </a:solidFill>
              </a:rPr>
              <a:t> </a:t>
            </a:r>
            <a:r>
              <a:rPr lang="en-US" altLang="ko-KR" sz="1000" strike="sngStrike" dirty="0">
                <a:solidFill>
                  <a:srgbClr val="FF0000"/>
                </a:solidFill>
                <a:highlight>
                  <a:srgbClr val="FFFF00"/>
                </a:highlight>
              </a:rPr>
              <a:t>AM</a:t>
            </a:r>
            <a:r>
              <a:rPr lang="en-US" altLang="ko-KR" sz="1000" dirty="0">
                <a:solidFill>
                  <a:srgbClr val="FF0000"/>
                </a:solidFill>
                <a:highlight>
                  <a:srgbClr val="FFFF00"/>
                </a:highlight>
              </a:rPr>
              <a:t>  PPM </a:t>
            </a:r>
            <a:r>
              <a:rPr lang="en-US" altLang="ko-KR" sz="1000" dirty="0">
                <a:highlight>
                  <a:srgbClr val="FFFF00"/>
                </a:highlight>
              </a:rPr>
              <a:t>encoder </a:t>
            </a:r>
            <a:r>
              <a:rPr lang="en-US" altLang="ko-KR" sz="1000" dirty="0">
                <a:solidFill>
                  <a:srgbClr val="0000FF"/>
                </a:solidFill>
              </a:rPr>
              <a:t>”</a:t>
            </a:r>
          </a:p>
        </p:txBody>
      </p:sp>
      <p:sp>
        <p:nvSpPr>
          <p:cNvPr id="50" name="화살표: 아래쪽 49">
            <a:extLst>
              <a:ext uri="{FF2B5EF4-FFF2-40B4-BE49-F238E27FC236}">
                <a16:creationId xmlns:a16="http://schemas.microsoft.com/office/drawing/2014/main" id="{42856CD8-B75B-412D-A469-8A8FCEFC4832}"/>
              </a:ext>
            </a:extLst>
          </p:cNvPr>
          <p:cNvSpPr/>
          <p:nvPr/>
        </p:nvSpPr>
        <p:spPr bwMode="auto">
          <a:xfrm rot="3265298" flipH="1" flipV="1">
            <a:off x="4773153" y="3029061"/>
            <a:ext cx="223714" cy="166396"/>
          </a:xfrm>
          <a:prstGeom prst="downArrow">
            <a:avLst>
              <a:gd name="adj1" fmla="val 49445"/>
              <a:gd name="adj2" fmla="val 50000"/>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51" name="화살표: 아래쪽 50">
            <a:extLst>
              <a:ext uri="{FF2B5EF4-FFF2-40B4-BE49-F238E27FC236}">
                <a16:creationId xmlns:a16="http://schemas.microsoft.com/office/drawing/2014/main" id="{F38D9171-8D45-4F81-9066-5102AAA9B701}"/>
              </a:ext>
            </a:extLst>
          </p:cNvPr>
          <p:cNvSpPr/>
          <p:nvPr/>
        </p:nvSpPr>
        <p:spPr bwMode="auto">
          <a:xfrm rot="7568944" flipH="1" flipV="1">
            <a:off x="4766944" y="4062393"/>
            <a:ext cx="223714" cy="166396"/>
          </a:xfrm>
          <a:prstGeom prst="downArrow">
            <a:avLst>
              <a:gd name="adj1" fmla="val 49445"/>
              <a:gd name="adj2" fmla="val 50000"/>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52" name="화살표: 아래쪽 51">
            <a:extLst>
              <a:ext uri="{FF2B5EF4-FFF2-40B4-BE49-F238E27FC236}">
                <a16:creationId xmlns:a16="http://schemas.microsoft.com/office/drawing/2014/main" id="{20078573-889D-407D-BC98-BBB32D0FDA3A}"/>
              </a:ext>
            </a:extLst>
          </p:cNvPr>
          <p:cNvSpPr/>
          <p:nvPr/>
        </p:nvSpPr>
        <p:spPr bwMode="auto">
          <a:xfrm rot="16200000" flipV="1">
            <a:off x="5906540" y="1818510"/>
            <a:ext cx="351128" cy="359104"/>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53" name="TextBox 52">
            <a:extLst>
              <a:ext uri="{FF2B5EF4-FFF2-40B4-BE49-F238E27FC236}">
                <a16:creationId xmlns:a16="http://schemas.microsoft.com/office/drawing/2014/main" id="{F37CF2BB-3CFA-4D2A-B5BE-9A2CA75FF2E6}"/>
              </a:ext>
            </a:extLst>
          </p:cNvPr>
          <p:cNvSpPr txBox="1"/>
          <p:nvPr/>
        </p:nvSpPr>
        <p:spPr>
          <a:xfrm>
            <a:off x="4860559" y="1879900"/>
            <a:ext cx="1101584" cy="307777"/>
          </a:xfrm>
          <a:prstGeom prst="rect">
            <a:avLst/>
          </a:prstGeom>
          <a:noFill/>
        </p:spPr>
        <p:txBody>
          <a:bodyPr wrap="none" rtlCol="0">
            <a:spAutoFit/>
          </a:bodyPr>
          <a:lstStyle/>
          <a:p>
            <a:r>
              <a:rPr lang="en-US" altLang="ko-KR" sz="1400" dirty="0">
                <a:solidFill>
                  <a:srgbClr val="0000FF"/>
                </a:solidFill>
              </a:rPr>
              <a:t>“REVISED”</a:t>
            </a:r>
            <a:endParaRPr lang="ko-KR" altLang="en-US" sz="1400" dirty="0">
              <a:solidFill>
                <a:srgbClr val="0000FF"/>
              </a:solidFill>
            </a:endParaRPr>
          </a:p>
        </p:txBody>
      </p:sp>
      <p:sp>
        <p:nvSpPr>
          <p:cNvPr id="54" name="직사각형 53">
            <a:extLst>
              <a:ext uri="{FF2B5EF4-FFF2-40B4-BE49-F238E27FC236}">
                <a16:creationId xmlns:a16="http://schemas.microsoft.com/office/drawing/2014/main" id="{B3779C85-FB85-4258-8541-5B5F11BD6AA6}"/>
              </a:ext>
            </a:extLst>
          </p:cNvPr>
          <p:cNvSpPr/>
          <p:nvPr/>
        </p:nvSpPr>
        <p:spPr bwMode="auto">
          <a:xfrm>
            <a:off x="6274232" y="1691641"/>
            <a:ext cx="651645" cy="738098"/>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75518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2CE61064-8C76-4BD3-81CD-41E2CAA67DDB}"/>
              </a:ext>
            </a:extLst>
          </p:cNvPr>
          <p:cNvPicPr>
            <a:picLocks noChangeAspect="1"/>
          </p:cNvPicPr>
          <p:nvPr/>
        </p:nvPicPr>
        <p:blipFill>
          <a:blip r:embed="rId2"/>
          <a:stretch>
            <a:fillRect/>
          </a:stretch>
        </p:blipFill>
        <p:spPr>
          <a:xfrm>
            <a:off x="0" y="1719217"/>
            <a:ext cx="9144000" cy="844534"/>
          </a:xfrm>
          <a:prstGeom prst="rect">
            <a:avLst/>
          </a:prstGeom>
        </p:spPr>
      </p:pic>
      <p:pic>
        <p:nvPicPr>
          <p:cNvPr id="9" name="그림 8">
            <a:extLst>
              <a:ext uri="{FF2B5EF4-FFF2-40B4-BE49-F238E27FC236}">
                <a16:creationId xmlns:a16="http://schemas.microsoft.com/office/drawing/2014/main" id="{2F9048F4-FB9F-442E-8D86-738CDBDB054D}"/>
              </a:ext>
            </a:extLst>
          </p:cNvPr>
          <p:cNvPicPr>
            <a:picLocks noChangeAspect="1"/>
          </p:cNvPicPr>
          <p:nvPr/>
        </p:nvPicPr>
        <p:blipFill>
          <a:blip r:embed="rId3"/>
          <a:stretch>
            <a:fillRect/>
          </a:stretch>
        </p:blipFill>
        <p:spPr>
          <a:xfrm>
            <a:off x="1187624" y="3011971"/>
            <a:ext cx="2555146" cy="1233708"/>
          </a:xfrm>
          <a:prstGeom prst="rect">
            <a:avLst/>
          </a:prstGeom>
        </p:spPr>
      </p:pic>
      <p:pic>
        <p:nvPicPr>
          <p:cNvPr id="12" name="그림 11">
            <a:extLst>
              <a:ext uri="{FF2B5EF4-FFF2-40B4-BE49-F238E27FC236}">
                <a16:creationId xmlns:a16="http://schemas.microsoft.com/office/drawing/2014/main" id="{120C57F7-4AA0-464A-A3F7-A5F4A85E911B}"/>
              </a:ext>
            </a:extLst>
          </p:cNvPr>
          <p:cNvPicPr>
            <a:picLocks noChangeAspect="1"/>
          </p:cNvPicPr>
          <p:nvPr/>
        </p:nvPicPr>
        <p:blipFill>
          <a:blip r:embed="rId4"/>
          <a:stretch>
            <a:fillRect/>
          </a:stretch>
        </p:blipFill>
        <p:spPr>
          <a:xfrm>
            <a:off x="4510574" y="3106624"/>
            <a:ext cx="2967479" cy="1054167"/>
          </a:xfrm>
          <a:prstGeom prst="rect">
            <a:avLst/>
          </a:prstGeom>
        </p:spPr>
      </p:pic>
      <p:sp>
        <p:nvSpPr>
          <p:cNvPr id="2" name="날짜 개체 틀 1"/>
          <p:cNvSpPr>
            <a:spLocks noGrp="1"/>
          </p:cNvSpPr>
          <p:nvPr>
            <p:ph type="dt" sz="half" idx="10"/>
          </p:nvPr>
        </p:nvSpPr>
        <p:spPr/>
        <p:txBody>
          <a:bodyPr/>
          <a:lstStyle/>
          <a:p>
            <a:r>
              <a:rPr lang="en-US" altLang="ko-KR"/>
              <a:t>May 2024</a:t>
            </a:r>
            <a:endParaRPr lang="en-US" altLang="zh-CN" dirty="0"/>
          </a:p>
        </p:txBody>
      </p:sp>
      <p:sp>
        <p:nvSpPr>
          <p:cNvPr id="3" name="슬라이드 번호 개체 틀 2"/>
          <p:cNvSpPr>
            <a:spLocks noGrp="1"/>
          </p:cNvSpPr>
          <p:nvPr>
            <p:ph type="sldNum" sz="quarter" idx="12"/>
          </p:nvPr>
        </p:nvSpPr>
        <p:spPr>
          <a:xfrm>
            <a:off x="4344988" y="6475413"/>
            <a:ext cx="530225" cy="182562"/>
          </a:xfrm>
        </p:spPr>
        <p:txBody>
          <a:bodyPr/>
          <a:lstStyle/>
          <a:p>
            <a:r>
              <a:rPr lang="en-US" altLang="zh-CN"/>
              <a:t>Slide </a:t>
            </a:r>
            <a:fld id="{76C0EB13-4677-48A4-A691-EDFD86E62D7A}" type="slidenum">
              <a:rPr lang="en-US" altLang="zh-CN" smtClean="0"/>
              <a:pPr/>
              <a:t>9</a:t>
            </a:fld>
            <a:endParaRPr lang="en-US" altLang="zh-CN" dirty="0"/>
          </a:p>
        </p:txBody>
      </p:sp>
      <p:sp>
        <p:nvSpPr>
          <p:cNvPr id="4" name="바닥글 개체 틀 3"/>
          <p:cNvSpPr>
            <a:spLocks noGrp="1"/>
          </p:cNvSpPr>
          <p:nvPr>
            <p:ph type="ftr" sz="quarter" idx="3"/>
          </p:nvPr>
        </p:nvSpPr>
        <p:spPr/>
        <p:txBody>
          <a:bodyPr/>
          <a:lstStyle/>
          <a:p>
            <a:r>
              <a:rPr lang="en-US" altLang="zh-CN"/>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2800" b="1" dirty="0">
                <a:latin typeface="+mj-ea"/>
                <a:ea typeface="+mj-ea"/>
                <a:cs typeface="Arial" panose="020B0604020202020204" pitchFamily="34" charset="0"/>
              </a:rPr>
              <a:t>CID#  I-99 and I-100</a:t>
            </a:r>
            <a:endParaRPr lang="ko-KR" altLang="en-US" sz="2800" b="1" dirty="0">
              <a:latin typeface="+mj-ea"/>
              <a:ea typeface="+mj-ea"/>
              <a:cs typeface="Arial" panose="020B0604020202020204" pitchFamily="34" charset="0"/>
            </a:endParaRPr>
          </a:p>
        </p:txBody>
      </p:sp>
      <p:pic>
        <p:nvPicPr>
          <p:cNvPr id="16" name="그림 15">
            <a:extLst>
              <a:ext uri="{FF2B5EF4-FFF2-40B4-BE49-F238E27FC236}">
                <a16:creationId xmlns:a16="http://schemas.microsoft.com/office/drawing/2014/main" id="{9C79AC93-051F-429C-ACA6-54A87BE09F69}"/>
              </a:ext>
            </a:extLst>
          </p:cNvPr>
          <p:cNvPicPr>
            <a:picLocks noChangeAspect="1"/>
          </p:cNvPicPr>
          <p:nvPr/>
        </p:nvPicPr>
        <p:blipFill>
          <a:blip r:embed="rId5"/>
          <a:stretch>
            <a:fillRect/>
          </a:stretch>
        </p:blipFill>
        <p:spPr>
          <a:xfrm>
            <a:off x="0" y="1369149"/>
            <a:ext cx="9144000" cy="353169"/>
          </a:xfrm>
          <a:prstGeom prst="rect">
            <a:avLst/>
          </a:prstGeom>
        </p:spPr>
      </p:pic>
      <p:sp>
        <p:nvSpPr>
          <p:cNvPr id="21" name="사각형: 둥근 모서리 20">
            <a:extLst>
              <a:ext uri="{FF2B5EF4-FFF2-40B4-BE49-F238E27FC236}">
                <a16:creationId xmlns:a16="http://schemas.microsoft.com/office/drawing/2014/main" id="{BF1AC9C6-A2A0-4302-8746-9918FB8A5F21}"/>
              </a:ext>
            </a:extLst>
          </p:cNvPr>
          <p:cNvSpPr/>
          <p:nvPr/>
        </p:nvSpPr>
        <p:spPr bwMode="auto">
          <a:xfrm>
            <a:off x="5255179" y="4286485"/>
            <a:ext cx="20129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p40 in the current D7 </a:t>
            </a:r>
            <a:r>
              <a:rPr lang="en-US" altLang="ko-KR" dirty="0"/>
              <a:t>redline</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31" name="사각형: 둥근 모서리 30">
            <a:extLst>
              <a:ext uri="{FF2B5EF4-FFF2-40B4-BE49-F238E27FC236}">
                <a16:creationId xmlns:a16="http://schemas.microsoft.com/office/drawing/2014/main" id="{251CAB7F-1781-4484-A8B6-5E33D2FCE9FE}"/>
              </a:ext>
            </a:extLst>
          </p:cNvPr>
          <p:cNvSpPr/>
          <p:nvPr/>
        </p:nvSpPr>
        <p:spPr bwMode="auto">
          <a:xfrm>
            <a:off x="1576120" y="4291813"/>
            <a:ext cx="2012954" cy="266956"/>
          </a:xfrm>
          <a:prstGeom prst="round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a:ln>
                  <a:noFill/>
                </a:ln>
                <a:solidFill>
                  <a:schemeClr val="tx1"/>
                </a:solidFill>
                <a:effectLst/>
                <a:latin typeface="Times New Roman" pitchFamily="18" charset="0"/>
              </a:rPr>
              <a:t>p37 in the current D6 draft</a:t>
            </a:r>
            <a:endParaRPr kumimoji="0" lang="ko-KR" altLang="en-US" sz="1200" b="0" i="0" u="none" strike="noStrike" cap="none" normalizeH="0" baseline="0" dirty="0">
              <a:ln>
                <a:noFill/>
              </a:ln>
              <a:solidFill>
                <a:schemeClr val="tx1"/>
              </a:solidFill>
              <a:effectLst/>
              <a:latin typeface="Times New Roman" pitchFamily="18" charset="0"/>
            </a:endParaRPr>
          </a:p>
        </p:txBody>
      </p:sp>
      <p:sp>
        <p:nvSpPr>
          <p:cNvPr id="34" name="직사각형 33">
            <a:extLst>
              <a:ext uri="{FF2B5EF4-FFF2-40B4-BE49-F238E27FC236}">
                <a16:creationId xmlns:a16="http://schemas.microsoft.com/office/drawing/2014/main" id="{C911DBFF-4224-4746-AB46-4F532FAD57D0}"/>
              </a:ext>
            </a:extLst>
          </p:cNvPr>
          <p:cNvSpPr/>
          <p:nvPr/>
        </p:nvSpPr>
        <p:spPr bwMode="auto">
          <a:xfrm>
            <a:off x="5683428" y="3129678"/>
            <a:ext cx="708609" cy="1039064"/>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44" name="TextBox 43">
            <a:extLst>
              <a:ext uri="{FF2B5EF4-FFF2-40B4-BE49-F238E27FC236}">
                <a16:creationId xmlns:a16="http://schemas.microsoft.com/office/drawing/2014/main" id="{533341E7-A36A-45DA-A336-FC50961996F5}"/>
              </a:ext>
            </a:extLst>
          </p:cNvPr>
          <p:cNvSpPr txBox="1"/>
          <p:nvPr/>
        </p:nvSpPr>
        <p:spPr>
          <a:xfrm>
            <a:off x="6938453" y="2320421"/>
            <a:ext cx="2205547" cy="584775"/>
          </a:xfrm>
          <a:prstGeom prst="rect">
            <a:avLst/>
          </a:prstGeom>
          <a:noFill/>
          <a:ln>
            <a:solidFill>
              <a:srgbClr val="0000FF"/>
            </a:solidFill>
          </a:ln>
        </p:spPr>
        <p:txBody>
          <a:bodyPr wrap="square" rtlCol="0">
            <a:spAutoFit/>
          </a:bodyPr>
          <a:lstStyle/>
          <a:p>
            <a:pPr marL="126000" indent="-126000">
              <a:buFont typeface="+mj-lt"/>
              <a:buAutoNum type="arabicPeriod"/>
            </a:pPr>
            <a:r>
              <a:rPr lang="en-US" altLang="ko-KR" sz="800" dirty="0">
                <a:solidFill>
                  <a:srgbClr val="0000FF"/>
                </a:solidFill>
              </a:rPr>
              <a:t>See the comments, I-97 and I-98.</a:t>
            </a:r>
          </a:p>
          <a:p>
            <a:pPr marL="126000" indent="-126000">
              <a:buFont typeface="+mj-lt"/>
              <a:buAutoNum type="arabicPeriod"/>
            </a:pPr>
            <a:r>
              <a:rPr lang="en-US" altLang="ko-KR" sz="800" dirty="0">
                <a:solidFill>
                  <a:srgbClr val="0000FF"/>
                </a:solidFill>
              </a:rPr>
              <a:t>Insert “Low rate FEC encoder” between “AM encoder” and “Modulation”  for low rate data stream in Figure 216p.</a:t>
            </a:r>
          </a:p>
        </p:txBody>
      </p:sp>
      <p:sp>
        <p:nvSpPr>
          <p:cNvPr id="45" name="TextBox 44">
            <a:extLst>
              <a:ext uri="{FF2B5EF4-FFF2-40B4-BE49-F238E27FC236}">
                <a16:creationId xmlns:a16="http://schemas.microsoft.com/office/drawing/2014/main" id="{C2246BE1-22BD-4878-A17D-6E3F784B0014}"/>
              </a:ext>
            </a:extLst>
          </p:cNvPr>
          <p:cNvSpPr txBox="1"/>
          <p:nvPr/>
        </p:nvSpPr>
        <p:spPr>
          <a:xfrm>
            <a:off x="6932165" y="1709615"/>
            <a:ext cx="2205547" cy="584775"/>
          </a:xfrm>
          <a:prstGeom prst="rect">
            <a:avLst/>
          </a:prstGeom>
          <a:noFill/>
          <a:ln>
            <a:solidFill>
              <a:srgbClr val="0000FF"/>
            </a:solidFill>
          </a:ln>
        </p:spPr>
        <p:txBody>
          <a:bodyPr wrap="square" rtlCol="0">
            <a:spAutoFit/>
          </a:bodyPr>
          <a:lstStyle/>
          <a:p>
            <a:pPr marL="126000" indent="-126000">
              <a:buFont typeface="+mj-lt"/>
              <a:buAutoNum type="arabicPeriod"/>
            </a:pPr>
            <a:r>
              <a:rPr lang="en-US" altLang="ko-KR" sz="800" dirty="0">
                <a:solidFill>
                  <a:srgbClr val="0000FF"/>
                </a:solidFill>
              </a:rPr>
              <a:t>See the comments, I-97 and I-98.</a:t>
            </a:r>
          </a:p>
          <a:p>
            <a:pPr marL="126000" indent="-126000">
              <a:buFont typeface="+mj-lt"/>
              <a:buAutoNum type="arabicPeriod"/>
            </a:pPr>
            <a:r>
              <a:rPr lang="en-US" altLang="ko-KR" sz="800" dirty="0">
                <a:solidFill>
                  <a:srgbClr val="0000FF"/>
                </a:solidFill>
              </a:rPr>
              <a:t>Insert “High rate FEC encoder” between “PPM encoder” and “Modulation”  for high rate data stream in Figure 216p.</a:t>
            </a:r>
          </a:p>
        </p:txBody>
      </p:sp>
      <p:sp>
        <p:nvSpPr>
          <p:cNvPr id="52" name="화살표: 아래쪽 51">
            <a:extLst>
              <a:ext uri="{FF2B5EF4-FFF2-40B4-BE49-F238E27FC236}">
                <a16:creationId xmlns:a16="http://schemas.microsoft.com/office/drawing/2014/main" id="{20078573-889D-407D-BC98-BBB32D0FDA3A}"/>
              </a:ext>
            </a:extLst>
          </p:cNvPr>
          <p:cNvSpPr/>
          <p:nvPr/>
        </p:nvSpPr>
        <p:spPr bwMode="auto">
          <a:xfrm rot="16200000" flipV="1">
            <a:off x="5935241" y="1965397"/>
            <a:ext cx="293726" cy="359104"/>
          </a:xfrm>
          <a:prstGeom prst="downArrow">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53" name="TextBox 52">
            <a:extLst>
              <a:ext uri="{FF2B5EF4-FFF2-40B4-BE49-F238E27FC236}">
                <a16:creationId xmlns:a16="http://schemas.microsoft.com/office/drawing/2014/main" id="{F37CF2BB-3CFA-4D2A-B5BE-9A2CA75FF2E6}"/>
              </a:ext>
            </a:extLst>
          </p:cNvPr>
          <p:cNvSpPr txBox="1"/>
          <p:nvPr/>
        </p:nvSpPr>
        <p:spPr>
          <a:xfrm>
            <a:off x="4860559" y="1998086"/>
            <a:ext cx="1101584" cy="307777"/>
          </a:xfrm>
          <a:prstGeom prst="rect">
            <a:avLst/>
          </a:prstGeom>
          <a:noFill/>
        </p:spPr>
        <p:txBody>
          <a:bodyPr wrap="none" rtlCol="0">
            <a:spAutoFit/>
          </a:bodyPr>
          <a:lstStyle/>
          <a:p>
            <a:r>
              <a:rPr lang="en-US" altLang="ko-KR" sz="1400" dirty="0">
                <a:solidFill>
                  <a:srgbClr val="0000FF"/>
                </a:solidFill>
              </a:rPr>
              <a:t>“REVISED”</a:t>
            </a:r>
            <a:endParaRPr lang="ko-KR" altLang="en-US" sz="1400" dirty="0">
              <a:solidFill>
                <a:srgbClr val="0000FF"/>
              </a:solidFill>
            </a:endParaRPr>
          </a:p>
        </p:txBody>
      </p:sp>
      <p:sp>
        <p:nvSpPr>
          <p:cNvPr id="54" name="직사각형 53">
            <a:extLst>
              <a:ext uri="{FF2B5EF4-FFF2-40B4-BE49-F238E27FC236}">
                <a16:creationId xmlns:a16="http://schemas.microsoft.com/office/drawing/2014/main" id="{B3779C85-FB85-4258-8541-5B5F11BD6AA6}"/>
              </a:ext>
            </a:extLst>
          </p:cNvPr>
          <p:cNvSpPr/>
          <p:nvPr/>
        </p:nvSpPr>
        <p:spPr bwMode="auto">
          <a:xfrm>
            <a:off x="6274232" y="1809827"/>
            <a:ext cx="651645" cy="738098"/>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a:ln>
                <a:noFill/>
              </a:ln>
              <a:solidFill>
                <a:schemeClr val="tx1"/>
              </a:solidFill>
              <a:effectLst/>
              <a:latin typeface="Times New Roman" pitchFamily="18" charset="0"/>
            </a:endParaRPr>
          </a:p>
        </p:txBody>
      </p:sp>
      <p:sp>
        <p:nvSpPr>
          <p:cNvPr id="55" name="Rectangle 3">
            <a:extLst>
              <a:ext uri="{FF2B5EF4-FFF2-40B4-BE49-F238E27FC236}">
                <a16:creationId xmlns:a16="http://schemas.microsoft.com/office/drawing/2014/main" id="{99B2E665-4127-410A-A541-8953AD9621B4}"/>
              </a:ext>
            </a:extLst>
          </p:cNvPr>
          <p:cNvSpPr>
            <a:spLocks noChangeArrowheads="1"/>
          </p:cNvSpPr>
          <p:nvPr/>
        </p:nvSpPr>
        <p:spPr bwMode="auto">
          <a:xfrm>
            <a:off x="251520" y="4986307"/>
            <a:ext cx="8432878" cy="663589"/>
          </a:xfrm>
          <a:prstGeom prst="rect">
            <a:avLst/>
          </a:prstGeom>
          <a:noFill/>
          <a:ln w="12700">
            <a:noFill/>
            <a:miter lim="800000"/>
            <a:headEnd type="none" w="sm" len="sm"/>
            <a:tailEnd type="none" w="sm" len="sm"/>
          </a:ln>
        </p:spPr>
        <p:txBody>
          <a:bodyPr/>
          <a:lstStyle/>
          <a:p>
            <a:pPr marL="342900" indent="-342900" algn="just">
              <a:lnSpc>
                <a:spcPct val="90000"/>
              </a:lnSpc>
              <a:spcBef>
                <a:spcPct val="20000"/>
              </a:spcBef>
              <a:spcAft>
                <a:spcPts val="600"/>
              </a:spcAft>
              <a:buClr>
                <a:schemeClr val="tx1"/>
              </a:buClr>
              <a:buFont typeface="Wingdings" panose="05000000000000000000" pitchFamily="2" charset="2"/>
              <a:buChar char="§"/>
            </a:pPr>
            <a:r>
              <a:rPr lang="en-US" altLang="ko-KR" sz="1800" dirty="0"/>
              <a:t>The disposition status should be </a:t>
            </a:r>
            <a:r>
              <a:rPr lang="en-US" altLang="ko-KR" sz="1800" dirty="0">
                <a:highlight>
                  <a:srgbClr val="FFFF00"/>
                </a:highlight>
              </a:rPr>
              <a:t>changed from “ACCEPTED” to “REVISED” </a:t>
            </a:r>
            <a:r>
              <a:rPr lang="en-US" altLang="ko-KR" sz="1800" dirty="0"/>
              <a:t>and “what” is changed to “what” should be specified in the disposition details like this to satisfy the comment resolution guidelines.</a:t>
            </a:r>
          </a:p>
        </p:txBody>
      </p:sp>
    </p:spTree>
    <p:extLst>
      <p:ext uri="{BB962C8B-B14F-4D97-AF65-F5344CB8AC3E}">
        <p14:creationId xmlns:p14="http://schemas.microsoft.com/office/powerpoint/2010/main" val="918546357"/>
      </p:ext>
    </p:extLst>
  </p:cSld>
  <p:clrMapOvr>
    <a:masterClrMapping/>
  </p:clrMapOvr>
</p:sld>
</file>

<file path=ppt/theme/theme1.xml><?xml version="1.0" encoding="utf-8"?>
<a:theme xmlns:a="http://schemas.openxmlformats.org/drawingml/2006/main" name="high_speed_proposals">
  <a:themeElements>
    <a:clrScheme name="Office 主题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主题">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主题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high_speed_proposals</Template>
  <TotalTime>10809</TotalTime>
  <Words>3021</Words>
  <Application>Microsoft Office PowerPoint</Application>
  <PresentationFormat>화면 슬라이드 쇼(4:3)</PresentationFormat>
  <Paragraphs>294</Paragraphs>
  <Slides>23</Slides>
  <Notes>2</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23</vt:i4>
      </vt:variant>
    </vt:vector>
  </HeadingPairs>
  <TitlesOfParts>
    <vt:vector size="31" baseType="lpstr">
      <vt:lpstr>Arial Unicode MS</vt:lpstr>
      <vt:lpstr>宋体</vt:lpstr>
      <vt:lpstr>굴림</vt:lpstr>
      <vt:lpstr>맑은 고딕</vt:lpstr>
      <vt:lpstr>Arial</vt:lpstr>
      <vt:lpstr>Times New Roman</vt:lpstr>
      <vt:lpstr>Wingdings</vt:lpstr>
      <vt:lpstr>high_speed_proposals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ETRI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Flicker Mitigation Solutions of PHYs in IEEE802.15.7</dc:title>
  <dc:subject>IEEE 802.15 &lt;subject&gt;</dc:subject>
  <dc:creator>Sang-Kyu Lim</dc:creator>
  <dc:description>&lt;doc#&gt;</dc:description>
  <cp:lastModifiedBy>USER</cp:lastModifiedBy>
  <cp:revision>620</cp:revision>
  <cp:lastPrinted>2018-04-17T08:30:56Z</cp:lastPrinted>
  <dcterms:created xsi:type="dcterms:W3CDTF">2016-01-08T02:18:10Z</dcterms:created>
  <dcterms:modified xsi:type="dcterms:W3CDTF">2024-05-10T07:23:31Z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1457341904</vt:lpwstr>
  </property>
</Properties>
</file>