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76" r:id="rId3"/>
    <p:sldId id="266" r:id="rId4"/>
    <p:sldId id="264"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varScale="1">
        <p:scale>
          <a:sx n="105" d="100"/>
          <a:sy n="105" d="100"/>
        </p:scale>
        <p:origin x="24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4</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May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May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May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May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May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May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May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802.15-24-0237-00-04ad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May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[May </a:t>
            </a:r>
            <a:r>
              <a:rPr lang="en-US" altLang="de-DE" sz="1600" dirty="0" smtClean="0">
                <a:solidFill>
                  <a:schemeClr val="tx2"/>
                </a:solidFill>
              </a:rPr>
              <a:t>2024 </a:t>
            </a:r>
            <a:r>
              <a:rPr lang="en-US" altLang="de-DE" sz="1600" dirty="0" smtClean="0">
                <a:solidFill>
                  <a:schemeClr val="tx2"/>
                </a:solidFill>
              </a:rPr>
              <a:t>TG </a:t>
            </a:r>
            <a:r>
              <a:rPr lang="en-US" altLang="de-DE" sz="1600" dirty="0" smtClean="0">
                <a:solidFill>
                  <a:schemeClr val="tx2"/>
                </a:solidFill>
              </a:rPr>
              <a:t>Next Gen SUN PHY </a:t>
            </a:r>
            <a:r>
              <a:rPr lang="en-US" altLang="de-DE" sz="1600" dirty="0" smtClean="0">
                <a:solidFill>
                  <a:schemeClr val="tx2"/>
                </a:solidFill>
              </a:rPr>
              <a:t>Interim </a:t>
            </a:r>
            <a:r>
              <a:rPr lang="en-US" altLang="de-DE" sz="1600" dirty="0">
                <a:solidFill>
                  <a:schemeClr val="tx2"/>
                </a:solidFill>
              </a:rPr>
              <a:t>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[07 May, </a:t>
            </a:r>
            <a:r>
              <a:rPr lang="en-US" altLang="de-DE" sz="1600" dirty="0" smtClean="0">
                <a:solidFill>
                  <a:schemeClr val="tx2"/>
                </a:solidFill>
              </a:rPr>
              <a:t>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Draft agenda of the </a:t>
            </a:r>
            <a:r>
              <a:rPr lang="en-US" altLang="de-DE" sz="1600" dirty="0" smtClean="0"/>
              <a:t>May </a:t>
            </a:r>
            <a:r>
              <a:rPr lang="en-US" altLang="de-DE" sz="1600" dirty="0" smtClean="0"/>
              <a:t>2024 </a:t>
            </a:r>
            <a:r>
              <a:rPr lang="en-US" altLang="de-DE" sz="1600" dirty="0" smtClean="0"/>
              <a:t>Interim</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sz="4400" dirty="0"/>
              <a:t>T</a:t>
            </a:r>
            <a:r>
              <a:rPr lang="en-US" sz="4400" dirty="0" smtClean="0"/>
              <a:t>G </a:t>
            </a:r>
            <a:r>
              <a:rPr lang="en-US" sz="4400" dirty="0" smtClean="0"/>
              <a:t>Next GEN SUN PHY</a:t>
            </a:r>
            <a:br>
              <a:rPr lang="en-US" sz="4400" dirty="0" smtClean="0"/>
            </a:br>
            <a:r>
              <a:rPr lang="en-US" sz="4400" dirty="0" smtClean="0"/>
              <a:t>May </a:t>
            </a:r>
            <a:r>
              <a:rPr lang="en-US" sz="4400" dirty="0" smtClean="0"/>
              <a:t>2024 Draft Agenda</a:t>
            </a:r>
            <a:endParaRPr lang="en-US" sz="4400" dirty="0"/>
          </a:p>
        </p:txBody>
      </p:sp>
      <p:sp>
        <p:nvSpPr>
          <p:cNvPr id="6" name="Untertitel 5"/>
          <p:cNvSpPr>
            <a:spLocks noGrp="1"/>
          </p:cNvSpPr>
          <p:nvPr>
            <p:ph type="subTitle" idx="1"/>
          </p:nvPr>
        </p:nvSpPr>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May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PM1</a:t>
            </a:r>
          </a:p>
          <a:p>
            <a:r>
              <a:rPr lang="en-US" altLang="de-DE" sz="2000" dirty="0" smtClean="0"/>
              <a:t>Tuesday PM2</a:t>
            </a:r>
          </a:p>
          <a:p>
            <a:r>
              <a:rPr lang="en-US" altLang="de-DE" sz="2000" dirty="0" smtClean="0"/>
              <a:t>Wednesday PM1</a:t>
            </a:r>
          </a:p>
          <a:p>
            <a:r>
              <a:rPr lang="en-US" altLang="de-DE" sz="2000" dirty="0" smtClean="0"/>
              <a:t>Thursday PM1</a:t>
            </a:r>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4</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xfrm>
            <a:off x="685800" y="1981200"/>
            <a:ext cx="3886200" cy="4114800"/>
          </a:xfrm>
          <a:ln/>
        </p:spPr>
        <p:txBody>
          <a:bodyPr/>
          <a:lstStyle/>
          <a:p>
            <a:pPr marL="0" indent="0">
              <a:buNone/>
            </a:pPr>
            <a:r>
              <a:rPr lang="en-US" altLang="de-DE" sz="1600" dirty="0" smtClean="0"/>
              <a:t>Monday PM1:</a:t>
            </a:r>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agenda</a:t>
            </a:r>
          </a:p>
          <a:p>
            <a:pPr marL="514350" indent="-514350">
              <a:buFont typeface="+mj-lt"/>
              <a:buAutoNum type="arabicPeriod"/>
            </a:pPr>
            <a:r>
              <a:rPr lang="en-US" altLang="de-DE" sz="1600" dirty="0" smtClean="0"/>
              <a:t>Meeting Minutes</a:t>
            </a:r>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a:p>
          <a:p>
            <a:pPr marL="0" indent="0">
              <a:buNone/>
            </a:pPr>
            <a:r>
              <a:rPr lang="en-US" altLang="de-DE" sz="1600" dirty="0" smtClean="0"/>
              <a:t>Tuesday PM2:</a:t>
            </a:r>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Channel Models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4589532"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de-DE" sz="1600" dirty="0" smtClean="0"/>
              <a:t>Wednesday PM1:</a:t>
            </a:r>
          </a:p>
          <a:p>
            <a:pPr marL="514350" indent="-514350">
              <a:buFont typeface="+mj-lt"/>
              <a:buAutoNum type="arabicPeriod"/>
            </a:pPr>
            <a:r>
              <a:rPr lang="en-US" altLang="de-DE" sz="1600" dirty="0" smtClean="0"/>
              <a:t>Channel </a:t>
            </a:r>
            <a:r>
              <a:rPr lang="en-US" altLang="de-DE" sz="1600" dirty="0"/>
              <a:t>Models</a:t>
            </a:r>
          </a:p>
          <a:p>
            <a:pPr marL="514350" indent="-514350">
              <a:buFont typeface="+mj-lt"/>
              <a:buAutoNum type="arabicPeriod"/>
            </a:pPr>
            <a:r>
              <a:rPr lang="en-US" altLang="de-DE" sz="1600" dirty="0" smtClean="0"/>
              <a:t>Technical Guidance Document</a:t>
            </a:r>
          </a:p>
          <a:p>
            <a:pPr marL="514350" indent="-514350">
              <a:buFont typeface="+mj-lt"/>
              <a:buAutoNum type="arabicPeriod"/>
            </a:pPr>
            <a:r>
              <a:rPr lang="en-US" altLang="de-DE" sz="1600" dirty="0" smtClean="0"/>
              <a:t>Call for Contributions</a:t>
            </a:r>
            <a:endParaRPr lang="en-US" altLang="de-DE" sz="1600" dirty="0"/>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smtClean="0"/>
          </a:p>
          <a:p>
            <a:pPr marL="0" indent="0">
              <a:buFontTx/>
              <a:buNone/>
            </a:pPr>
            <a:r>
              <a:rPr lang="en-US" altLang="de-DE" sz="1600" dirty="0" smtClean="0"/>
              <a:t>Thursday PM1:</a:t>
            </a:r>
          </a:p>
          <a:p>
            <a:pPr marL="514350" indent="-514350">
              <a:buFont typeface="+mj-lt"/>
              <a:buAutoNum type="arabicPeriod"/>
            </a:pPr>
            <a:r>
              <a:rPr lang="en-US" altLang="de-DE" sz="1600" dirty="0"/>
              <a:t>Technical Guidance Document</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p>
          <a:p>
            <a:pPr marL="514350" indent="-514350">
              <a:buFont typeface="+mj-lt"/>
              <a:buAutoNum type="arabicPeriod"/>
            </a:pPr>
            <a:r>
              <a:rPr lang="en-US" altLang="de-DE" sz="1600" dirty="0" smtClean="0"/>
              <a:t>Next Steps</a:t>
            </a:r>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336</Words>
  <Application>Microsoft Office PowerPoint</Application>
  <PresentationFormat>Bildschirmpräsentation (4:3)</PresentationFormat>
  <Paragraphs>64</Paragraphs>
  <Slides>4</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Office</vt:lpstr>
      <vt:lpstr>PowerPoint-Präsentation</vt:lpstr>
      <vt:lpstr>TG Next GEN SUN PHY May 2024 Draft Agenda</vt:lpstr>
      <vt:lpstr>Meeting Slots</vt:lpstr>
      <vt:lpstr>Draft Agenda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97</cp:revision>
  <cp:lastPrinted>1998-02-10T13:28:06Z</cp:lastPrinted>
  <dcterms:created xsi:type="dcterms:W3CDTF">2023-12-01T17:38:14Z</dcterms:created>
  <dcterms:modified xsi:type="dcterms:W3CDTF">2024-05-07T06:32:25Z</dcterms:modified>
</cp:coreProperties>
</file>