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64" r:id="rId2"/>
    <p:sldId id="265" r:id="rId3"/>
    <p:sldId id="358" r:id="rId4"/>
    <p:sldId id="359" r:id="rId5"/>
    <p:sldId id="360" r:id="rId6"/>
    <p:sldId id="361" r:id="rId7"/>
    <p:sldId id="362" r:id="rId8"/>
    <p:sldId id="363" r:id="rId9"/>
    <p:sldId id="364" r:id="rId10"/>
    <p:sldId id="365" r:id="rId11"/>
    <p:sldId id="366" r:id="rId12"/>
    <p:sldId id="367" r:id="rId13"/>
    <p:sldId id="371" r:id="rId14"/>
    <p:sldId id="368" r:id="rId15"/>
    <p:sldId id="369" r:id="rId16"/>
    <p:sldId id="370" r:id="rId17"/>
    <p:sldId id="372" r:id="rId18"/>
    <p:sldId id="373" r:id="rId19"/>
    <p:sldId id="374" r:id="rId20"/>
    <p:sldId id="375" r:id="rId21"/>
    <p:sldId id="376" r:id="rId22"/>
    <p:sldId id="377" r:id="rId23"/>
    <p:sldId id="378" r:id="rId24"/>
    <p:sldId id="379" r:id="rId25"/>
    <p:sldId id="380" r:id="rId26"/>
    <p:sldId id="381" r:id="rId27"/>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54" d="100"/>
          <a:sy n="154" d="100"/>
        </p:scale>
        <p:origin x="4542" y="138"/>
      </p:cViewPr>
      <p:guideLst>
        <p:guide orient="horz" pos="2160"/>
        <p:guide pos="2880"/>
      </p:guideLst>
    </p:cSldViewPr>
  </p:slideViewPr>
  <p:notesTextViewPr>
    <p:cViewPr>
      <p:scale>
        <a:sx n="100" d="100"/>
        <a:sy n="100" d="100"/>
      </p:scale>
      <p:origin x="0" y="0"/>
    </p:cViewPr>
  </p:notesTextViewPr>
  <p:sorterViewPr>
    <p:cViewPr>
      <p:scale>
        <a:sx n="130" d="100"/>
        <a:sy n="130" d="100"/>
      </p:scale>
      <p:origin x="0" y="0"/>
    </p:cViewPr>
  </p:sorterViewPr>
  <p:notesViewPr>
    <p:cSldViewPr>
      <p:cViewPr varScale="1">
        <p:scale>
          <a:sx n="82" d="100"/>
          <a:sy n="82" d="100"/>
        </p:scale>
        <p:origin x="-318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0065"/>
            <a:ext cx="264094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a:t>IEEE 15-16-0028-00-007a</a:t>
            </a:r>
          </a:p>
        </p:txBody>
      </p:sp>
      <p:sp>
        <p:nvSpPr>
          <p:cNvPr id="3075" name="Rectangle 3"/>
          <p:cNvSpPr>
            <a:spLocks noGrp="1" noChangeArrowheads="1"/>
          </p:cNvSpPr>
          <p:nvPr>
            <p:ph type="dt" sz="quarter" idx="1"/>
          </p:nvPr>
        </p:nvSpPr>
        <p:spPr bwMode="auto">
          <a:xfrm>
            <a:off x="681635" y="200065"/>
            <a:ext cx="226433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078917" y="9556706"/>
            <a:ext cx="211493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44060" y="9556706"/>
            <a:ext cx="1358601"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80079" y="412131"/>
            <a:ext cx="5437518"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80079" y="9556707"/>
            <a:ext cx="697197" cy="369332"/>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80079" y="9544884"/>
            <a:ext cx="5588473"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416713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5612"/>
            <a:ext cx="275922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41173" y="115612"/>
            <a:ext cx="268296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05734" y="4690522"/>
            <a:ext cx="4986207" cy="4443919"/>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2054" name="Rectangle 6"/>
          <p:cNvSpPr>
            <a:spLocks noGrp="1" noChangeArrowheads="1"/>
          </p:cNvSpPr>
          <p:nvPr>
            <p:ph type="ftr" sz="quarter" idx="4"/>
          </p:nvPr>
        </p:nvSpPr>
        <p:spPr bwMode="auto">
          <a:xfrm>
            <a:off x="3697636" y="9560085"/>
            <a:ext cx="246042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875939" y="9560085"/>
            <a:ext cx="785904"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09648" y="9560085"/>
            <a:ext cx="697197" cy="369332"/>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09648" y="9558396"/>
            <a:ext cx="53783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34948" y="315855"/>
            <a:ext cx="55277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593161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a:t>doc.: IEEE 802.15-&lt;doc#&gt;</a:t>
            </a:r>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788902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a:t>doc.: IEEE 802.15-&lt;doc#&gt;</a:t>
            </a:r>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1643555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ko-KR"/>
              <a:t>May 2024</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dirty="0"/>
              <a:t>Slide </a:t>
            </a:r>
            <a:fld id="{76C0EB13-4677-48A4-A691-EDFD86E62D7A}" type="slidenum">
              <a:rPr lang="en-US" altLang="zh-CN"/>
              <a:pPr/>
              <a:t>‹#›</a:t>
            </a:fld>
            <a:endParaRPr lang="en-US" altLang="zh-CN" dirty="0"/>
          </a:p>
        </p:txBody>
      </p:sp>
      <p:sp>
        <p:nvSpPr>
          <p:cNvPr id="5"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a:t>Sang-</a:t>
            </a:r>
            <a:r>
              <a:rPr lang="en-US" altLang="zh-CN" dirty="0" err="1"/>
              <a:t>Kyu</a:t>
            </a:r>
            <a:r>
              <a:rPr lang="en-US" altLang="zh-CN" dirty="0"/>
              <a:t> Lim (ETRI)</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ko-KR"/>
              <a:t>May 2024</a:t>
            </a:r>
            <a:endParaRPr lang="en-US" altLang="zh-CN" dirty="0"/>
          </a:p>
        </p:txBody>
      </p:sp>
      <p:sp>
        <p:nvSpPr>
          <p:cNvPr id="1029"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a:t>Sang-</a:t>
            </a:r>
            <a:r>
              <a:rPr lang="en-US" altLang="zh-CN" dirty="0" err="1"/>
              <a:t>Kyu</a:t>
            </a:r>
            <a:r>
              <a:rPr lang="en-US" altLang="zh-CN" dirty="0"/>
              <a:t> Lim (ETRI)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4F86E66E-D9C0-4855-B6C9-2AB5A3396A65}" type="slidenum">
              <a:rPr lang="en-US" altLang="zh-CN"/>
              <a:pPr/>
              <a:t>‹#›</a:t>
            </a:fld>
            <a:endParaRPr lang="en-US" altLang="zh-CN" dirty="0"/>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a:solidFill>
                  <a:schemeClr val="tx1"/>
                </a:solidFill>
                <a:latin typeface="Times New Roman" pitchFamily="18" charset="0"/>
                <a:ea typeface="+mn-ea"/>
                <a:cs typeface="+mn-cs"/>
              </a:rPr>
              <a:t>doc.:</a:t>
            </a:r>
            <a:r>
              <a:rPr lang="en-US" altLang="zh-CN" sz="1200" b="1" i="0" kern="1200" baseline="0" dirty="0">
                <a:solidFill>
                  <a:schemeClr val="tx1"/>
                </a:solidFill>
                <a:latin typeface="Times New Roman" pitchFamily="18" charset="0"/>
                <a:ea typeface="+mn-ea"/>
                <a:cs typeface="+mn-cs"/>
              </a:rPr>
              <a:t> IEEE 802.</a:t>
            </a:r>
            <a:r>
              <a:rPr lang="en-US" altLang="zh-CN" b="1" dirty="0"/>
              <a:t>15-24-0236-00-007a</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dirty="0">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55" r:id="rId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3.emf"/><Relationship Id="rId1" Type="http://schemas.openxmlformats.org/officeDocument/2006/relationships/slideLayout" Target="../slideLayouts/slideLayout1.xml"/><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5.emf"/><Relationship Id="rId1" Type="http://schemas.openxmlformats.org/officeDocument/2006/relationships/slideLayout" Target="../slideLayouts/slideLayout1.xml"/><Relationship Id="rId5" Type="http://schemas.openxmlformats.org/officeDocument/2006/relationships/image" Target="../media/image17.png"/><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8.emf"/><Relationship Id="rId1" Type="http://schemas.openxmlformats.org/officeDocument/2006/relationships/slideLayout" Target="../slideLayouts/slideLayout1.xml"/><Relationship Id="rId5" Type="http://schemas.openxmlformats.org/officeDocument/2006/relationships/image" Target="../media/image20.png"/><Relationship Id="rId4" Type="http://schemas.openxmlformats.org/officeDocument/2006/relationships/image" Target="../media/image19.png"/></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21.emf"/><Relationship Id="rId1" Type="http://schemas.openxmlformats.org/officeDocument/2006/relationships/slideLayout" Target="../slideLayouts/slideLayout1.xml"/><Relationship Id="rId5" Type="http://schemas.openxmlformats.org/officeDocument/2006/relationships/image" Target="../media/image20.png"/><Relationship Id="rId4" Type="http://schemas.openxmlformats.org/officeDocument/2006/relationships/image" Target="../media/image19.png"/></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22.emf"/><Relationship Id="rId1" Type="http://schemas.openxmlformats.org/officeDocument/2006/relationships/slideLayout" Target="../slideLayouts/slideLayout1.xml"/><Relationship Id="rId5" Type="http://schemas.openxmlformats.org/officeDocument/2006/relationships/image" Target="../media/image20.png"/><Relationship Id="rId4" Type="http://schemas.openxmlformats.org/officeDocument/2006/relationships/image" Target="../media/image19.png"/></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23.emf"/><Relationship Id="rId1" Type="http://schemas.openxmlformats.org/officeDocument/2006/relationships/slideLayout" Target="../slideLayouts/slideLayout1.xml"/><Relationship Id="rId5" Type="http://schemas.openxmlformats.org/officeDocument/2006/relationships/image" Target="../media/image20.png"/><Relationship Id="rId4" Type="http://schemas.openxmlformats.org/officeDocument/2006/relationships/image" Target="../media/image19.png"/></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24.emf"/><Relationship Id="rId1" Type="http://schemas.openxmlformats.org/officeDocument/2006/relationships/slideLayout" Target="../slideLayouts/slideLayout1.xml"/><Relationship Id="rId5" Type="http://schemas.openxmlformats.org/officeDocument/2006/relationships/image" Target="../media/image20.png"/><Relationship Id="rId4" Type="http://schemas.openxmlformats.org/officeDocument/2006/relationships/image" Target="../media/image19.png"/></Relationships>
</file>

<file path=ppt/slides/_rels/slide1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25.emf"/><Relationship Id="rId1" Type="http://schemas.openxmlformats.org/officeDocument/2006/relationships/slideLayout" Target="../slideLayouts/slideLayout1.xml"/><Relationship Id="rId4" Type="http://schemas.openxmlformats.org/officeDocument/2006/relationships/image" Target="../media/image26.png"/></Relationships>
</file>

<file path=ppt/slides/_rels/slide1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27.emf"/><Relationship Id="rId1" Type="http://schemas.openxmlformats.org/officeDocument/2006/relationships/slideLayout" Target="../slideLayouts/slideLayout1.xml"/><Relationship Id="rId4" Type="http://schemas.openxmlformats.org/officeDocument/2006/relationships/image" Target="../media/image2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29.emf"/><Relationship Id="rId1" Type="http://schemas.openxmlformats.org/officeDocument/2006/relationships/slideLayout" Target="../slideLayouts/slideLayout1.xml"/><Relationship Id="rId4" Type="http://schemas.openxmlformats.org/officeDocument/2006/relationships/image" Target="../media/image30.png"/></Relationships>
</file>

<file path=ppt/slides/_rels/slide2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1.emf"/><Relationship Id="rId1" Type="http://schemas.openxmlformats.org/officeDocument/2006/relationships/slideLayout" Target="../slideLayouts/slideLayout1.xml"/><Relationship Id="rId4" Type="http://schemas.openxmlformats.org/officeDocument/2006/relationships/image" Target="../media/image30.png"/></Relationships>
</file>

<file path=ppt/slides/_rels/slide22.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image" Target="../media/image34.emf"/></Relationships>
</file>

<file path=ppt/slides/_rels/slide2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5.emf"/><Relationship Id="rId1" Type="http://schemas.openxmlformats.org/officeDocument/2006/relationships/slideLayout" Target="../slideLayouts/slideLayout1.xml"/><Relationship Id="rId5" Type="http://schemas.openxmlformats.org/officeDocument/2006/relationships/image" Target="../media/image33.png"/><Relationship Id="rId4" Type="http://schemas.openxmlformats.org/officeDocument/2006/relationships/image" Target="../media/image32.png"/></Relationships>
</file>

<file path=ppt/slides/_rels/slide2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6.emf"/><Relationship Id="rId1" Type="http://schemas.openxmlformats.org/officeDocument/2006/relationships/slideLayout" Target="../slideLayouts/slideLayout1.xml"/><Relationship Id="rId5" Type="http://schemas.openxmlformats.org/officeDocument/2006/relationships/image" Target="../media/image33.png"/><Relationship Id="rId4" Type="http://schemas.openxmlformats.org/officeDocument/2006/relationships/image" Target="../media/image32.png"/></Relationships>
</file>

<file path=ppt/slides/_rels/slide25.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2.emf"/><Relationship Id="rId1" Type="http://schemas.openxmlformats.org/officeDocument/2006/relationships/slideLayout" Target="../slideLayouts/slideLayout1.xml"/><Relationship Id="rId5" Type="http://schemas.openxmlformats.org/officeDocument/2006/relationships/image" Target="../media/image37.emf"/><Relationship Id="rId4" Type="http://schemas.openxmlformats.org/officeDocument/2006/relationships/image" Target="../media/image33.png"/></Relationships>
</file>

<file path=ppt/slides/_rels/slide2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8.emf"/><Relationship Id="rId1" Type="http://schemas.openxmlformats.org/officeDocument/2006/relationships/slideLayout" Target="../slideLayouts/slideLayout1.xml"/><Relationship Id="rId5" Type="http://schemas.openxmlformats.org/officeDocument/2006/relationships/image" Target="../media/image33.png"/><Relationship Id="rId4" Type="http://schemas.openxmlformats.org/officeDocument/2006/relationships/image" Target="../media/image32.png"/></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emf"/><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2024</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a:t>
            </a:fld>
            <a:endParaRPr lang="en-US" altLang="zh-CN" dirty="0"/>
          </a:p>
        </p:txBody>
      </p:sp>
      <p:sp>
        <p:nvSpPr>
          <p:cNvPr id="4" name="바닥글 개체 틀 3"/>
          <p:cNvSpPr>
            <a:spLocks noGrp="1"/>
          </p:cNvSpPr>
          <p:nvPr>
            <p:ph type="ftr" sz="quarter" idx="3"/>
          </p:nvPr>
        </p:nvSpPr>
        <p:spPr/>
        <p:txBody>
          <a:bodyPr/>
          <a:lstStyle/>
          <a:p>
            <a:r>
              <a:rPr lang="en-US" altLang="zh-CN" dirty="0"/>
              <a:t>Sang-</a:t>
            </a:r>
            <a:r>
              <a:rPr lang="en-US" altLang="zh-CN" dirty="0" err="1"/>
              <a:t>Kyu</a:t>
            </a:r>
            <a:r>
              <a:rPr lang="en-US" altLang="zh-CN" dirty="0"/>
              <a:t> Lim (ETRI)</a:t>
            </a:r>
          </a:p>
        </p:txBody>
      </p:sp>
      <p:sp>
        <p:nvSpPr>
          <p:cNvPr id="5" name="Rectangle 3"/>
          <p:cNvSpPr>
            <a:spLocks noChangeArrowheads="1"/>
          </p:cNvSpPr>
          <p:nvPr/>
        </p:nvSpPr>
        <p:spPr bwMode="auto">
          <a:xfrm>
            <a:off x="152400" y="609600"/>
            <a:ext cx="8991600" cy="5386090"/>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Specialty Networks (WSN)</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pPr marL="1562400" indent="-1555200">
              <a:spcAft>
                <a:spcPts val="600"/>
              </a:spcAft>
            </a:pPr>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Discussion issues on the initial SA Ballot comment resolution for CIDs I-51 to I-92 (doc. 15-24-0072-12-007a) and IEEE P802.15.7a D7 redline draft  	</a:t>
            </a:r>
          </a:p>
          <a:p>
            <a:pPr>
              <a:spcBef>
                <a:spcPts val="600"/>
              </a:spcBef>
              <a:spcAft>
                <a:spcPts val="600"/>
              </a:spcAft>
            </a:pPr>
            <a:r>
              <a:rPr lang="en-US" altLang="zh-CN" sz="1600" b="1" dirty="0">
                <a:solidFill>
                  <a:schemeClr val="tx1">
                    <a:lumMod val="85000"/>
                    <a:lumOff val="15000"/>
                  </a:schemeClr>
                </a:solidFill>
                <a:ea typeface="宋体" charset="-122"/>
              </a:rPr>
              <a:t>Date Submitted: </a:t>
            </a:r>
            <a:r>
              <a:rPr lang="en-US" altLang="zh-CN" sz="1600" dirty="0">
                <a:solidFill>
                  <a:schemeClr val="tx1">
                    <a:lumMod val="85000"/>
                    <a:lumOff val="15000"/>
                  </a:schemeClr>
                </a:solidFill>
                <a:ea typeface="宋体" charset="-122"/>
              </a:rPr>
              <a:t> May 06, 2024	</a:t>
            </a:r>
          </a:p>
          <a:p>
            <a:pPr>
              <a:spcBef>
                <a:spcPts val="600"/>
              </a:spcBef>
            </a:pPr>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Sang-</a:t>
            </a:r>
            <a:r>
              <a:rPr lang="en-US" altLang="zh-CN" sz="1600" dirty="0" err="1">
                <a:solidFill>
                  <a:schemeClr val="tx1">
                    <a:lumMod val="85000"/>
                    <a:lumOff val="15000"/>
                  </a:schemeClr>
                </a:solidFill>
                <a:ea typeface="宋体" charset="-122"/>
              </a:rPr>
              <a:t>Kyu</a:t>
            </a:r>
            <a:r>
              <a:rPr lang="en-US" altLang="zh-CN" sz="1600" dirty="0">
                <a:solidFill>
                  <a:schemeClr val="tx1">
                    <a:lumMod val="85000"/>
                    <a:lumOff val="15000"/>
                  </a:schemeClr>
                </a:solidFill>
                <a:ea typeface="宋体" charset="-122"/>
              </a:rPr>
              <a:t> Lim [ETRI]</a:t>
            </a:r>
          </a:p>
          <a:p>
            <a:r>
              <a:rPr lang="en-US" altLang="zh-CN" sz="1600" dirty="0">
                <a:solidFill>
                  <a:schemeClr val="tx1">
                    <a:lumMod val="85000"/>
                    <a:lumOff val="15000"/>
                  </a:schemeClr>
                </a:solidFill>
                <a:ea typeface="宋体" charset="-122"/>
              </a:rPr>
              <a:t>Address: 218 </a:t>
            </a:r>
            <a:r>
              <a:rPr lang="en-US" altLang="zh-CN" sz="1600" dirty="0" err="1">
                <a:solidFill>
                  <a:schemeClr val="tx1">
                    <a:lumMod val="85000"/>
                    <a:lumOff val="15000"/>
                  </a:schemeClr>
                </a:solidFill>
                <a:ea typeface="宋体" charset="-122"/>
              </a:rPr>
              <a:t>Gajeong-ro</a:t>
            </a:r>
            <a:r>
              <a:rPr lang="en-US" altLang="zh-CN" sz="1600" dirty="0">
                <a:solidFill>
                  <a:schemeClr val="tx1">
                    <a:lumMod val="85000"/>
                    <a:lumOff val="15000"/>
                  </a:schemeClr>
                </a:solidFill>
                <a:ea typeface="宋体" charset="-122"/>
              </a:rPr>
              <a:t>, </a:t>
            </a:r>
            <a:r>
              <a:rPr lang="en-US" altLang="zh-CN" sz="1600" dirty="0" err="1">
                <a:solidFill>
                  <a:schemeClr val="tx1">
                    <a:lumMod val="85000"/>
                    <a:lumOff val="15000"/>
                  </a:schemeClr>
                </a:solidFill>
                <a:ea typeface="宋体" charset="-122"/>
              </a:rPr>
              <a:t>Yuseong-gu</a:t>
            </a:r>
            <a:r>
              <a:rPr lang="en-US" altLang="zh-CN" sz="1600" dirty="0">
                <a:solidFill>
                  <a:schemeClr val="tx1">
                    <a:lumMod val="85000"/>
                    <a:lumOff val="15000"/>
                  </a:schemeClr>
                </a:solidFill>
                <a:ea typeface="宋体" charset="-122"/>
              </a:rPr>
              <a:t>, Daejeon, 34129, Korea</a:t>
            </a:r>
          </a:p>
          <a:p>
            <a:pPr>
              <a:spcAft>
                <a:spcPts val="600"/>
              </a:spcAft>
            </a:pPr>
            <a:r>
              <a:rPr lang="en-US" altLang="zh-CN" sz="1600" dirty="0">
                <a:solidFill>
                  <a:schemeClr val="tx1">
                    <a:lumMod val="85000"/>
                    <a:lumOff val="15000"/>
                  </a:schemeClr>
                </a:solidFill>
                <a:ea typeface="宋体" charset="-122"/>
              </a:rPr>
              <a:t>Voice:[+82-42</a:t>
            </a:r>
            <a:r>
              <a:rPr lang="en-US" altLang="ko-KR" sz="1600" dirty="0">
                <a:solidFill>
                  <a:schemeClr val="tx1">
                    <a:lumMod val="85000"/>
                    <a:lumOff val="15000"/>
                  </a:schemeClr>
                </a:solidFill>
                <a:ea typeface="굴림" pitchFamily="50" charset="-127"/>
              </a:rPr>
              <a:t>-860-1573</a:t>
            </a:r>
            <a:r>
              <a:rPr lang="en-US" altLang="zh-CN" sz="1600" dirty="0">
                <a:solidFill>
                  <a:schemeClr val="tx1">
                    <a:lumMod val="85000"/>
                    <a:lumOff val="15000"/>
                  </a:schemeClr>
                </a:solidFill>
                <a:ea typeface="宋体" charset="-122"/>
              </a:rPr>
              <a:t>], FAX: [</a:t>
            </a:r>
            <a:r>
              <a:rPr lang="en-US" altLang="ko-KR" sz="1600" dirty="0">
                <a:solidFill>
                  <a:schemeClr val="tx1">
                    <a:lumMod val="85000"/>
                    <a:lumOff val="15000"/>
                  </a:schemeClr>
                </a:solidFill>
                <a:ea typeface="굴림" pitchFamily="50" charset="-127"/>
              </a:rPr>
              <a:t>+82-42-860-5218</a:t>
            </a:r>
            <a:r>
              <a:rPr lang="en-US" altLang="zh-CN" sz="1600" dirty="0">
                <a:solidFill>
                  <a:schemeClr val="tx1">
                    <a:lumMod val="85000"/>
                    <a:lumOff val="15000"/>
                  </a:schemeClr>
                </a:solidFill>
                <a:ea typeface="宋体" charset="-122"/>
              </a:rPr>
              <a:t>], E-Mail:[sklim</a:t>
            </a:r>
            <a:r>
              <a:rPr lang="en-US" altLang="ko-KR" sz="1600" dirty="0">
                <a:solidFill>
                  <a:schemeClr val="tx1">
                    <a:lumMod val="85000"/>
                    <a:lumOff val="15000"/>
                  </a:schemeClr>
                </a:solidFill>
                <a:ea typeface="굴림" pitchFamily="50" charset="-127"/>
              </a:rPr>
              <a:t>@etri.re.kr</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Abstract:</a:t>
            </a:r>
            <a:r>
              <a:rPr lang="en-US" altLang="zh-CN" sz="1600" dirty="0">
                <a:solidFill>
                  <a:schemeClr val="tx1">
                    <a:lumMod val="85000"/>
                    <a:lumOff val="15000"/>
                  </a:schemeClr>
                </a:solidFill>
                <a:ea typeface="宋体" charset="-122"/>
              </a:rPr>
              <a:t>	 This document is to resolve the initial SA ballot comments and to update IEEE P802.15.7a draft  </a:t>
            </a: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a:solidFill>
                  <a:schemeClr val="tx1">
                    <a:lumMod val="85000"/>
                    <a:lumOff val="15000"/>
                  </a:schemeClr>
                </a:solidFill>
                <a:ea typeface="굴림" pitchFamily="50" charset="-127"/>
              </a:rPr>
              <a:t>Contribution to IEEE P802.15.7a</a:t>
            </a:r>
            <a:endParaRPr lang="en-US" altLang="zh-CN" sz="1600" dirty="0">
              <a:solidFill>
                <a:schemeClr val="tx1">
                  <a:lumMod val="85000"/>
                  <a:lumOff val="15000"/>
                </a:schemeClr>
              </a:solidFill>
              <a:ea typeface="宋体" charset="-122"/>
            </a:endParaRPr>
          </a:p>
          <a:p>
            <a:pPr marL="914400" indent="-907200" algn="just">
              <a:spcBef>
                <a:spcPts val="600"/>
              </a:spcBef>
              <a:spcAft>
                <a:spcPts val="600"/>
              </a:spcAft>
            </a:pPr>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07200" algn="just">
              <a:spcBef>
                <a:spcPts val="600"/>
              </a:spcBef>
              <a:spcAft>
                <a:spcPts val="600"/>
              </a:spcAft>
            </a:pPr>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461291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그림 6">
            <a:extLst>
              <a:ext uri="{FF2B5EF4-FFF2-40B4-BE49-F238E27FC236}">
                <a16:creationId xmlns:a16="http://schemas.microsoft.com/office/drawing/2014/main" id="{E16EF303-ED22-4269-85ED-52CA317D5E76}"/>
              </a:ext>
            </a:extLst>
          </p:cNvPr>
          <p:cNvPicPr>
            <a:picLocks noChangeAspect="1"/>
          </p:cNvPicPr>
          <p:nvPr/>
        </p:nvPicPr>
        <p:blipFill>
          <a:blip r:embed="rId2"/>
          <a:stretch>
            <a:fillRect/>
          </a:stretch>
        </p:blipFill>
        <p:spPr>
          <a:xfrm>
            <a:off x="0" y="1690886"/>
            <a:ext cx="9144000" cy="1320544"/>
          </a:xfrm>
          <a:prstGeom prst="rect">
            <a:avLst/>
          </a:prstGeom>
        </p:spPr>
      </p:pic>
      <p:sp>
        <p:nvSpPr>
          <p:cNvPr id="2" name="날짜 개체 틀 1"/>
          <p:cNvSpPr>
            <a:spLocks noGrp="1"/>
          </p:cNvSpPr>
          <p:nvPr>
            <p:ph type="dt" sz="half" idx="10"/>
          </p:nvPr>
        </p:nvSpPr>
        <p:spPr/>
        <p:txBody>
          <a:bodyPr/>
          <a:lstStyle/>
          <a:p>
            <a:r>
              <a:rPr lang="en-US" altLang="ko-KR"/>
              <a:t>May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10</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I-69</a:t>
            </a:r>
            <a:endParaRPr lang="ko-KR" altLang="en-US" sz="2800" b="1" dirty="0">
              <a:latin typeface="+mj-ea"/>
              <a:ea typeface="+mj-ea"/>
              <a:cs typeface="Arial" panose="020B0604020202020204" pitchFamily="34" charset="0"/>
            </a:endParaRP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344269"/>
            <a:ext cx="9144000" cy="353169"/>
          </a:xfrm>
          <a:prstGeom prst="rect">
            <a:avLst/>
          </a:prstGeom>
        </p:spPr>
      </p:pic>
      <p:sp>
        <p:nvSpPr>
          <p:cNvPr id="28" name="화살표: 아래쪽 27">
            <a:extLst>
              <a:ext uri="{FF2B5EF4-FFF2-40B4-BE49-F238E27FC236}">
                <a16:creationId xmlns:a16="http://schemas.microsoft.com/office/drawing/2014/main" id="{8BFF37CF-DE02-4569-8309-F43E458C872F}"/>
              </a:ext>
            </a:extLst>
          </p:cNvPr>
          <p:cNvSpPr/>
          <p:nvPr/>
        </p:nvSpPr>
        <p:spPr bwMode="auto">
          <a:xfrm rot="5400000" flipV="1">
            <a:off x="6548236" y="1769484"/>
            <a:ext cx="245941" cy="332415"/>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2" name="TextBox 11">
            <a:extLst>
              <a:ext uri="{FF2B5EF4-FFF2-40B4-BE49-F238E27FC236}">
                <a16:creationId xmlns:a16="http://schemas.microsoft.com/office/drawing/2014/main" id="{6EA20238-6799-4680-A7DD-9B3A11CC1A3B}"/>
              </a:ext>
            </a:extLst>
          </p:cNvPr>
          <p:cNvSpPr txBox="1"/>
          <p:nvPr/>
        </p:nvSpPr>
        <p:spPr>
          <a:xfrm>
            <a:off x="3732557" y="1781802"/>
            <a:ext cx="2778325" cy="307777"/>
          </a:xfrm>
          <a:prstGeom prst="rect">
            <a:avLst/>
          </a:prstGeom>
          <a:noFill/>
          <a:ln>
            <a:solidFill>
              <a:srgbClr val="0000FF"/>
            </a:solidFill>
          </a:ln>
        </p:spPr>
        <p:txBody>
          <a:bodyPr wrap="none" rtlCol="0">
            <a:spAutoFit/>
          </a:bodyPr>
          <a:lstStyle/>
          <a:p>
            <a:r>
              <a:rPr lang="en-US" altLang="ko-KR" sz="1400" dirty="0">
                <a:solidFill>
                  <a:srgbClr val="0000FF"/>
                </a:solidFill>
              </a:rPr>
              <a:t>“See the comments, I-48 and I-66.” </a:t>
            </a:r>
          </a:p>
        </p:txBody>
      </p:sp>
      <p:sp>
        <p:nvSpPr>
          <p:cNvPr id="18" name="직사각형 17">
            <a:extLst>
              <a:ext uri="{FF2B5EF4-FFF2-40B4-BE49-F238E27FC236}">
                <a16:creationId xmlns:a16="http://schemas.microsoft.com/office/drawing/2014/main" id="{5E558E5C-BA5E-4DFD-9668-DC788B6A27BC}"/>
              </a:ext>
            </a:extLst>
          </p:cNvPr>
          <p:cNvSpPr/>
          <p:nvPr/>
        </p:nvSpPr>
        <p:spPr bwMode="auto">
          <a:xfrm>
            <a:off x="6863042" y="1689446"/>
            <a:ext cx="2270884" cy="1320544"/>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0" name="Rectangle 3">
            <a:extLst>
              <a:ext uri="{FF2B5EF4-FFF2-40B4-BE49-F238E27FC236}">
                <a16:creationId xmlns:a16="http://schemas.microsoft.com/office/drawing/2014/main" id="{B11FEF84-4C43-493B-8894-E7BAEF38421E}"/>
              </a:ext>
            </a:extLst>
          </p:cNvPr>
          <p:cNvSpPr>
            <a:spLocks noChangeArrowheads="1"/>
          </p:cNvSpPr>
          <p:nvPr/>
        </p:nvSpPr>
        <p:spPr bwMode="auto">
          <a:xfrm>
            <a:off x="179512" y="4054391"/>
            <a:ext cx="8496944"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It’s better if the disposition detail in this comment is changed like this because the changes in 16.4.3, Table 115, and Table 151d have already been done for I-48 and I-66 comments.</a:t>
            </a:r>
          </a:p>
        </p:txBody>
      </p:sp>
    </p:spTree>
    <p:extLst>
      <p:ext uri="{BB962C8B-B14F-4D97-AF65-F5344CB8AC3E}">
        <p14:creationId xmlns:p14="http://schemas.microsoft.com/office/powerpoint/2010/main" val="15527868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그림 7">
            <a:extLst>
              <a:ext uri="{FF2B5EF4-FFF2-40B4-BE49-F238E27FC236}">
                <a16:creationId xmlns:a16="http://schemas.microsoft.com/office/drawing/2014/main" id="{D68767CC-F99D-4112-B76D-E43E6479A7CD}"/>
              </a:ext>
            </a:extLst>
          </p:cNvPr>
          <p:cNvPicPr>
            <a:picLocks noChangeAspect="1"/>
          </p:cNvPicPr>
          <p:nvPr/>
        </p:nvPicPr>
        <p:blipFill>
          <a:blip r:embed="rId2"/>
          <a:stretch>
            <a:fillRect/>
          </a:stretch>
        </p:blipFill>
        <p:spPr>
          <a:xfrm>
            <a:off x="0" y="1687204"/>
            <a:ext cx="9144000" cy="1842620"/>
          </a:xfrm>
          <a:prstGeom prst="rect">
            <a:avLst/>
          </a:prstGeom>
        </p:spPr>
      </p:pic>
      <p:sp>
        <p:nvSpPr>
          <p:cNvPr id="2" name="날짜 개체 틀 1"/>
          <p:cNvSpPr>
            <a:spLocks noGrp="1"/>
          </p:cNvSpPr>
          <p:nvPr>
            <p:ph type="dt" sz="half" idx="10"/>
          </p:nvPr>
        </p:nvSpPr>
        <p:spPr/>
        <p:txBody>
          <a:bodyPr/>
          <a:lstStyle/>
          <a:p>
            <a:r>
              <a:rPr lang="en-US" altLang="ko-KR"/>
              <a:t>May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11</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I-71 and I-72</a:t>
            </a:r>
            <a:endParaRPr lang="ko-KR" altLang="en-US" sz="2800" b="1" dirty="0">
              <a:latin typeface="+mj-ea"/>
              <a:ea typeface="+mj-ea"/>
              <a:cs typeface="Arial" panose="020B0604020202020204" pitchFamily="34" charset="0"/>
            </a:endParaRP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344269"/>
            <a:ext cx="9144000" cy="353169"/>
          </a:xfrm>
          <a:prstGeom prst="rect">
            <a:avLst/>
          </a:prstGeom>
        </p:spPr>
      </p:pic>
      <p:sp>
        <p:nvSpPr>
          <p:cNvPr id="18" name="직사각형 17">
            <a:extLst>
              <a:ext uri="{FF2B5EF4-FFF2-40B4-BE49-F238E27FC236}">
                <a16:creationId xmlns:a16="http://schemas.microsoft.com/office/drawing/2014/main" id="{5E558E5C-BA5E-4DFD-9668-DC788B6A27BC}"/>
              </a:ext>
            </a:extLst>
          </p:cNvPr>
          <p:cNvSpPr/>
          <p:nvPr/>
        </p:nvSpPr>
        <p:spPr bwMode="auto">
          <a:xfrm>
            <a:off x="4067944" y="2362163"/>
            <a:ext cx="2270884" cy="1167661"/>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0" name="Rectangle 3">
            <a:extLst>
              <a:ext uri="{FF2B5EF4-FFF2-40B4-BE49-F238E27FC236}">
                <a16:creationId xmlns:a16="http://schemas.microsoft.com/office/drawing/2014/main" id="{B11FEF84-4C43-493B-8894-E7BAEF38421E}"/>
              </a:ext>
            </a:extLst>
          </p:cNvPr>
          <p:cNvSpPr>
            <a:spLocks noChangeArrowheads="1"/>
          </p:cNvSpPr>
          <p:nvPr/>
        </p:nvSpPr>
        <p:spPr bwMode="auto">
          <a:xfrm>
            <a:off x="150476" y="5481926"/>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Thus, if you want to change other things in Figure 216l, the disposition status should be changed from “ACCEPTED” to “REVISED” and “what” is changed to “what” should be specified in the disposition details like this.</a:t>
            </a:r>
          </a:p>
        </p:txBody>
      </p:sp>
      <p:pic>
        <p:nvPicPr>
          <p:cNvPr id="9" name="그림 8">
            <a:extLst>
              <a:ext uri="{FF2B5EF4-FFF2-40B4-BE49-F238E27FC236}">
                <a16:creationId xmlns:a16="http://schemas.microsoft.com/office/drawing/2014/main" id="{5A2086AF-8D32-4F12-BC9E-1ED19FD8AAB2}"/>
              </a:ext>
            </a:extLst>
          </p:cNvPr>
          <p:cNvPicPr>
            <a:picLocks noChangeAspect="1"/>
          </p:cNvPicPr>
          <p:nvPr/>
        </p:nvPicPr>
        <p:blipFill>
          <a:blip r:embed="rId4"/>
          <a:stretch>
            <a:fillRect/>
          </a:stretch>
        </p:blipFill>
        <p:spPr>
          <a:xfrm>
            <a:off x="4067944" y="3724402"/>
            <a:ext cx="2469257" cy="1353239"/>
          </a:xfrm>
          <a:prstGeom prst="rect">
            <a:avLst/>
          </a:prstGeom>
          <a:ln>
            <a:solidFill>
              <a:schemeClr val="tx1"/>
            </a:solidFill>
          </a:ln>
        </p:spPr>
      </p:pic>
      <p:sp>
        <p:nvSpPr>
          <p:cNvPr id="15" name="직사각형 14">
            <a:extLst>
              <a:ext uri="{FF2B5EF4-FFF2-40B4-BE49-F238E27FC236}">
                <a16:creationId xmlns:a16="http://schemas.microsoft.com/office/drawing/2014/main" id="{F16017D0-A6FA-4FEA-A90D-8FF4C981A751}"/>
              </a:ext>
            </a:extLst>
          </p:cNvPr>
          <p:cNvSpPr/>
          <p:nvPr/>
        </p:nvSpPr>
        <p:spPr bwMode="auto">
          <a:xfrm>
            <a:off x="4139952" y="3736586"/>
            <a:ext cx="576064" cy="1102036"/>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7" name="직사각형 16">
            <a:extLst>
              <a:ext uri="{FF2B5EF4-FFF2-40B4-BE49-F238E27FC236}">
                <a16:creationId xmlns:a16="http://schemas.microsoft.com/office/drawing/2014/main" id="{9433C365-CD16-49CF-A66E-DFC2150E46F0}"/>
              </a:ext>
            </a:extLst>
          </p:cNvPr>
          <p:cNvSpPr/>
          <p:nvPr/>
        </p:nvSpPr>
        <p:spPr bwMode="auto">
          <a:xfrm>
            <a:off x="6059288" y="3811849"/>
            <a:ext cx="453033" cy="936104"/>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8" name="화살표: 아래쪽 27">
            <a:extLst>
              <a:ext uri="{FF2B5EF4-FFF2-40B4-BE49-F238E27FC236}">
                <a16:creationId xmlns:a16="http://schemas.microsoft.com/office/drawing/2014/main" id="{8BFF37CF-DE02-4569-8309-F43E458C872F}"/>
              </a:ext>
            </a:extLst>
          </p:cNvPr>
          <p:cNvSpPr/>
          <p:nvPr/>
        </p:nvSpPr>
        <p:spPr bwMode="auto">
          <a:xfrm rot="10800000" flipV="1">
            <a:off x="4120974" y="3542008"/>
            <a:ext cx="245941" cy="170209"/>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9" name="화살표: 아래쪽 18">
            <a:extLst>
              <a:ext uri="{FF2B5EF4-FFF2-40B4-BE49-F238E27FC236}">
                <a16:creationId xmlns:a16="http://schemas.microsoft.com/office/drawing/2014/main" id="{54876626-01A9-4BA0-8F0E-BEB2FBB50D86}"/>
              </a:ext>
            </a:extLst>
          </p:cNvPr>
          <p:cNvSpPr/>
          <p:nvPr/>
        </p:nvSpPr>
        <p:spPr bwMode="auto">
          <a:xfrm rot="5400000" flipH="1" flipV="1">
            <a:off x="6580175" y="4106790"/>
            <a:ext cx="245941" cy="346220"/>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0" name="TextBox 19">
            <a:extLst>
              <a:ext uri="{FF2B5EF4-FFF2-40B4-BE49-F238E27FC236}">
                <a16:creationId xmlns:a16="http://schemas.microsoft.com/office/drawing/2014/main" id="{61BC6BC3-F4B8-4AB3-BCDC-1041460D6FC5}"/>
              </a:ext>
            </a:extLst>
          </p:cNvPr>
          <p:cNvSpPr txBox="1"/>
          <p:nvPr/>
        </p:nvSpPr>
        <p:spPr>
          <a:xfrm>
            <a:off x="6876256" y="4156929"/>
            <a:ext cx="1806905" cy="276999"/>
          </a:xfrm>
          <a:prstGeom prst="rect">
            <a:avLst/>
          </a:prstGeom>
          <a:noFill/>
        </p:spPr>
        <p:txBody>
          <a:bodyPr wrap="none" rtlCol="0">
            <a:spAutoFit/>
          </a:bodyPr>
          <a:lstStyle/>
          <a:p>
            <a:r>
              <a:rPr lang="en-US" altLang="ko-KR" dirty="0">
                <a:solidFill>
                  <a:srgbClr val="0000FF"/>
                </a:solidFill>
              </a:rPr>
              <a:t>What makes this change ?</a:t>
            </a:r>
            <a:endParaRPr lang="ko-KR" altLang="en-US" dirty="0">
              <a:solidFill>
                <a:srgbClr val="0000FF"/>
              </a:solidFill>
            </a:endParaRPr>
          </a:p>
        </p:txBody>
      </p:sp>
      <p:sp>
        <p:nvSpPr>
          <p:cNvPr id="21" name="사각형: 둥근 모서리 20">
            <a:extLst>
              <a:ext uri="{FF2B5EF4-FFF2-40B4-BE49-F238E27FC236}">
                <a16:creationId xmlns:a16="http://schemas.microsoft.com/office/drawing/2014/main" id="{BF1AC9C6-A2A0-4302-8746-9918FB8A5F21}"/>
              </a:ext>
            </a:extLst>
          </p:cNvPr>
          <p:cNvSpPr/>
          <p:nvPr/>
        </p:nvSpPr>
        <p:spPr bwMode="auto">
          <a:xfrm>
            <a:off x="4348978" y="5109007"/>
            <a:ext cx="2012954" cy="266956"/>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p38 in the current D7 draft</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22" name="TextBox 21">
            <a:extLst>
              <a:ext uri="{FF2B5EF4-FFF2-40B4-BE49-F238E27FC236}">
                <a16:creationId xmlns:a16="http://schemas.microsoft.com/office/drawing/2014/main" id="{675CE039-CE00-4F02-928E-D13AAAC74AAE}"/>
              </a:ext>
            </a:extLst>
          </p:cNvPr>
          <p:cNvSpPr txBox="1"/>
          <p:nvPr/>
        </p:nvSpPr>
        <p:spPr>
          <a:xfrm>
            <a:off x="177589" y="4076777"/>
            <a:ext cx="3740126" cy="577081"/>
          </a:xfrm>
          <a:prstGeom prst="rect">
            <a:avLst/>
          </a:prstGeom>
          <a:noFill/>
          <a:ln>
            <a:solidFill>
              <a:srgbClr val="0000FF"/>
            </a:solidFill>
          </a:ln>
        </p:spPr>
        <p:txBody>
          <a:bodyPr wrap="none" rtlCol="0">
            <a:spAutoFit/>
          </a:bodyPr>
          <a:lstStyle/>
          <a:p>
            <a:r>
              <a:rPr lang="en-US" altLang="ko-KR" sz="1050" dirty="0">
                <a:solidFill>
                  <a:srgbClr val="0000FF"/>
                </a:solidFill>
              </a:rPr>
              <a:t>The proposed changes say only that “High data stream” and</a:t>
            </a:r>
          </a:p>
          <a:p>
            <a:r>
              <a:rPr lang="en-US" altLang="ko-KR" sz="1050" dirty="0">
                <a:solidFill>
                  <a:srgbClr val="0000FF"/>
                </a:solidFill>
              </a:rPr>
              <a:t> “Low data stream” should be changed to “High rate data stream” </a:t>
            </a:r>
          </a:p>
          <a:p>
            <a:r>
              <a:rPr lang="en-US" altLang="ko-KR" sz="1050" dirty="0">
                <a:solidFill>
                  <a:srgbClr val="0000FF"/>
                </a:solidFill>
              </a:rPr>
              <a:t>and “Low rate data stream”, respectively.</a:t>
            </a:r>
            <a:endParaRPr lang="ko-KR" altLang="en-US" sz="1050" dirty="0">
              <a:solidFill>
                <a:srgbClr val="0000FF"/>
              </a:solidFill>
            </a:endParaRPr>
          </a:p>
        </p:txBody>
      </p:sp>
      <p:sp>
        <p:nvSpPr>
          <p:cNvPr id="23" name="화살표: 아래쪽 22">
            <a:extLst>
              <a:ext uri="{FF2B5EF4-FFF2-40B4-BE49-F238E27FC236}">
                <a16:creationId xmlns:a16="http://schemas.microsoft.com/office/drawing/2014/main" id="{1F7B3B2F-BE35-42D0-9FE5-0BD97216853C}"/>
              </a:ext>
            </a:extLst>
          </p:cNvPr>
          <p:cNvSpPr/>
          <p:nvPr/>
        </p:nvSpPr>
        <p:spPr bwMode="auto">
          <a:xfrm rot="5400000" flipH="1" flipV="1">
            <a:off x="6698026" y="1335950"/>
            <a:ext cx="341381" cy="1311226"/>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4" name="TextBox 23">
            <a:extLst>
              <a:ext uri="{FF2B5EF4-FFF2-40B4-BE49-F238E27FC236}">
                <a16:creationId xmlns:a16="http://schemas.microsoft.com/office/drawing/2014/main" id="{E485C5FC-39DF-4358-9BE6-C033805AF478}"/>
              </a:ext>
            </a:extLst>
          </p:cNvPr>
          <p:cNvSpPr txBox="1"/>
          <p:nvPr/>
        </p:nvSpPr>
        <p:spPr>
          <a:xfrm>
            <a:off x="7158149" y="3652023"/>
            <a:ext cx="907621" cy="261610"/>
          </a:xfrm>
          <a:prstGeom prst="rect">
            <a:avLst/>
          </a:prstGeom>
          <a:noFill/>
        </p:spPr>
        <p:txBody>
          <a:bodyPr wrap="none" rtlCol="0">
            <a:spAutoFit/>
          </a:bodyPr>
          <a:lstStyle/>
          <a:p>
            <a:r>
              <a:rPr lang="en-US" altLang="ko-KR" sz="1100" dirty="0">
                <a:solidFill>
                  <a:srgbClr val="0000FF"/>
                </a:solidFill>
              </a:rPr>
              <a:t>“REVISED”</a:t>
            </a:r>
            <a:endParaRPr lang="ko-KR" altLang="en-US" sz="1100" dirty="0">
              <a:solidFill>
                <a:srgbClr val="0000FF"/>
              </a:solidFill>
            </a:endParaRPr>
          </a:p>
        </p:txBody>
      </p:sp>
      <p:sp>
        <p:nvSpPr>
          <p:cNvPr id="25" name="직사각형 24">
            <a:extLst>
              <a:ext uri="{FF2B5EF4-FFF2-40B4-BE49-F238E27FC236}">
                <a16:creationId xmlns:a16="http://schemas.microsoft.com/office/drawing/2014/main" id="{00D8292A-0770-4E14-BC4B-F94E841C4E8F}"/>
              </a:ext>
            </a:extLst>
          </p:cNvPr>
          <p:cNvSpPr/>
          <p:nvPr/>
        </p:nvSpPr>
        <p:spPr bwMode="auto">
          <a:xfrm>
            <a:off x="6361932" y="2356832"/>
            <a:ext cx="586332" cy="1172992"/>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8E28EC1D-437A-4E0F-9305-9EA02003E49F}"/>
              </a:ext>
            </a:extLst>
          </p:cNvPr>
          <p:cNvSpPr txBox="1"/>
          <p:nvPr/>
        </p:nvSpPr>
        <p:spPr>
          <a:xfrm>
            <a:off x="2195736" y="1648946"/>
            <a:ext cx="3894336" cy="707886"/>
          </a:xfrm>
          <a:prstGeom prst="rect">
            <a:avLst/>
          </a:prstGeom>
          <a:noFill/>
          <a:ln>
            <a:solidFill>
              <a:srgbClr val="0000FF"/>
            </a:solidFill>
          </a:ln>
        </p:spPr>
        <p:txBody>
          <a:bodyPr wrap="none" rtlCol="0">
            <a:spAutoFit/>
          </a:bodyPr>
          <a:lstStyle/>
          <a:p>
            <a:pPr marL="126000" indent="-126000">
              <a:buAutoNum type="arabicPeriod"/>
            </a:pPr>
            <a:r>
              <a:rPr lang="en-US" altLang="ko-KR" sz="1000" dirty="0">
                <a:solidFill>
                  <a:srgbClr val="0000FF"/>
                </a:solidFill>
              </a:rPr>
              <a:t>Change “High data stream” to "High rate data stream" in Figure 216l.</a:t>
            </a:r>
          </a:p>
          <a:p>
            <a:pPr marL="126000" indent="-126000">
              <a:buAutoNum type="arabicPeriod"/>
            </a:pPr>
            <a:r>
              <a:rPr lang="en-US" altLang="ko-KR" sz="1000" dirty="0">
                <a:solidFill>
                  <a:srgbClr val="0000FF"/>
                </a:solidFill>
              </a:rPr>
              <a:t>Change “Low data stream” to “Low rate data stream" in Figure 216l.</a:t>
            </a:r>
          </a:p>
          <a:p>
            <a:pPr marL="126000" indent="-126000">
              <a:buAutoNum type="arabicPeriod"/>
            </a:pPr>
            <a:r>
              <a:rPr lang="en-US" altLang="ko-KR" sz="1000" dirty="0">
                <a:solidFill>
                  <a:srgbClr val="0000FF"/>
                </a:solidFill>
              </a:rPr>
              <a:t>Change “Left LED array” to “LED array" in Figure 216l.</a:t>
            </a:r>
          </a:p>
          <a:p>
            <a:pPr marL="126000" indent="-126000">
              <a:buAutoNum type="arabicPeriod"/>
            </a:pPr>
            <a:r>
              <a:rPr lang="en-US" altLang="ko-KR" sz="1000" dirty="0">
                <a:solidFill>
                  <a:srgbClr val="0000FF"/>
                </a:solidFill>
              </a:rPr>
              <a:t>Change “Right LED array” to “LED array" in Figure 216l.</a:t>
            </a:r>
            <a:endParaRPr lang="ko-KR" altLang="en-US" sz="1000" dirty="0">
              <a:solidFill>
                <a:srgbClr val="0000FF"/>
              </a:solidFill>
            </a:endParaRPr>
          </a:p>
        </p:txBody>
      </p:sp>
      <p:sp>
        <p:nvSpPr>
          <p:cNvPr id="27" name="화살표: 아래쪽 26">
            <a:extLst>
              <a:ext uri="{FF2B5EF4-FFF2-40B4-BE49-F238E27FC236}">
                <a16:creationId xmlns:a16="http://schemas.microsoft.com/office/drawing/2014/main" id="{1830A5ED-BB63-4C09-B421-757F4A9CDF5E}"/>
              </a:ext>
            </a:extLst>
          </p:cNvPr>
          <p:cNvSpPr/>
          <p:nvPr/>
        </p:nvSpPr>
        <p:spPr bwMode="auto">
          <a:xfrm rot="7589480" flipH="1" flipV="1">
            <a:off x="6903890" y="3479589"/>
            <a:ext cx="341381" cy="288033"/>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9" name="직사각형 28">
            <a:extLst>
              <a:ext uri="{FF2B5EF4-FFF2-40B4-BE49-F238E27FC236}">
                <a16:creationId xmlns:a16="http://schemas.microsoft.com/office/drawing/2014/main" id="{594B077E-A141-4859-8912-5A66902CA850}"/>
              </a:ext>
            </a:extLst>
          </p:cNvPr>
          <p:cNvSpPr/>
          <p:nvPr/>
        </p:nvSpPr>
        <p:spPr bwMode="auto">
          <a:xfrm>
            <a:off x="7543487" y="1763793"/>
            <a:ext cx="1565016" cy="1722404"/>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92830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그림 6">
            <a:extLst>
              <a:ext uri="{FF2B5EF4-FFF2-40B4-BE49-F238E27FC236}">
                <a16:creationId xmlns:a16="http://schemas.microsoft.com/office/drawing/2014/main" id="{60DC051C-EC8F-4460-96AF-30682DD1A543}"/>
              </a:ext>
            </a:extLst>
          </p:cNvPr>
          <p:cNvPicPr>
            <a:picLocks noChangeAspect="1"/>
          </p:cNvPicPr>
          <p:nvPr/>
        </p:nvPicPr>
        <p:blipFill>
          <a:blip r:embed="rId2"/>
          <a:stretch>
            <a:fillRect/>
          </a:stretch>
        </p:blipFill>
        <p:spPr>
          <a:xfrm>
            <a:off x="0" y="1693296"/>
            <a:ext cx="9144000" cy="1842620"/>
          </a:xfrm>
          <a:prstGeom prst="rect">
            <a:avLst/>
          </a:prstGeom>
        </p:spPr>
      </p:pic>
      <p:sp>
        <p:nvSpPr>
          <p:cNvPr id="2" name="날짜 개체 틀 1"/>
          <p:cNvSpPr>
            <a:spLocks noGrp="1"/>
          </p:cNvSpPr>
          <p:nvPr>
            <p:ph type="dt" sz="half" idx="10"/>
          </p:nvPr>
        </p:nvSpPr>
        <p:spPr/>
        <p:txBody>
          <a:bodyPr/>
          <a:lstStyle/>
          <a:p>
            <a:r>
              <a:rPr lang="en-US" altLang="ko-KR"/>
              <a:t>May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12</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I-73 and I-74</a:t>
            </a:r>
            <a:endParaRPr lang="ko-KR" altLang="en-US" sz="2800" b="1" dirty="0">
              <a:latin typeface="+mj-ea"/>
              <a:ea typeface="+mj-ea"/>
              <a:cs typeface="Arial" panose="020B0604020202020204" pitchFamily="34" charset="0"/>
            </a:endParaRP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344269"/>
            <a:ext cx="9144000" cy="353169"/>
          </a:xfrm>
          <a:prstGeom prst="rect">
            <a:avLst/>
          </a:prstGeom>
        </p:spPr>
      </p:pic>
      <p:sp>
        <p:nvSpPr>
          <p:cNvPr id="30" name="Rectangle 3">
            <a:extLst>
              <a:ext uri="{FF2B5EF4-FFF2-40B4-BE49-F238E27FC236}">
                <a16:creationId xmlns:a16="http://schemas.microsoft.com/office/drawing/2014/main" id="{B11FEF84-4C43-493B-8894-E7BAEF38421E}"/>
              </a:ext>
            </a:extLst>
          </p:cNvPr>
          <p:cNvSpPr>
            <a:spLocks noChangeArrowheads="1"/>
          </p:cNvSpPr>
          <p:nvPr/>
        </p:nvSpPr>
        <p:spPr bwMode="auto">
          <a:xfrm>
            <a:off x="150576" y="5328567"/>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Thus, if you want to change other things in Figure 216m, the disposition status should be changed from “ACCEPTED” to “REVISED” and “what” is changed to “what” should be specified in the disposition details.</a:t>
            </a:r>
          </a:p>
        </p:txBody>
      </p:sp>
      <p:sp>
        <p:nvSpPr>
          <p:cNvPr id="21" name="사각형: 둥근 모서리 20">
            <a:extLst>
              <a:ext uri="{FF2B5EF4-FFF2-40B4-BE49-F238E27FC236}">
                <a16:creationId xmlns:a16="http://schemas.microsoft.com/office/drawing/2014/main" id="{BF1AC9C6-A2A0-4302-8746-9918FB8A5F21}"/>
              </a:ext>
            </a:extLst>
          </p:cNvPr>
          <p:cNvSpPr/>
          <p:nvPr/>
        </p:nvSpPr>
        <p:spPr bwMode="auto">
          <a:xfrm>
            <a:off x="5796136" y="4740422"/>
            <a:ext cx="2012954" cy="266956"/>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p38 in the current D7 </a:t>
            </a:r>
            <a:r>
              <a:rPr lang="en-US" altLang="ko-KR" dirty="0"/>
              <a:t>redline</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22" name="TextBox 21">
            <a:extLst>
              <a:ext uri="{FF2B5EF4-FFF2-40B4-BE49-F238E27FC236}">
                <a16:creationId xmlns:a16="http://schemas.microsoft.com/office/drawing/2014/main" id="{675CE039-CE00-4F02-928E-D13AAAC74AAE}"/>
              </a:ext>
            </a:extLst>
          </p:cNvPr>
          <p:cNvSpPr txBox="1"/>
          <p:nvPr/>
        </p:nvSpPr>
        <p:spPr>
          <a:xfrm>
            <a:off x="1708174" y="1724022"/>
            <a:ext cx="3740126" cy="577081"/>
          </a:xfrm>
          <a:prstGeom prst="rect">
            <a:avLst/>
          </a:prstGeom>
          <a:noFill/>
          <a:ln>
            <a:solidFill>
              <a:srgbClr val="0000FF"/>
            </a:solidFill>
          </a:ln>
        </p:spPr>
        <p:txBody>
          <a:bodyPr wrap="none" rtlCol="0">
            <a:spAutoFit/>
          </a:bodyPr>
          <a:lstStyle/>
          <a:p>
            <a:r>
              <a:rPr lang="en-US" altLang="ko-KR" sz="1050" dirty="0">
                <a:solidFill>
                  <a:srgbClr val="0000FF"/>
                </a:solidFill>
              </a:rPr>
              <a:t>The proposed changes say only that “High data stream” and</a:t>
            </a:r>
          </a:p>
          <a:p>
            <a:r>
              <a:rPr lang="en-US" altLang="ko-KR" sz="1050" dirty="0">
                <a:solidFill>
                  <a:srgbClr val="0000FF"/>
                </a:solidFill>
              </a:rPr>
              <a:t> “Low data stream” should be changed to “High </a:t>
            </a:r>
            <a:r>
              <a:rPr lang="en-US" altLang="ko-KR" sz="1050" dirty="0">
                <a:solidFill>
                  <a:srgbClr val="0000FF"/>
                </a:solidFill>
                <a:highlight>
                  <a:srgbClr val="FFFF00"/>
                </a:highlight>
              </a:rPr>
              <a:t>rate</a:t>
            </a:r>
            <a:r>
              <a:rPr lang="en-US" altLang="ko-KR" sz="1050" dirty="0">
                <a:solidFill>
                  <a:srgbClr val="0000FF"/>
                </a:solidFill>
              </a:rPr>
              <a:t> data stream” </a:t>
            </a:r>
          </a:p>
          <a:p>
            <a:r>
              <a:rPr lang="en-US" altLang="ko-KR" sz="1050" dirty="0">
                <a:solidFill>
                  <a:srgbClr val="0000FF"/>
                </a:solidFill>
              </a:rPr>
              <a:t>and “Low </a:t>
            </a:r>
            <a:r>
              <a:rPr lang="en-US" altLang="ko-KR" sz="1050" dirty="0">
                <a:solidFill>
                  <a:srgbClr val="0000FF"/>
                </a:solidFill>
                <a:highlight>
                  <a:srgbClr val="FFFF00"/>
                </a:highlight>
              </a:rPr>
              <a:t>rate</a:t>
            </a:r>
            <a:r>
              <a:rPr lang="en-US" altLang="ko-KR" sz="1050" dirty="0">
                <a:solidFill>
                  <a:srgbClr val="0000FF"/>
                </a:solidFill>
              </a:rPr>
              <a:t> data stream”, respectively in Figure 216m.</a:t>
            </a:r>
            <a:endParaRPr lang="ko-KR" altLang="en-US" sz="1050" dirty="0">
              <a:solidFill>
                <a:srgbClr val="0000FF"/>
              </a:solidFill>
            </a:endParaRPr>
          </a:p>
        </p:txBody>
      </p:sp>
      <p:pic>
        <p:nvPicPr>
          <p:cNvPr id="10" name="그림 9">
            <a:extLst>
              <a:ext uri="{FF2B5EF4-FFF2-40B4-BE49-F238E27FC236}">
                <a16:creationId xmlns:a16="http://schemas.microsoft.com/office/drawing/2014/main" id="{2CBA8162-B7DE-4886-A20A-503EA72B5835}"/>
              </a:ext>
            </a:extLst>
          </p:cNvPr>
          <p:cNvPicPr>
            <a:picLocks noChangeAspect="1"/>
          </p:cNvPicPr>
          <p:nvPr/>
        </p:nvPicPr>
        <p:blipFill>
          <a:blip r:embed="rId4"/>
          <a:stretch>
            <a:fillRect/>
          </a:stretch>
        </p:blipFill>
        <p:spPr>
          <a:xfrm>
            <a:off x="4932040" y="3657806"/>
            <a:ext cx="3465512" cy="1024365"/>
          </a:xfrm>
          <a:prstGeom prst="rect">
            <a:avLst/>
          </a:prstGeom>
        </p:spPr>
      </p:pic>
      <p:pic>
        <p:nvPicPr>
          <p:cNvPr id="11" name="그림 10">
            <a:extLst>
              <a:ext uri="{FF2B5EF4-FFF2-40B4-BE49-F238E27FC236}">
                <a16:creationId xmlns:a16="http://schemas.microsoft.com/office/drawing/2014/main" id="{6E943118-2A6A-4C6D-A5A3-B2D82D2577A0}"/>
              </a:ext>
            </a:extLst>
          </p:cNvPr>
          <p:cNvPicPr>
            <a:picLocks noChangeAspect="1"/>
          </p:cNvPicPr>
          <p:nvPr/>
        </p:nvPicPr>
        <p:blipFill>
          <a:blip r:embed="rId5"/>
          <a:stretch>
            <a:fillRect/>
          </a:stretch>
        </p:blipFill>
        <p:spPr>
          <a:xfrm>
            <a:off x="967881" y="3641879"/>
            <a:ext cx="3107283" cy="975599"/>
          </a:xfrm>
          <a:prstGeom prst="rect">
            <a:avLst/>
          </a:prstGeom>
        </p:spPr>
      </p:pic>
      <p:sp>
        <p:nvSpPr>
          <p:cNvPr id="31" name="사각형: 둥근 모서리 30">
            <a:extLst>
              <a:ext uri="{FF2B5EF4-FFF2-40B4-BE49-F238E27FC236}">
                <a16:creationId xmlns:a16="http://schemas.microsoft.com/office/drawing/2014/main" id="{251CAB7F-1781-4484-A8B6-5E33D2FCE9FE}"/>
              </a:ext>
            </a:extLst>
          </p:cNvPr>
          <p:cNvSpPr/>
          <p:nvPr/>
        </p:nvSpPr>
        <p:spPr bwMode="auto">
          <a:xfrm>
            <a:off x="1619672" y="4659388"/>
            <a:ext cx="2012954" cy="266956"/>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p35 in the current D6 draft</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33" name="직사각형 32">
            <a:extLst>
              <a:ext uri="{FF2B5EF4-FFF2-40B4-BE49-F238E27FC236}">
                <a16:creationId xmlns:a16="http://schemas.microsoft.com/office/drawing/2014/main" id="{7FFDBAAB-70D9-4A60-BE25-1B1A7B26991F}"/>
              </a:ext>
            </a:extLst>
          </p:cNvPr>
          <p:cNvSpPr/>
          <p:nvPr/>
        </p:nvSpPr>
        <p:spPr bwMode="auto">
          <a:xfrm>
            <a:off x="5292081" y="4074693"/>
            <a:ext cx="360040" cy="325671"/>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4" name="직사각형 33">
            <a:extLst>
              <a:ext uri="{FF2B5EF4-FFF2-40B4-BE49-F238E27FC236}">
                <a16:creationId xmlns:a16="http://schemas.microsoft.com/office/drawing/2014/main" id="{C911DBFF-4224-4746-AB46-4F532FAD57D0}"/>
              </a:ext>
            </a:extLst>
          </p:cNvPr>
          <p:cNvSpPr/>
          <p:nvPr/>
        </p:nvSpPr>
        <p:spPr bwMode="auto">
          <a:xfrm>
            <a:off x="6006821" y="4061018"/>
            <a:ext cx="502175" cy="325671"/>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6" name="직사각형 35">
            <a:extLst>
              <a:ext uri="{FF2B5EF4-FFF2-40B4-BE49-F238E27FC236}">
                <a16:creationId xmlns:a16="http://schemas.microsoft.com/office/drawing/2014/main" id="{F16FF3AD-1300-4839-9358-5AA8D522AE24}"/>
              </a:ext>
            </a:extLst>
          </p:cNvPr>
          <p:cNvSpPr/>
          <p:nvPr/>
        </p:nvSpPr>
        <p:spPr bwMode="auto">
          <a:xfrm>
            <a:off x="7807749" y="4066262"/>
            <a:ext cx="502175" cy="325671"/>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0" name="TextBox 19">
            <a:extLst>
              <a:ext uri="{FF2B5EF4-FFF2-40B4-BE49-F238E27FC236}">
                <a16:creationId xmlns:a16="http://schemas.microsoft.com/office/drawing/2014/main" id="{61BC6BC3-F4B8-4AB3-BCDC-1041460D6FC5}"/>
              </a:ext>
            </a:extLst>
          </p:cNvPr>
          <p:cNvSpPr txBox="1"/>
          <p:nvPr/>
        </p:nvSpPr>
        <p:spPr>
          <a:xfrm>
            <a:off x="6552536" y="3821528"/>
            <a:ext cx="1806905" cy="276999"/>
          </a:xfrm>
          <a:prstGeom prst="rect">
            <a:avLst/>
          </a:prstGeom>
          <a:noFill/>
        </p:spPr>
        <p:txBody>
          <a:bodyPr wrap="none" rtlCol="0">
            <a:spAutoFit/>
          </a:bodyPr>
          <a:lstStyle/>
          <a:p>
            <a:r>
              <a:rPr lang="en-US" altLang="ko-KR" dirty="0">
                <a:solidFill>
                  <a:srgbClr val="0000FF"/>
                </a:solidFill>
              </a:rPr>
              <a:t>What makes this change ?</a:t>
            </a:r>
            <a:endParaRPr lang="ko-KR" altLang="en-US" dirty="0">
              <a:solidFill>
                <a:srgbClr val="0000FF"/>
              </a:solidFill>
            </a:endParaRPr>
          </a:p>
        </p:txBody>
      </p:sp>
      <p:sp>
        <p:nvSpPr>
          <p:cNvPr id="37" name="TextBox 36">
            <a:extLst>
              <a:ext uri="{FF2B5EF4-FFF2-40B4-BE49-F238E27FC236}">
                <a16:creationId xmlns:a16="http://schemas.microsoft.com/office/drawing/2014/main" id="{36AA8FBC-4AED-4F39-ABA5-0FB1A3FC22B4}"/>
              </a:ext>
            </a:extLst>
          </p:cNvPr>
          <p:cNvSpPr txBox="1"/>
          <p:nvPr/>
        </p:nvSpPr>
        <p:spPr>
          <a:xfrm>
            <a:off x="4897581" y="3601752"/>
            <a:ext cx="788999" cy="261610"/>
          </a:xfrm>
          <a:prstGeom prst="rect">
            <a:avLst/>
          </a:prstGeom>
          <a:noFill/>
          <a:ln>
            <a:solidFill>
              <a:srgbClr val="0000FF"/>
            </a:solidFill>
          </a:ln>
        </p:spPr>
        <p:txBody>
          <a:bodyPr wrap="none" rtlCol="0">
            <a:spAutoFit/>
          </a:bodyPr>
          <a:lstStyle/>
          <a:p>
            <a:r>
              <a:rPr lang="en-US" altLang="ko-KR" sz="1100" dirty="0">
                <a:solidFill>
                  <a:srgbClr val="0000FF"/>
                </a:solidFill>
              </a:rPr>
              <a:t>“</a:t>
            </a:r>
            <a:r>
              <a:rPr lang="en-US" altLang="ko-KR" sz="1100" dirty="0">
                <a:solidFill>
                  <a:srgbClr val="FF0000"/>
                </a:solidFill>
              </a:rPr>
              <a:t>rate</a:t>
            </a:r>
            <a:r>
              <a:rPr lang="en-US" altLang="ko-KR" sz="1100" dirty="0">
                <a:solidFill>
                  <a:srgbClr val="0000FF"/>
                </a:solidFill>
              </a:rPr>
              <a:t> </a:t>
            </a:r>
            <a:r>
              <a:rPr lang="en-US" altLang="ko-KR" sz="1100" dirty="0"/>
              <a:t>data</a:t>
            </a:r>
            <a:r>
              <a:rPr lang="en-US" altLang="ko-KR" sz="1100" dirty="0">
                <a:solidFill>
                  <a:srgbClr val="0000FF"/>
                </a:solidFill>
              </a:rPr>
              <a:t>”</a:t>
            </a:r>
            <a:endParaRPr lang="ko-KR" altLang="en-US" sz="1100" dirty="0">
              <a:solidFill>
                <a:srgbClr val="0000FF"/>
              </a:solidFill>
            </a:endParaRPr>
          </a:p>
        </p:txBody>
      </p:sp>
      <p:sp>
        <p:nvSpPr>
          <p:cNvPr id="38" name="화살표: 아래쪽 37">
            <a:extLst>
              <a:ext uri="{FF2B5EF4-FFF2-40B4-BE49-F238E27FC236}">
                <a16:creationId xmlns:a16="http://schemas.microsoft.com/office/drawing/2014/main" id="{D0AD8669-939C-4956-9544-0989B8C939FC}"/>
              </a:ext>
            </a:extLst>
          </p:cNvPr>
          <p:cNvSpPr/>
          <p:nvPr/>
        </p:nvSpPr>
        <p:spPr bwMode="auto">
          <a:xfrm rot="10800000">
            <a:off x="5292080" y="3874922"/>
            <a:ext cx="245941" cy="170209"/>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694306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그림 7">
            <a:extLst>
              <a:ext uri="{FF2B5EF4-FFF2-40B4-BE49-F238E27FC236}">
                <a16:creationId xmlns:a16="http://schemas.microsoft.com/office/drawing/2014/main" id="{2BCAE265-726A-4F38-B789-39CC5575CE1F}"/>
              </a:ext>
            </a:extLst>
          </p:cNvPr>
          <p:cNvPicPr>
            <a:picLocks noChangeAspect="1"/>
          </p:cNvPicPr>
          <p:nvPr/>
        </p:nvPicPr>
        <p:blipFill>
          <a:blip r:embed="rId2"/>
          <a:stretch>
            <a:fillRect/>
          </a:stretch>
        </p:blipFill>
        <p:spPr>
          <a:xfrm>
            <a:off x="0" y="1698418"/>
            <a:ext cx="9144000" cy="1842620"/>
          </a:xfrm>
          <a:prstGeom prst="rect">
            <a:avLst/>
          </a:prstGeom>
        </p:spPr>
      </p:pic>
      <p:sp>
        <p:nvSpPr>
          <p:cNvPr id="2" name="날짜 개체 틀 1"/>
          <p:cNvSpPr>
            <a:spLocks noGrp="1"/>
          </p:cNvSpPr>
          <p:nvPr>
            <p:ph type="dt" sz="half" idx="10"/>
          </p:nvPr>
        </p:nvSpPr>
        <p:spPr/>
        <p:txBody>
          <a:bodyPr/>
          <a:lstStyle/>
          <a:p>
            <a:r>
              <a:rPr lang="en-US" altLang="ko-KR"/>
              <a:t>May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13</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I-76 and I-77</a:t>
            </a:r>
            <a:endParaRPr lang="ko-KR" altLang="en-US" sz="2800" b="1" dirty="0">
              <a:latin typeface="+mj-ea"/>
              <a:ea typeface="+mj-ea"/>
              <a:cs typeface="Arial" panose="020B0604020202020204" pitchFamily="34" charset="0"/>
            </a:endParaRP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344269"/>
            <a:ext cx="9144000" cy="353169"/>
          </a:xfrm>
          <a:prstGeom prst="rect">
            <a:avLst/>
          </a:prstGeom>
        </p:spPr>
      </p:pic>
      <p:sp>
        <p:nvSpPr>
          <p:cNvPr id="21" name="사각형: 둥근 모서리 20">
            <a:extLst>
              <a:ext uri="{FF2B5EF4-FFF2-40B4-BE49-F238E27FC236}">
                <a16:creationId xmlns:a16="http://schemas.microsoft.com/office/drawing/2014/main" id="{BF1AC9C6-A2A0-4302-8746-9918FB8A5F21}"/>
              </a:ext>
            </a:extLst>
          </p:cNvPr>
          <p:cNvSpPr/>
          <p:nvPr/>
        </p:nvSpPr>
        <p:spPr bwMode="auto">
          <a:xfrm>
            <a:off x="5611408" y="5148417"/>
            <a:ext cx="2012954" cy="266956"/>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p39 in the current D7 </a:t>
            </a:r>
            <a:r>
              <a:rPr lang="en-US" altLang="ko-KR" dirty="0"/>
              <a:t>redline</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31" name="사각형: 둥근 모서리 30">
            <a:extLst>
              <a:ext uri="{FF2B5EF4-FFF2-40B4-BE49-F238E27FC236}">
                <a16:creationId xmlns:a16="http://schemas.microsoft.com/office/drawing/2014/main" id="{251CAB7F-1781-4484-A8B6-5E33D2FCE9FE}"/>
              </a:ext>
            </a:extLst>
          </p:cNvPr>
          <p:cNvSpPr/>
          <p:nvPr/>
        </p:nvSpPr>
        <p:spPr bwMode="auto">
          <a:xfrm>
            <a:off x="908570" y="5197557"/>
            <a:ext cx="2012954" cy="266956"/>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p36 in the current D6 draft</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20" name="TextBox 19">
            <a:extLst>
              <a:ext uri="{FF2B5EF4-FFF2-40B4-BE49-F238E27FC236}">
                <a16:creationId xmlns:a16="http://schemas.microsoft.com/office/drawing/2014/main" id="{61BC6BC3-F4B8-4AB3-BCDC-1041460D6FC5}"/>
              </a:ext>
            </a:extLst>
          </p:cNvPr>
          <p:cNvSpPr txBox="1"/>
          <p:nvPr/>
        </p:nvSpPr>
        <p:spPr>
          <a:xfrm>
            <a:off x="5448368" y="3574552"/>
            <a:ext cx="2967479" cy="461665"/>
          </a:xfrm>
          <a:prstGeom prst="rect">
            <a:avLst/>
          </a:prstGeom>
          <a:noFill/>
          <a:ln>
            <a:solidFill>
              <a:srgbClr val="0000FF"/>
            </a:solidFill>
          </a:ln>
        </p:spPr>
        <p:txBody>
          <a:bodyPr wrap="none" rtlCol="0">
            <a:spAutoFit/>
          </a:bodyPr>
          <a:lstStyle/>
          <a:p>
            <a:r>
              <a:rPr lang="en-US" altLang="ko-KR" dirty="0">
                <a:solidFill>
                  <a:srgbClr val="0000FF"/>
                </a:solidFill>
              </a:rPr>
              <a:t>“</a:t>
            </a:r>
            <a:r>
              <a:rPr lang="en-US" altLang="ko-KR" dirty="0">
                <a:solidFill>
                  <a:srgbClr val="FF0000"/>
                </a:solidFill>
              </a:rPr>
              <a:t> </a:t>
            </a:r>
            <a:r>
              <a:rPr lang="en-US" altLang="ko-KR" strike="sngStrike" dirty="0">
                <a:solidFill>
                  <a:srgbClr val="FF0000"/>
                </a:solidFill>
                <a:highlight>
                  <a:srgbClr val="FFFF00"/>
                </a:highlight>
              </a:rPr>
              <a:t>Low data stream</a:t>
            </a:r>
            <a:r>
              <a:rPr lang="en-US" altLang="ko-KR" dirty="0">
                <a:solidFill>
                  <a:srgbClr val="FF0000"/>
                </a:solidFill>
                <a:highlight>
                  <a:srgbClr val="FFFF00"/>
                </a:highlight>
              </a:rPr>
              <a:t>  Low rate data stream </a:t>
            </a:r>
            <a:r>
              <a:rPr lang="en-US" altLang="ko-KR" dirty="0">
                <a:solidFill>
                  <a:srgbClr val="0000FF"/>
                </a:solidFill>
              </a:rPr>
              <a:t>”</a:t>
            </a:r>
          </a:p>
          <a:p>
            <a:r>
              <a:rPr lang="en-US" altLang="ko-KR" dirty="0">
                <a:solidFill>
                  <a:srgbClr val="0000FF"/>
                </a:solidFill>
              </a:rPr>
              <a:t>“</a:t>
            </a:r>
            <a:r>
              <a:rPr lang="en-US" altLang="ko-KR" dirty="0">
                <a:solidFill>
                  <a:srgbClr val="FF0000"/>
                </a:solidFill>
              </a:rPr>
              <a:t> </a:t>
            </a:r>
            <a:r>
              <a:rPr lang="en-US" altLang="ko-KR" strike="sngStrike" dirty="0">
                <a:solidFill>
                  <a:srgbClr val="FF0000"/>
                </a:solidFill>
                <a:highlight>
                  <a:srgbClr val="FFFF00"/>
                </a:highlight>
              </a:rPr>
              <a:t>High data stream</a:t>
            </a:r>
            <a:r>
              <a:rPr lang="en-US" altLang="ko-KR" dirty="0">
                <a:solidFill>
                  <a:srgbClr val="FF0000"/>
                </a:solidFill>
                <a:highlight>
                  <a:srgbClr val="FFFF00"/>
                </a:highlight>
              </a:rPr>
              <a:t>  High rate data stream </a:t>
            </a:r>
            <a:r>
              <a:rPr lang="en-US" altLang="ko-KR" dirty="0">
                <a:solidFill>
                  <a:srgbClr val="0000FF"/>
                </a:solidFill>
              </a:rPr>
              <a:t>”</a:t>
            </a:r>
            <a:endParaRPr lang="ko-KR" altLang="en-US" dirty="0">
              <a:solidFill>
                <a:srgbClr val="0000FF"/>
              </a:solidFill>
            </a:endParaRPr>
          </a:p>
        </p:txBody>
      </p:sp>
      <p:pic>
        <p:nvPicPr>
          <p:cNvPr id="9" name="그림 8">
            <a:extLst>
              <a:ext uri="{FF2B5EF4-FFF2-40B4-BE49-F238E27FC236}">
                <a16:creationId xmlns:a16="http://schemas.microsoft.com/office/drawing/2014/main" id="{9440DEC6-5400-41F1-B638-E9C6F816BD9D}"/>
              </a:ext>
            </a:extLst>
          </p:cNvPr>
          <p:cNvPicPr>
            <a:picLocks noChangeAspect="1"/>
          </p:cNvPicPr>
          <p:nvPr/>
        </p:nvPicPr>
        <p:blipFill>
          <a:blip r:embed="rId4"/>
          <a:stretch>
            <a:fillRect/>
          </a:stretch>
        </p:blipFill>
        <p:spPr>
          <a:xfrm>
            <a:off x="57050" y="4126930"/>
            <a:ext cx="3910012" cy="995362"/>
          </a:xfrm>
          <a:prstGeom prst="rect">
            <a:avLst/>
          </a:prstGeom>
        </p:spPr>
      </p:pic>
      <p:pic>
        <p:nvPicPr>
          <p:cNvPr id="12" name="그림 11">
            <a:extLst>
              <a:ext uri="{FF2B5EF4-FFF2-40B4-BE49-F238E27FC236}">
                <a16:creationId xmlns:a16="http://schemas.microsoft.com/office/drawing/2014/main" id="{423442C5-F9EC-41D6-B040-0BE8FACC4EFC}"/>
              </a:ext>
            </a:extLst>
          </p:cNvPr>
          <p:cNvPicPr>
            <a:picLocks noChangeAspect="1"/>
          </p:cNvPicPr>
          <p:nvPr/>
        </p:nvPicPr>
        <p:blipFill>
          <a:blip r:embed="rId5"/>
          <a:stretch>
            <a:fillRect/>
          </a:stretch>
        </p:blipFill>
        <p:spPr>
          <a:xfrm>
            <a:off x="4379610" y="4097943"/>
            <a:ext cx="4476551" cy="901869"/>
          </a:xfrm>
          <a:prstGeom prst="rect">
            <a:avLst/>
          </a:prstGeom>
        </p:spPr>
      </p:pic>
      <p:sp>
        <p:nvSpPr>
          <p:cNvPr id="33" name="직사각형 32">
            <a:extLst>
              <a:ext uri="{FF2B5EF4-FFF2-40B4-BE49-F238E27FC236}">
                <a16:creationId xmlns:a16="http://schemas.microsoft.com/office/drawing/2014/main" id="{7FFDBAAB-70D9-4A60-BE25-1B1A7B26991F}"/>
              </a:ext>
            </a:extLst>
          </p:cNvPr>
          <p:cNvSpPr/>
          <p:nvPr/>
        </p:nvSpPr>
        <p:spPr bwMode="auto">
          <a:xfrm>
            <a:off x="107504" y="4139750"/>
            <a:ext cx="435502" cy="832737"/>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4" name="직사각형 33">
            <a:extLst>
              <a:ext uri="{FF2B5EF4-FFF2-40B4-BE49-F238E27FC236}">
                <a16:creationId xmlns:a16="http://schemas.microsoft.com/office/drawing/2014/main" id="{C911DBFF-4224-4746-AB46-4F532FAD57D0}"/>
              </a:ext>
            </a:extLst>
          </p:cNvPr>
          <p:cNvSpPr/>
          <p:nvPr/>
        </p:nvSpPr>
        <p:spPr bwMode="auto">
          <a:xfrm>
            <a:off x="4410710" y="4110773"/>
            <a:ext cx="624438" cy="758387"/>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4" name="연결선: 꺾임 13">
            <a:extLst>
              <a:ext uri="{FF2B5EF4-FFF2-40B4-BE49-F238E27FC236}">
                <a16:creationId xmlns:a16="http://schemas.microsoft.com/office/drawing/2014/main" id="{8E705679-9BBF-4292-B6D8-3DCB822428B7}"/>
              </a:ext>
            </a:extLst>
          </p:cNvPr>
          <p:cNvCxnSpPr>
            <a:cxnSpLocks/>
            <a:stCxn id="33" idx="0"/>
            <a:endCxn id="34" idx="0"/>
          </p:cNvCxnSpPr>
          <p:nvPr/>
        </p:nvCxnSpPr>
        <p:spPr bwMode="auto">
          <a:xfrm rot="5400000" flipH="1" flipV="1">
            <a:off x="2509604" y="1926425"/>
            <a:ext cx="28977" cy="4397674"/>
          </a:xfrm>
          <a:prstGeom prst="bentConnector3">
            <a:avLst>
              <a:gd name="adj1" fmla="val 888902"/>
            </a:avLst>
          </a:prstGeom>
          <a:solidFill>
            <a:schemeClr val="accent1"/>
          </a:solidFill>
          <a:ln w="50800" cap="flat" cmpd="sng" algn="ctr">
            <a:solidFill>
              <a:srgbClr val="0000FF"/>
            </a:solidFill>
            <a:prstDash val="solid"/>
            <a:round/>
            <a:headEnd type="none" w="sm" len="sm"/>
            <a:tailEnd type="triangle"/>
          </a:ln>
          <a:effectLst/>
        </p:spPr>
      </p:cxnSp>
      <p:sp>
        <p:nvSpPr>
          <p:cNvPr id="25" name="화살표: 아래쪽 24">
            <a:extLst>
              <a:ext uri="{FF2B5EF4-FFF2-40B4-BE49-F238E27FC236}">
                <a16:creationId xmlns:a16="http://schemas.microsoft.com/office/drawing/2014/main" id="{A0198749-D330-4911-B244-0D00B80DDB44}"/>
              </a:ext>
            </a:extLst>
          </p:cNvPr>
          <p:cNvSpPr/>
          <p:nvPr/>
        </p:nvSpPr>
        <p:spPr bwMode="auto">
          <a:xfrm rot="3101760" flipH="1" flipV="1">
            <a:off x="5144754" y="3719147"/>
            <a:ext cx="173110" cy="475384"/>
          </a:xfrm>
          <a:prstGeom prst="downArrow">
            <a:avLst>
              <a:gd name="adj1" fmla="val 49445"/>
              <a:gd name="adj2" fmla="val 50000"/>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6" name="Rectangle 3">
            <a:extLst>
              <a:ext uri="{FF2B5EF4-FFF2-40B4-BE49-F238E27FC236}">
                <a16:creationId xmlns:a16="http://schemas.microsoft.com/office/drawing/2014/main" id="{4971B47F-1626-40D4-9100-2AE4410135A3}"/>
              </a:ext>
            </a:extLst>
          </p:cNvPr>
          <p:cNvSpPr>
            <a:spLocks noChangeArrowheads="1"/>
          </p:cNvSpPr>
          <p:nvPr/>
        </p:nvSpPr>
        <p:spPr bwMode="auto">
          <a:xfrm>
            <a:off x="251520" y="5580250"/>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If the proposed change for this comment is “ACCEPTED”, the changes for this comment in the redline draft should be shown like this to satisfy the comment resolution guidelines.</a:t>
            </a:r>
          </a:p>
        </p:txBody>
      </p:sp>
    </p:spTree>
    <p:extLst>
      <p:ext uri="{BB962C8B-B14F-4D97-AF65-F5344CB8AC3E}">
        <p14:creationId xmlns:p14="http://schemas.microsoft.com/office/powerpoint/2010/main" val="1364014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그림 7">
            <a:extLst>
              <a:ext uri="{FF2B5EF4-FFF2-40B4-BE49-F238E27FC236}">
                <a16:creationId xmlns:a16="http://schemas.microsoft.com/office/drawing/2014/main" id="{D6D5A2BC-82B8-492F-9108-85906C309454}"/>
              </a:ext>
            </a:extLst>
          </p:cNvPr>
          <p:cNvPicPr>
            <a:picLocks noChangeAspect="1"/>
          </p:cNvPicPr>
          <p:nvPr/>
        </p:nvPicPr>
        <p:blipFill>
          <a:blip r:embed="rId2"/>
          <a:stretch>
            <a:fillRect/>
          </a:stretch>
        </p:blipFill>
        <p:spPr>
          <a:xfrm>
            <a:off x="0" y="1577971"/>
            <a:ext cx="9144000" cy="2625733"/>
          </a:xfrm>
          <a:prstGeom prst="rect">
            <a:avLst/>
          </a:prstGeom>
        </p:spPr>
      </p:pic>
      <p:sp>
        <p:nvSpPr>
          <p:cNvPr id="2" name="날짜 개체 틀 1"/>
          <p:cNvSpPr>
            <a:spLocks noGrp="1"/>
          </p:cNvSpPr>
          <p:nvPr>
            <p:ph type="dt" sz="half" idx="10"/>
          </p:nvPr>
        </p:nvSpPr>
        <p:spPr/>
        <p:txBody>
          <a:bodyPr/>
          <a:lstStyle/>
          <a:p>
            <a:r>
              <a:rPr lang="en-US" altLang="ko-KR"/>
              <a:t>May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14</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I-78 and I-79</a:t>
            </a:r>
            <a:endParaRPr lang="ko-KR" altLang="en-US" sz="2800" b="1" dirty="0">
              <a:latin typeface="+mj-ea"/>
              <a:ea typeface="+mj-ea"/>
              <a:cs typeface="Arial" panose="020B0604020202020204" pitchFamily="34" charset="0"/>
            </a:endParaRP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226087"/>
            <a:ext cx="9144000" cy="353169"/>
          </a:xfrm>
          <a:prstGeom prst="rect">
            <a:avLst/>
          </a:prstGeom>
        </p:spPr>
      </p:pic>
      <p:sp>
        <p:nvSpPr>
          <p:cNvPr id="23" name="사각형: 둥근 모서리 22">
            <a:extLst>
              <a:ext uri="{FF2B5EF4-FFF2-40B4-BE49-F238E27FC236}">
                <a16:creationId xmlns:a16="http://schemas.microsoft.com/office/drawing/2014/main" id="{6F6BC206-51F9-4C35-8254-5DA5BD422570}"/>
              </a:ext>
            </a:extLst>
          </p:cNvPr>
          <p:cNvSpPr/>
          <p:nvPr/>
        </p:nvSpPr>
        <p:spPr bwMode="auto">
          <a:xfrm>
            <a:off x="5576786" y="5304233"/>
            <a:ext cx="2012954" cy="266956"/>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p39 in the current D7 </a:t>
            </a:r>
            <a:r>
              <a:rPr lang="en-US" altLang="ko-KR" dirty="0"/>
              <a:t>redline</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24" name="사각형: 둥근 모서리 23">
            <a:extLst>
              <a:ext uri="{FF2B5EF4-FFF2-40B4-BE49-F238E27FC236}">
                <a16:creationId xmlns:a16="http://schemas.microsoft.com/office/drawing/2014/main" id="{A3FC26BE-6D52-414D-B900-227545E1F094}"/>
              </a:ext>
            </a:extLst>
          </p:cNvPr>
          <p:cNvSpPr/>
          <p:nvPr/>
        </p:nvSpPr>
        <p:spPr bwMode="auto">
          <a:xfrm>
            <a:off x="873948" y="5372033"/>
            <a:ext cx="2012954" cy="266956"/>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p36 in the current D6 draft</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25" name="TextBox 24">
            <a:extLst>
              <a:ext uri="{FF2B5EF4-FFF2-40B4-BE49-F238E27FC236}">
                <a16:creationId xmlns:a16="http://schemas.microsoft.com/office/drawing/2014/main" id="{C03BB599-4069-4FC2-BF6B-6F71ACC06DEA}"/>
              </a:ext>
            </a:extLst>
          </p:cNvPr>
          <p:cNvSpPr txBox="1"/>
          <p:nvPr/>
        </p:nvSpPr>
        <p:spPr>
          <a:xfrm>
            <a:off x="6071728" y="4213203"/>
            <a:ext cx="1800493" cy="276999"/>
          </a:xfrm>
          <a:prstGeom prst="rect">
            <a:avLst/>
          </a:prstGeom>
          <a:noFill/>
          <a:ln>
            <a:solidFill>
              <a:srgbClr val="0000FF"/>
            </a:solidFill>
          </a:ln>
        </p:spPr>
        <p:txBody>
          <a:bodyPr wrap="none" rtlCol="0">
            <a:spAutoFit/>
          </a:bodyPr>
          <a:lstStyle/>
          <a:p>
            <a:r>
              <a:rPr lang="en-US" altLang="ko-KR" dirty="0">
                <a:solidFill>
                  <a:srgbClr val="0000FF"/>
                </a:solidFill>
              </a:rPr>
              <a:t>“</a:t>
            </a:r>
            <a:r>
              <a:rPr lang="en-US" altLang="ko-KR" dirty="0">
                <a:solidFill>
                  <a:srgbClr val="FF0000"/>
                </a:solidFill>
              </a:rPr>
              <a:t> </a:t>
            </a:r>
            <a:r>
              <a:rPr lang="en-US" altLang="ko-KR" dirty="0">
                <a:solidFill>
                  <a:srgbClr val="FF0000"/>
                </a:solidFill>
                <a:highlight>
                  <a:srgbClr val="FFFF00"/>
                </a:highlight>
              </a:rPr>
              <a:t>Low rate </a:t>
            </a:r>
            <a:r>
              <a:rPr lang="en-US" altLang="ko-KR" dirty="0">
                <a:highlight>
                  <a:srgbClr val="FFFF00"/>
                </a:highlight>
              </a:rPr>
              <a:t>FEC</a:t>
            </a:r>
            <a:r>
              <a:rPr lang="ko-KR" altLang="en-US" dirty="0">
                <a:highlight>
                  <a:srgbClr val="FFFF00"/>
                </a:highlight>
              </a:rPr>
              <a:t> </a:t>
            </a:r>
            <a:r>
              <a:rPr lang="en-US" altLang="ko-KR" dirty="0">
                <a:highlight>
                  <a:srgbClr val="FFFF00"/>
                </a:highlight>
              </a:rPr>
              <a:t>encoder </a:t>
            </a:r>
            <a:r>
              <a:rPr lang="en-US" altLang="ko-KR" dirty="0">
                <a:solidFill>
                  <a:srgbClr val="0000FF"/>
                </a:solidFill>
              </a:rPr>
              <a:t>”</a:t>
            </a:r>
            <a:endParaRPr lang="ko-KR" altLang="en-US" dirty="0">
              <a:solidFill>
                <a:srgbClr val="0000FF"/>
              </a:solidFill>
            </a:endParaRPr>
          </a:p>
        </p:txBody>
      </p:sp>
      <p:pic>
        <p:nvPicPr>
          <p:cNvPr id="26" name="그림 25">
            <a:extLst>
              <a:ext uri="{FF2B5EF4-FFF2-40B4-BE49-F238E27FC236}">
                <a16:creationId xmlns:a16="http://schemas.microsoft.com/office/drawing/2014/main" id="{5AE86A06-6F03-49D0-83F9-DD2BA5D91AE0}"/>
              </a:ext>
            </a:extLst>
          </p:cNvPr>
          <p:cNvPicPr>
            <a:picLocks noChangeAspect="1"/>
          </p:cNvPicPr>
          <p:nvPr/>
        </p:nvPicPr>
        <p:blipFill>
          <a:blip r:embed="rId4"/>
          <a:stretch>
            <a:fillRect/>
          </a:stretch>
        </p:blipFill>
        <p:spPr>
          <a:xfrm>
            <a:off x="251520" y="4482994"/>
            <a:ext cx="3541460" cy="901541"/>
          </a:xfrm>
          <a:prstGeom prst="rect">
            <a:avLst/>
          </a:prstGeom>
        </p:spPr>
      </p:pic>
      <p:pic>
        <p:nvPicPr>
          <p:cNvPr id="27" name="그림 26">
            <a:extLst>
              <a:ext uri="{FF2B5EF4-FFF2-40B4-BE49-F238E27FC236}">
                <a16:creationId xmlns:a16="http://schemas.microsoft.com/office/drawing/2014/main" id="{1270921E-F952-45DC-9D76-8017F1D707A7}"/>
              </a:ext>
            </a:extLst>
          </p:cNvPr>
          <p:cNvPicPr>
            <a:picLocks noChangeAspect="1"/>
          </p:cNvPicPr>
          <p:nvPr/>
        </p:nvPicPr>
        <p:blipFill>
          <a:blip r:embed="rId5"/>
          <a:stretch>
            <a:fillRect/>
          </a:stretch>
        </p:blipFill>
        <p:spPr>
          <a:xfrm>
            <a:off x="4580924" y="4509218"/>
            <a:ext cx="3971428" cy="800104"/>
          </a:xfrm>
          <a:prstGeom prst="rect">
            <a:avLst/>
          </a:prstGeom>
        </p:spPr>
      </p:pic>
      <p:sp>
        <p:nvSpPr>
          <p:cNvPr id="28" name="직사각형 27">
            <a:extLst>
              <a:ext uri="{FF2B5EF4-FFF2-40B4-BE49-F238E27FC236}">
                <a16:creationId xmlns:a16="http://schemas.microsoft.com/office/drawing/2014/main" id="{D49A5653-EAAB-4889-A601-9B54F59F8286}"/>
              </a:ext>
            </a:extLst>
          </p:cNvPr>
          <p:cNvSpPr/>
          <p:nvPr/>
        </p:nvSpPr>
        <p:spPr bwMode="auto">
          <a:xfrm>
            <a:off x="667140" y="4486471"/>
            <a:ext cx="429816" cy="325671"/>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9" name="직사각형 28">
            <a:extLst>
              <a:ext uri="{FF2B5EF4-FFF2-40B4-BE49-F238E27FC236}">
                <a16:creationId xmlns:a16="http://schemas.microsoft.com/office/drawing/2014/main" id="{E7DF5AB6-3193-41CB-A854-903F6CC61CEE}"/>
              </a:ext>
            </a:extLst>
          </p:cNvPr>
          <p:cNvSpPr/>
          <p:nvPr/>
        </p:nvSpPr>
        <p:spPr bwMode="auto">
          <a:xfrm>
            <a:off x="5340862" y="4521658"/>
            <a:ext cx="730866" cy="313186"/>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32" name="연결선: 꺾임 31">
            <a:extLst>
              <a:ext uri="{FF2B5EF4-FFF2-40B4-BE49-F238E27FC236}">
                <a16:creationId xmlns:a16="http://schemas.microsoft.com/office/drawing/2014/main" id="{1487B2B6-E0D8-47FE-ACF1-DBD16390D53B}"/>
              </a:ext>
            </a:extLst>
          </p:cNvPr>
          <p:cNvCxnSpPr>
            <a:cxnSpLocks/>
            <a:stCxn id="28" idx="0"/>
            <a:endCxn id="29" idx="0"/>
          </p:cNvCxnSpPr>
          <p:nvPr/>
        </p:nvCxnSpPr>
        <p:spPr bwMode="auto">
          <a:xfrm rot="16200000" flipH="1">
            <a:off x="3276577" y="2091941"/>
            <a:ext cx="35187" cy="4824247"/>
          </a:xfrm>
          <a:prstGeom prst="bentConnector3">
            <a:avLst>
              <a:gd name="adj1" fmla="val -419854"/>
            </a:avLst>
          </a:prstGeom>
          <a:solidFill>
            <a:schemeClr val="accent1"/>
          </a:solidFill>
          <a:ln w="50800" cap="flat" cmpd="sng" algn="ctr">
            <a:solidFill>
              <a:srgbClr val="0000FF"/>
            </a:solidFill>
            <a:prstDash val="solid"/>
            <a:round/>
            <a:headEnd type="none" w="sm" len="sm"/>
            <a:tailEnd type="triangle"/>
          </a:ln>
          <a:effectLst/>
        </p:spPr>
      </p:cxnSp>
      <p:sp>
        <p:nvSpPr>
          <p:cNvPr id="35" name="화살표: 아래쪽 34">
            <a:extLst>
              <a:ext uri="{FF2B5EF4-FFF2-40B4-BE49-F238E27FC236}">
                <a16:creationId xmlns:a16="http://schemas.microsoft.com/office/drawing/2014/main" id="{61D5EA78-63A5-4AEC-8596-AC22BCA2B88C}"/>
              </a:ext>
            </a:extLst>
          </p:cNvPr>
          <p:cNvSpPr/>
          <p:nvPr/>
        </p:nvSpPr>
        <p:spPr bwMode="auto">
          <a:xfrm rot="4057954" flipH="1" flipV="1">
            <a:off x="5849300" y="4313964"/>
            <a:ext cx="173110" cy="222619"/>
          </a:xfrm>
          <a:prstGeom prst="downArrow">
            <a:avLst>
              <a:gd name="adj1" fmla="val 49445"/>
              <a:gd name="adj2" fmla="val 50000"/>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7" name="직사각형 36">
            <a:extLst>
              <a:ext uri="{FF2B5EF4-FFF2-40B4-BE49-F238E27FC236}">
                <a16:creationId xmlns:a16="http://schemas.microsoft.com/office/drawing/2014/main" id="{0FE9DEF5-AD37-431F-9EE5-2B78C866EE0F}"/>
              </a:ext>
            </a:extLst>
          </p:cNvPr>
          <p:cNvSpPr/>
          <p:nvPr/>
        </p:nvSpPr>
        <p:spPr bwMode="auto">
          <a:xfrm>
            <a:off x="659040" y="4855620"/>
            <a:ext cx="429816" cy="325671"/>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8" name="직사각형 37">
            <a:extLst>
              <a:ext uri="{FF2B5EF4-FFF2-40B4-BE49-F238E27FC236}">
                <a16:creationId xmlns:a16="http://schemas.microsoft.com/office/drawing/2014/main" id="{E72A6F14-B38F-44F5-8EA4-64DB857CBEFB}"/>
              </a:ext>
            </a:extLst>
          </p:cNvPr>
          <p:cNvSpPr/>
          <p:nvPr/>
        </p:nvSpPr>
        <p:spPr bwMode="auto">
          <a:xfrm>
            <a:off x="5571174" y="4853485"/>
            <a:ext cx="519214" cy="313186"/>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9" name="TextBox 38">
            <a:extLst>
              <a:ext uri="{FF2B5EF4-FFF2-40B4-BE49-F238E27FC236}">
                <a16:creationId xmlns:a16="http://schemas.microsoft.com/office/drawing/2014/main" id="{463244E4-70B0-44B7-B97F-9FB7D81E6858}"/>
              </a:ext>
            </a:extLst>
          </p:cNvPr>
          <p:cNvSpPr txBox="1"/>
          <p:nvPr/>
        </p:nvSpPr>
        <p:spPr>
          <a:xfrm>
            <a:off x="3567215" y="5221713"/>
            <a:ext cx="1826141" cy="276999"/>
          </a:xfrm>
          <a:prstGeom prst="rect">
            <a:avLst/>
          </a:prstGeom>
          <a:noFill/>
          <a:ln>
            <a:solidFill>
              <a:srgbClr val="0000FF"/>
            </a:solidFill>
          </a:ln>
        </p:spPr>
        <p:txBody>
          <a:bodyPr wrap="none" rtlCol="0">
            <a:spAutoFit/>
          </a:bodyPr>
          <a:lstStyle/>
          <a:p>
            <a:r>
              <a:rPr lang="en-US" altLang="ko-KR" dirty="0">
                <a:solidFill>
                  <a:srgbClr val="0000FF"/>
                </a:solidFill>
              </a:rPr>
              <a:t>“</a:t>
            </a:r>
            <a:r>
              <a:rPr lang="en-US" altLang="ko-KR" dirty="0">
                <a:solidFill>
                  <a:srgbClr val="FF0000"/>
                </a:solidFill>
              </a:rPr>
              <a:t> </a:t>
            </a:r>
            <a:r>
              <a:rPr lang="en-US" altLang="ko-KR" dirty="0">
                <a:solidFill>
                  <a:srgbClr val="FF0000"/>
                </a:solidFill>
                <a:highlight>
                  <a:srgbClr val="FFFF00"/>
                </a:highlight>
              </a:rPr>
              <a:t>High rate </a:t>
            </a:r>
            <a:r>
              <a:rPr lang="en-US" altLang="ko-KR" dirty="0">
                <a:highlight>
                  <a:srgbClr val="FFFF00"/>
                </a:highlight>
              </a:rPr>
              <a:t>FEC</a:t>
            </a:r>
            <a:r>
              <a:rPr lang="ko-KR" altLang="en-US" dirty="0">
                <a:highlight>
                  <a:srgbClr val="FFFF00"/>
                </a:highlight>
              </a:rPr>
              <a:t> </a:t>
            </a:r>
            <a:r>
              <a:rPr lang="en-US" altLang="ko-KR" dirty="0">
                <a:highlight>
                  <a:srgbClr val="FFFF00"/>
                </a:highlight>
              </a:rPr>
              <a:t>encoder </a:t>
            </a:r>
            <a:r>
              <a:rPr lang="en-US" altLang="ko-KR" dirty="0">
                <a:solidFill>
                  <a:srgbClr val="0000FF"/>
                </a:solidFill>
              </a:rPr>
              <a:t>”</a:t>
            </a:r>
            <a:endParaRPr lang="ko-KR" altLang="en-US" dirty="0">
              <a:solidFill>
                <a:srgbClr val="0000FF"/>
              </a:solidFill>
            </a:endParaRPr>
          </a:p>
        </p:txBody>
      </p:sp>
      <p:sp>
        <p:nvSpPr>
          <p:cNvPr id="40" name="화살표: 아래쪽 39">
            <a:extLst>
              <a:ext uri="{FF2B5EF4-FFF2-40B4-BE49-F238E27FC236}">
                <a16:creationId xmlns:a16="http://schemas.microsoft.com/office/drawing/2014/main" id="{15C398DE-40F3-4196-9DD4-89AF7216E0D5}"/>
              </a:ext>
            </a:extLst>
          </p:cNvPr>
          <p:cNvSpPr/>
          <p:nvPr/>
        </p:nvSpPr>
        <p:spPr bwMode="auto">
          <a:xfrm rot="13948179" flipV="1">
            <a:off x="5398186" y="5135868"/>
            <a:ext cx="173110" cy="204258"/>
          </a:xfrm>
          <a:prstGeom prst="downArrow">
            <a:avLst>
              <a:gd name="adj1" fmla="val 49445"/>
              <a:gd name="adj2" fmla="val 50000"/>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41" name="Rectangle 3">
            <a:extLst>
              <a:ext uri="{FF2B5EF4-FFF2-40B4-BE49-F238E27FC236}">
                <a16:creationId xmlns:a16="http://schemas.microsoft.com/office/drawing/2014/main" id="{889025F6-C685-4DA9-B929-A43D87BC0EF9}"/>
              </a:ext>
            </a:extLst>
          </p:cNvPr>
          <p:cNvSpPr>
            <a:spLocks noChangeArrowheads="1"/>
          </p:cNvSpPr>
          <p:nvPr/>
        </p:nvSpPr>
        <p:spPr bwMode="auto">
          <a:xfrm>
            <a:off x="227382" y="5681965"/>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If the proposed change for this comment is “ACCEPTED”, the changes for this comment in the redline draft should be shown like this to satisfy the comment resolution guidelines.</a:t>
            </a:r>
          </a:p>
        </p:txBody>
      </p:sp>
    </p:spTree>
    <p:extLst>
      <p:ext uri="{BB962C8B-B14F-4D97-AF65-F5344CB8AC3E}">
        <p14:creationId xmlns:p14="http://schemas.microsoft.com/office/powerpoint/2010/main" val="25472934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그림 7">
            <a:extLst>
              <a:ext uri="{FF2B5EF4-FFF2-40B4-BE49-F238E27FC236}">
                <a16:creationId xmlns:a16="http://schemas.microsoft.com/office/drawing/2014/main" id="{E091F8D3-F353-4763-AB53-492E9698A2F7}"/>
              </a:ext>
            </a:extLst>
          </p:cNvPr>
          <p:cNvPicPr>
            <a:picLocks noChangeAspect="1"/>
          </p:cNvPicPr>
          <p:nvPr/>
        </p:nvPicPr>
        <p:blipFill>
          <a:blip r:embed="rId2"/>
          <a:stretch>
            <a:fillRect/>
          </a:stretch>
        </p:blipFill>
        <p:spPr>
          <a:xfrm>
            <a:off x="0" y="1694520"/>
            <a:ext cx="9144000" cy="928987"/>
          </a:xfrm>
          <a:prstGeom prst="rect">
            <a:avLst/>
          </a:prstGeom>
        </p:spPr>
      </p:pic>
      <p:sp>
        <p:nvSpPr>
          <p:cNvPr id="2" name="날짜 개체 틀 1"/>
          <p:cNvSpPr>
            <a:spLocks noGrp="1"/>
          </p:cNvSpPr>
          <p:nvPr>
            <p:ph type="dt" sz="half" idx="10"/>
          </p:nvPr>
        </p:nvSpPr>
        <p:spPr/>
        <p:txBody>
          <a:bodyPr/>
          <a:lstStyle/>
          <a:p>
            <a:r>
              <a:rPr lang="en-US" altLang="ko-KR"/>
              <a:t>May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15</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I-80</a:t>
            </a:r>
            <a:endParaRPr lang="ko-KR" altLang="en-US" sz="2800" b="1" dirty="0">
              <a:latin typeface="+mj-ea"/>
              <a:ea typeface="+mj-ea"/>
              <a:cs typeface="Arial" panose="020B0604020202020204" pitchFamily="34" charset="0"/>
            </a:endParaRP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344269"/>
            <a:ext cx="9144000" cy="353169"/>
          </a:xfrm>
          <a:prstGeom prst="rect">
            <a:avLst/>
          </a:prstGeom>
        </p:spPr>
      </p:pic>
      <p:sp>
        <p:nvSpPr>
          <p:cNvPr id="21" name="사각형: 둥근 모서리 20">
            <a:extLst>
              <a:ext uri="{FF2B5EF4-FFF2-40B4-BE49-F238E27FC236}">
                <a16:creationId xmlns:a16="http://schemas.microsoft.com/office/drawing/2014/main" id="{BF1AC9C6-A2A0-4302-8746-9918FB8A5F21}"/>
              </a:ext>
            </a:extLst>
          </p:cNvPr>
          <p:cNvSpPr/>
          <p:nvPr/>
        </p:nvSpPr>
        <p:spPr bwMode="auto">
          <a:xfrm>
            <a:off x="5710933" y="4321107"/>
            <a:ext cx="2012954" cy="266956"/>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p39 in the current D7 </a:t>
            </a:r>
            <a:r>
              <a:rPr lang="en-US" altLang="ko-KR" dirty="0"/>
              <a:t>redline</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31" name="사각형: 둥근 모서리 30">
            <a:extLst>
              <a:ext uri="{FF2B5EF4-FFF2-40B4-BE49-F238E27FC236}">
                <a16:creationId xmlns:a16="http://schemas.microsoft.com/office/drawing/2014/main" id="{251CAB7F-1781-4484-A8B6-5E33D2FCE9FE}"/>
              </a:ext>
            </a:extLst>
          </p:cNvPr>
          <p:cNvSpPr/>
          <p:nvPr/>
        </p:nvSpPr>
        <p:spPr bwMode="auto">
          <a:xfrm>
            <a:off x="1008095" y="4326705"/>
            <a:ext cx="2012954" cy="266956"/>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p36 in the current D6 draft</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20" name="TextBox 19">
            <a:extLst>
              <a:ext uri="{FF2B5EF4-FFF2-40B4-BE49-F238E27FC236}">
                <a16:creationId xmlns:a16="http://schemas.microsoft.com/office/drawing/2014/main" id="{61BC6BC3-F4B8-4AB3-BCDC-1041460D6FC5}"/>
              </a:ext>
            </a:extLst>
          </p:cNvPr>
          <p:cNvSpPr txBox="1"/>
          <p:nvPr/>
        </p:nvSpPr>
        <p:spPr>
          <a:xfrm>
            <a:off x="6993513" y="2881806"/>
            <a:ext cx="2032031" cy="276999"/>
          </a:xfrm>
          <a:prstGeom prst="rect">
            <a:avLst/>
          </a:prstGeom>
          <a:noFill/>
          <a:ln>
            <a:solidFill>
              <a:srgbClr val="0000FF"/>
            </a:solidFill>
          </a:ln>
        </p:spPr>
        <p:txBody>
          <a:bodyPr wrap="none" rtlCol="0">
            <a:spAutoFit/>
          </a:bodyPr>
          <a:lstStyle/>
          <a:p>
            <a:r>
              <a:rPr lang="en-US" altLang="ko-KR" dirty="0">
                <a:solidFill>
                  <a:srgbClr val="0000FF"/>
                </a:solidFill>
              </a:rPr>
              <a:t>“</a:t>
            </a:r>
            <a:r>
              <a:rPr lang="en-US" altLang="ko-KR" dirty="0">
                <a:solidFill>
                  <a:srgbClr val="FF0000"/>
                </a:solidFill>
              </a:rPr>
              <a:t> </a:t>
            </a:r>
            <a:r>
              <a:rPr lang="en-US" altLang="ko-KR" strike="sngStrike" dirty="0">
                <a:solidFill>
                  <a:srgbClr val="FF0000"/>
                </a:solidFill>
                <a:highlight>
                  <a:srgbClr val="FFFF00"/>
                </a:highlight>
              </a:rPr>
              <a:t>Line coding </a:t>
            </a:r>
            <a:r>
              <a:rPr lang="en-US" altLang="ko-KR" dirty="0">
                <a:solidFill>
                  <a:srgbClr val="FF0000"/>
                </a:solidFill>
                <a:highlight>
                  <a:srgbClr val="FFFF00"/>
                </a:highlight>
              </a:rPr>
              <a:t> RLL encoder </a:t>
            </a:r>
            <a:r>
              <a:rPr lang="en-US" altLang="ko-KR" dirty="0">
                <a:solidFill>
                  <a:srgbClr val="0000FF"/>
                </a:solidFill>
              </a:rPr>
              <a:t>”</a:t>
            </a:r>
            <a:endParaRPr lang="ko-KR" altLang="en-US" dirty="0">
              <a:solidFill>
                <a:srgbClr val="0000FF"/>
              </a:solidFill>
            </a:endParaRPr>
          </a:p>
        </p:txBody>
      </p:sp>
      <p:pic>
        <p:nvPicPr>
          <p:cNvPr id="9" name="그림 8">
            <a:extLst>
              <a:ext uri="{FF2B5EF4-FFF2-40B4-BE49-F238E27FC236}">
                <a16:creationId xmlns:a16="http://schemas.microsoft.com/office/drawing/2014/main" id="{9440DEC6-5400-41F1-B638-E9C6F816BD9D}"/>
              </a:ext>
            </a:extLst>
          </p:cNvPr>
          <p:cNvPicPr>
            <a:picLocks noChangeAspect="1"/>
          </p:cNvPicPr>
          <p:nvPr/>
        </p:nvPicPr>
        <p:blipFill>
          <a:blip r:embed="rId4"/>
          <a:stretch>
            <a:fillRect/>
          </a:stretch>
        </p:blipFill>
        <p:spPr>
          <a:xfrm>
            <a:off x="156575" y="3305839"/>
            <a:ext cx="3910012" cy="995362"/>
          </a:xfrm>
          <a:prstGeom prst="rect">
            <a:avLst/>
          </a:prstGeom>
        </p:spPr>
      </p:pic>
      <p:pic>
        <p:nvPicPr>
          <p:cNvPr id="12" name="그림 11">
            <a:extLst>
              <a:ext uri="{FF2B5EF4-FFF2-40B4-BE49-F238E27FC236}">
                <a16:creationId xmlns:a16="http://schemas.microsoft.com/office/drawing/2014/main" id="{423442C5-F9EC-41D6-B040-0BE8FACC4EFC}"/>
              </a:ext>
            </a:extLst>
          </p:cNvPr>
          <p:cNvPicPr>
            <a:picLocks noChangeAspect="1"/>
          </p:cNvPicPr>
          <p:nvPr/>
        </p:nvPicPr>
        <p:blipFill>
          <a:blip r:embed="rId5"/>
          <a:stretch>
            <a:fillRect/>
          </a:stretch>
        </p:blipFill>
        <p:spPr>
          <a:xfrm>
            <a:off x="4479135" y="3276852"/>
            <a:ext cx="4476551" cy="901869"/>
          </a:xfrm>
          <a:prstGeom prst="rect">
            <a:avLst/>
          </a:prstGeom>
        </p:spPr>
      </p:pic>
      <p:sp>
        <p:nvSpPr>
          <p:cNvPr id="33" name="직사각형 32">
            <a:extLst>
              <a:ext uri="{FF2B5EF4-FFF2-40B4-BE49-F238E27FC236}">
                <a16:creationId xmlns:a16="http://schemas.microsoft.com/office/drawing/2014/main" id="{7FFDBAAB-70D9-4A60-BE25-1B1A7B26991F}"/>
              </a:ext>
            </a:extLst>
          </p:cNvPr>
          <p:cNvSpPr/>
          <p:nvPr/>
        </p:nvSpPr>
        <p:spPr bwMode="auto">
          <a:xfrm>
            <a:off x="1069438" y="3318659"/>
            <a:ext cx="432048" cy="325671"/>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4" name="직사각형 33">
            <a:extLst>
              <a:ext uri="{FF2B5EF4-FFF2-40B4-BE49-F238E27FC236}">
                <a16:creationId xmlns:a16="http://schemas.microsoft.com/office/drawing/2014/main" id="{C911DBFF-4224-4746-AB46-4F532FAD57D0}"/>
              </a:ext>
            </a:extLst>
          </p:cNvPr>
          <p:cNvSpPr/>
          <p:nvPr/>
        </p:nvSpPr>
        <p:spPr bwMode="auto">
          <a:xfrm>
            <a:off x="6215235" y="3289682"/>
            <a:ext cx="686851" cy="325671"/>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4" name="연결선: 꺾임 13">
            <a:extLst>
              <a:ext uri="{FF2B5EF4-FFF2-40B4-BE49-F238E27FC236}">
                <a16:creationId xmlns:a16="http://schemas.microsoft.com/office/drawing/2014/main" id="{8E705679-9BBF-4292-B6D8-3DCB822428B7}"/>
              </a:ext>
            </a:extLst>
          </p:cNvPr>
          <p:cNvCxnSpPr>
            <a:cxnSpLocks/>
            <a:stCxn id="33" idx="0"/>
            <a:endCxn id="34" idx="0"/>
          </p:cNvCxnSpPr>
          <p:nvPr/>
        </p:nvCxnSpPr>
        <p:spPr bwMode="auto">
          <a:xfrm rot="5400000" flipH="1" flipV="1">
            <a:off x="3907573" y="667572"/>
            <a:ext cx="28977" cy="5273199"/>
          </a:xfrm>
          <a:prstGeom prst="bentConnector3">
            <a:avLst>
              <a:gd name="adj1" fmla="val 1575836"/>
            </a:avLst>
          </a:prstGeom>
          <a:solidFill>
            <a:schemeClr val="accent1"/>
          </a:solidFill>
          <a:ln w="50800" cap="flat" cmpd="sng" algn="ctr">
            <a:solidFill>
              <a:srgbClr val="0000FF"/>
            </a:solidFill>
            <a:prstDash val="solid"/>
            <a:round/>
            <a:headEnd type="none" w="sm" len="sm"/>
            <a:tailEnd type="triangle"/>
          </a:ln>
          <a:effectLst/>
        </p:spPr>
      </p:cxnSp>
      <p:sp>
        <p:nvSpPr>
          <p:cNvPr id="25" name="화살표: 아래쪽 24">
            <a:extLst>
              <a:ext uri="{FF2B5EF4-FFF2-40B4-BE49-F238E27FC236}">
                <a16:creationId xmlns:a16="http://schemas.microsoft.com/office/drawing/2014/main" id="{A0198749-D330-4911-B244-0D00B80DDB44}"/>
              </a:ext>
            </a:extLst>
          </p:cNvPr>
          <p:cNvSpPr/>
          <p:nvPr/>
        </p:nvSpPr>
        <p:spPr bwMode="auto">
          <a:xfrm rot="3162085" flipH="1" flipV="1">
            <a:off x="6765004" y="3042242"/>
            <a:ext cx="173110" cy="222619"/>
          </a:xfrm>
          <a:prstGeom prst="downArrow">
            <a:avLst>
              <a:gd name="adj1" fmla="val 49445"/>
              <a:gd name="adj2" fmla="val 50000"/>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6" name="Rectangle 3">
            <a:extLst>
              <a:ext uri="{FF2B5EF4-FFF2-40B4-BE49-F238E27FC236}">
                <a16:creationId xmlns:a16="http://schemas.microsoft.com/office/drawing/2014/main" id="{4971B47F-1626-40D4-9100-2AE4410135A3}"/>
              </a:ext>
            </a:extLst>
          </p:cNvPr>
          <p:cNvSpPr>
            <a:spLocks noChangeArrowheads="1"/>
          </p:cNvSpPr>
          <p:nvPr/>
        </p:nvSpPr>
        <p:spPr bwMode="auto">
          <a:xfrm>
            <a:off x="262696" y="4728651"/>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If the proposed change for this comment is “ACCEPTED”, the changes for this comment in the redline draft should be shown like this to satisfy the comment resolution guidelines.</a:t>
            </a:r>
          </a:p>
        </p:txBody>
      </p:sp>
      <p:sp>
        <p:nvSpPr>
          <p:cNvPr id="27" name="Rectangle 3">
            <a:extLst>
              <a:ext uri="{FF2B5EF4-FFF2-40B4-BE49-F238E27FC236}">
                <a16:creationId xmlns:a16="http://schemas.microsoft.com/office/drawing/2014/main" id="{2B6E7B96-C235-44F1-98D4-11E10F2F40A5}"/>
              </a:ext>
            </a:extLst>
          </p:cNvPr>
          <p:cNvSpPr>
            <a:spLocks noChangeArrowheads="1"/>
          </p:cNvSpPr>
          <p:nvPr/>
        </p:nvSpPr>
        <p:spPr bwMode="auto">
          <a:xfrm>
            <a:off x="262696" y="5527230"/>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If you want to change other things in Figure 216n, the disposition status should be changed from “ACCEPTED” to “REVISED” and “what” is changed to “what” should be specified in the disposition details.</a:t>
            </a:r>
          </a:p>
        </p:txBody>
      </p:sp>
      <p:sp>
        <p:nvSpPr>
          <p:cNvPr id="28" name="직사각형 27">
            <a:extLst>
              <a:ext uri="{FF2B5EF4-FFF2-40B4-BE49-F238E27FC236}">
                <a16:creationId xmlns:a16="http://schemas.microsoft.com/office/drawing/2014/main" id="{9760A8D8-815A-46ED-B8CB-F78FEF49EA29}"/>
              </a:ext>
            </a:extLst>
          </p:cNvPr>
          <p:cNvSpPr/>
          <p:nvPr/>
        </p:nvSpPr>
        <p:spPr bwMode="auto">
          <a:xfrm>
            <a:off x="2636610" y="3756036"/>
            <a:ext cx="414397" cy="267649"/>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9" name="직사각형 28">
            <a:extLst>
              <a:ext uri="{FF2B5EF4-FFF2-40B4-BE49-F238E27FC236}">
                <a16:creationId xmlns:a16="http://schemas.microsoft.com/office/drawing/2014/main" id="{FC74DAEE-C8C2-4F02-8467-18A49C947B0B}"/>
              </a:ext>
            </a:extLst>
          </p:cNvPr>
          <p:cNvSpPr/>
          <p:nvPr/>
        </p:nvSpPr>
        <p:spPr bwMode="auto">
          <a:xfrm>
            <a:off x="7612425" y="3728711"/>
            <a:ext cx="414397" cy="267649"/>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32" name="연결선: 꺾임 31">
            <a:extLst>
              <a:ext uri="{FF2B5EF4-FFF2-40B4-BE49-F238E27FC236}">
                <a16:creationId xmlns:a16="http://schemas.microsoft.com/office/drawing/2014/main" id="{4D51F16A-C3D9-48BC-B883-0095FB9083ED}"/>
              </a:ext>
            </a:extLst>
          </p:cNvPr>
          <p:cNvCxnSpPr>
            <a:cxnSpLocks/>
            <a:stCxn id="28" idx="2"/>
            <a:endCxn id="29" idx="2"/>
          </p:cNvCxnSpPr>
          <p:nvPr/>
        </p:nvCxnSpPr>
        <p:spPr bwMode="auto">
          <a:xfrm rot="5400000" flipH="1" flipV="1">
            <a:off x="5318053" y="1522115"/>
            <a:ext cx="27325" cy="4975815"/>
          </a:xfrm>
          <a:prstGeom prst="bentConnector3">
            <a:avLst>
              <a:gd name="adj1" fmla="val -745541"/>
            </a:avLst>
          </a:prstGeom>
          <a:solidFill>
            <a:schemeClr val="accent1"/>
          </a:solidFill>
          <a:ln w="50800" cap="flat" cmpd="sng" algn="ctr">
            <a:solidFill>
              <a:srgbClr val="0000FF"/>
            </a:solidFill>
            <a:prstDash val="solid"/>
            <a:round/>
            <a:headEnd type="none" w="sm" len="sm"/>
            <a:tailEnd type="triangle"/>
          </a:ln>
          <a:effectLst/>
        </p:spPr>
      </p:cxnSp>
      <p:sp>
        <p:nvSpPr>
          <p:cNvPr id="35" name="TextBox 34">
            <a:extLst>
              <a:ext uri="{FF2B5EF4-FFF2-40B4-BE49-F238E27FC236}">
                <a16:creationId xmlns:a16="http://schemas.microsoft.com/office/drawing/2014/main" id="{895100EB-A3AC-4AA7-A077-CBF5141A2AEF}"/>
              </a:ext>
            </a:extLst>
          </p:cNvPr>
          <p:cNvSpPr txBox="1"/>
          <p:nvPr/>
        </p:nvSpPr>
        <p:spPr>
          <a:xfrm>
            <a:off x="3668547" y="4245029"/>
            <a:ext cx="1806905" cy="276999"/>
          </a:xfrm>
          <a:prstGeom prst="rect">
            <a:avLst/>
          </a:prstGeom>
          <a:noFill/>
        </p:spPr>
        <p:txBody>
          <a:bodyPr wrap="none" rtlCol="0">
            <a:spAutoFit/>
          </a:bodyPr>
          <a:lstStyle/>
          <a:p>
            <a:r>
              <a:rPr lang="en-US" altLang="ko-KR" dirty="0">
                <a:solidFill>
                  <a:srgbClr val="0000FF"/>
                </a:solidFill>
              </a:rPr>
              <a:t>What makes this change ?</a:t>
            </a:r>
            <a:endParaRPr lang="ko-KR" altLang="en-US" dirty="0">
              <a:solidFill>
                <a:srgbClr val="0000FF"/>
              </a:solidFill>
            </a:endParaRPr>
          </a:p>
        </p:txBody>
      </p:sp>
      <p:sp>
        <p:nvSpPr>
          <p:cNvPr id="39" name="직사각형 38">
            <a:extLst>
              <a:ext uri="{FF2B5EF4-FFF2-40B4-BE49-F238E27FC236}">
                <a16:creationId xmlns:a16="http://schemas.microsoft.com/office/drawing/2014/main" id="{C0754A99-A7DA-4F02-8956-FC0E25B1AECB}"/>
              </a:ext>
            </a:extLst>
          </p:cNvPr>
          <p:cNvSpPr/>
          <p:nvPr/>
        </p:nvSpPr>
        <p:spPr bwMode="auto">
          <a:xfrm>
            <a:off x="1525845" y="3320611"/>
            <a:ext cx="481278" cy="325671"/>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40" name="TextBox 39">
            <a:extLst>
              <a:ext uri="{FF2B5EF4-FFF2-40B4-BE49-F238E27FC236}">
                <a16:creationId xmlns:a16="http://schemas.microsoft.com/office/drawing/2014/main" id="{7F6D7BBC-6DE8-4032-84CA-EA5CB65BD465}"/>
              </a:ext>
            </a:extLst>
          </p:cNvPr>
          <p:cNvSpPr txBox="1"/>
          <p:nvPr/>
        </p:nvSpPr>
        <p:spPr>
          <a:xfrm>
            <a:off x="1917575" y="2960930"/>
            <a:ext cx="2536272" cy="261610"/>
          </a:xfrm>
          <a:prstGeom prst="rect">
            <a:avLst/>
          </a:prstGeom>
          <a:noFill/>
          <a:ln>
            <a:solidFill>
              <a:srgbClr val="0000FF"/>
            </a:solidFill>
          </a:ln>
        </p:spPr>
        <p:txBody>
          <a:bodyPr wrap="none" rtlCol="0">
            <a:spAutoFit/>
          </a:bodyPr>
          <a:lstStyle/>
          <a:p>
            <a:r>
              <a:rPr lang="en-US" altLang="ko-KR" sz="1100" dirty="0">
                <a:solidFill>
                  <a:srgbClr val="0000FF"/>
                </a:solidFill>
              </a:rPr>
              <a:t>“Why has it been deleted in D7 redline ?”</a:t>
            </a:r>
            <a:endParaRPr lang="ko-KR" altLang="en-US" sz="1100" dirty="0">
              <a:solidFill>
                <a:srgbClr val="0000FF"/>
              </a:solidFill>
            </a:endParaRPr>
          </a:p>
        </p:txBody>
      </p:sp>
      <p:sp>
        <p:nvSpPr>
          <p:cNvPr id="41" name="화살표: 아래쪽 40">
            <a:extLst>
              <a:ext uri="{FF2B5EF4-FFF2-40B4-BE49-F238E27FC236}">
                <a16:creationId xmlns:a16="http://schemas.microsoft.com/office/drawing/2014/main" id="{380A7D98-9C75-4C76-B145-E711F648AE46}"/>
              </a:ext>
            </a:extLst>
          </p:cNvPr>
          <p:cNvSpPr/>
          <p:nvPr/>
        </p:nvSpPr>
        <p:spPr bwMode="auto">
          <a:xfrm rot="3162085" flipH="1" flipV="1">
            <a:off x="1723009" y="3105990"/>
            <a:ext cx="173110" cy="222619"/>
          </a:xfrm>
          <a:prstGeom prst="downArrow">
            <a:avLst>
              <a:gd name="adj1" fmla="val 49445"/>
              <a:gd name="adj2" fmla="val 50000"/>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5055846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그림 6">
            <a:extLst>
              <a:ext uri="{FF2B5EF4-FFF2-40B4-BE49-F238E27FC236}">
                <a16:creationId xmlns:a16="http://schemas.microsoft.com/office/drawing/2014/main" id="{2D9BA6BF-608B-43B7-A6F1-299C2E4AC4B1}"/>
              </a:ext>
            </a:extLst>
          </p:cNvPr>
          <p:cNvPicPr>
            <a:picLocks noChangeAspect="1"/>
          </p:cNvPicPr>
          <p:nvPr/>
        </p:nvPicPr>
        <p:blipFill>
          <a:blip r:embed="rId2"/>
          <a:stretch>
            <a:fillRect/>
          </a:stretch>
        </p:blipFill>
        <p:spPr>
          <a:xfrm>
            <a:off x="0" y="1681990"/>
            <a:ext cx="9144000" cy="1190025"/>
          </a:xfrm>
          <a:prstGeom prst="rect">
            <a:avLst/>
          </a:prstGeom>
        </p:spPr>
      </p:pic>
      <p:sp>
        <p:nvSpPr>
          <p:cNvPr id="2" name="날짜 개체 틀 1"/>
          <p:cNvSpPr>
            <a:spLocks noGrp="1"/>
          </p:cNvSpPr>
          <p:nvPr>
            <p:ph type="dt" sz="half" idx="10"/>
          </p:nvPr>
        </p:nvSpPr>
        <p:spPr/>
        <p:txBody>
          <a:bodyPr/>
          <a:lstStyle/>
          <a:p>
            <a:r>
              <a:rPr lang="en-US" altLang="ko-KR"/>
              <a:t>May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16</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I-81</a:t>
            </a:r>
            <a:endParaRPr lang="ko-KR" altLang="en-US" sz="2800" b="1" dirty="0">
              <a:latin typeface="+mj-ea"/>
              <a:ea typeface="+mj-ea"/>
              <a:cs typeface="Arial" panose="020B0604020202020204" pitchFamily="34" charset="0"/>
            </a:endParaRP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344269"/>
            <a:ext cx="9144000" cy="353169"/>
          </a:xfrm>
          <a:prstGeom prst="rect">
            <a:avLst/>
          </a:prstGeom>
        </p:spPr>
      </p:pic>
      <p:sp>
        <p:nvSpPr>
          <p:cNvPr id="21" name="사각형: 둥근 모서리 20">
            <a:extLst>
              <a:ext uri="{FF2B5EF4-FFF2-40B4-BE49-F238E27FC236}">
                <a16:creationId xmlns:a16="http://schemas.microsoft.com/office/drawing/2014/main" id="{BF1AC9C6-A2A0-4302-8746-9918FB8A5F21}"/>
              </a:ext>
            </a:extLst>
          </p:cNvPr>
          <p:cNvSpPr/>
          <p:nvPr/>
        </p:nvSpPr>
        <p:spPr bwMode="auto">
          <a:xfrm>
            <a:off x="5611408" y="4563702"/>
            <a:ext cx="2012954" cy="266956"/>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p39 in the current D7 </a:t>
            </a:r>
            <a:r>
              <a:rPr lang="en-US" altLang="ko-KR" dirty="0"/>
              <a:t>redline</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31" name="사각형: 둥근 모서리 30">
            <a:extLst>
              <a:ext uri="{FF2B5EF4-FFF2-40B4-BE49-F238E27FC236}">
                <a16:creationId xmlns:a16="http://schemas.microsoft.com/office/drawing/2014/main" id="{251CAB7F-1781-4484-A8B6-5E33D2FCE9FE}"/>
              </a:ext>
            </a:extLst>
          </p:cNvPr>
          <p:cNvSpPr/>
          <p:nvPr/>
        </p:nvSpPr>
        <p:spPr bwMode="auto">
          <a:xfrm>
            <a:off x="908570" y="4612842"/>
            <a:ext cx="2012954" cy="266956"/>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p36 in the current D6 draft</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20" name="TextBox 19">
            <a:extLst>
              <a:ext uri="{FF2B5EF4-FFF2-40B4-BE49-F238E27FC236}">
                <a16:creationId xmlns:a16="http://schemas.microsoft.com/office/drawing/2014/main" id="{61BC6BC3-F4B8-4AB3-BCDC-1041460D6FC5}"/>
              </a:ext>
            </a:extLst>
          </p:cNvPr>
          <p:cNvSpPr txBox="1"/>
          <p:nvPr/>
        </p:nvSpPr>
        <p:spPr>
          <a:xfrm>
            <a:off x="6841912" y="2979738"/>
            <a:ext cx="2188420" cy="276999"/>
          </a:xfrm>
          <a:prstGeom prst="rect">
            <a:avLst/>
          </a:prstGeom>
          <a:noFill/>
          <a:ln>
            <a:solidFill>
              <a:srgbClr val="0000FF"/>
            </a:solidFill>
          </a:ln>
        </p:spPr>
        <p:txBody>
          <a:bodyPr wrap="none" rtlCol="0">
            <a:spAutoFit/>
          </a:bodyPr>
          <a:lstStyle/>
          <a:p>
            <a:r>
              <a:rPr lang="en-US" altLang="ko-KR" dirty="0">
                <a:solidFill>
                  <a:srgbClr val="0000FF"/>
                </a:solidFill>
              </a:rPr>
              <a:t>“</a:t>
            </a:r>
            <a:r>
              <a:rPr lang="en-US" altLang="ko-KR" dirty="0">
                <a:solidFill>
                  <a:srgbClr val="FF0000"/>
                </a:solidFill>
              </a:rPr>
              <a:t> </a:t>
            </a:r>
            <a:r>
              <a:rPr lang="en-US" altLang="ko-KR" strike="sngStrike" dirty="0">
                <a:solidFill>
                  <a:srgbClr val="FF0000"/>
                </a:solidFill>
                <a:highlight>
                  <a:srgbClr val="FFFF00"/>
                </a:highlight>
              </a:rPr>
              <a:t>Preamble</a:t>
            </a:r>
            <a:r>
              <a:rPr lang="en-US" altLang="ko-KR" dirty="0">
                <a:solidFill>
                  <a:srgbClr val="FF0000"/>
                </a:solidFill>
              </a:rPr>
              <a:t> Low rate preamble </a:t>
            </a:r>
            <a:r>
              <a:rPr lang="en-US" altLang="ko-KR" dirty="0">
                <a:solidFill>
                  <a:srgbClr val="0000FF"/>
                </a:solidFill>
              </a:rPr>
              <a:t>”</a:t>
            </a:r>
            <a:endParaRPr lang="ko-KR" altLang="en-US" dirty="0">
              <a:solidFill>
                <a:srgbClr val="0000FF"/>
              </a:solidFill>
            </a:endParaRPr>
          </a:p>
        </p:txBody>
      </p:sp>
      <p:pic>
        <p:nvPicPr>
          <p:cNvPr id="9" name="그림 8">
            <a:extLst>
              <a:ext uri="{FF2B5EF4-FFF2-40B4-BE49-F238E27FC236}">
                <a16:creationId xmlns:a16="http://schemas.microsoft.com/office/drawing/2014/main" id="{9440DEC6-5400-41F1-B638-E9C6F816BD9D}"/>
              </a:ext>
            </a:extLst>
          </p:cNvPr>
          <p:cNvPicPr>
            <a:picLocks noChangeAspect="1"/>
          </p:cNvPicPr>
          <p:nvPr/>
        </p:nvPicPr>
        <p:blipFill>
          <a:blip r:embed="rId4"/>
          <a:stretch>
            <a:fillRect/>
          </a:stretch>
        </p:blipFill>
        <p:spPr>
          <a:xfrm>
            <a:off x="57050" y="3542215"/>
            <a:ext cx="3910012" cy="995362"/>
          </a:xfrm>
          <a:prstGeom prst="rect">
            <a:avLst/>
          </a:prstGeom>
        </p:spPr>
      </p:pic>
      <p:pic>
        <p:nvPicPr>
          <p:cNvPr id="12" name="그림 11">
            <a:extLst>
              <a:ext uri="{FF2B5EF4-FFF2-40B4-BE49-F238E27FC236}">
                <a16:creationId xmlns:a16="http://schemas.microsoft.com/office/drawing/2014/main" id="{423442C5-F9EC-41D6-B040-0BE8FACC4EFC}"/>
              </a:ext>
            </a:extLst>
          </p:cNvPr>
          <p:cNvPicPr>
            <a:picLocks noChangeAspect="1"/>
          </p:cNvPicPr>
          <p:nvPr/>
        </p:nvPicPr>
        <p:blipFill>
          <a:blip r:embed="rId5"/>
          <a:stretch>
            <a:fillRect/>
          </a:stretch>
        </p:blipFill>
        <p:spPr>
          <a:xfrm>
            <a:off x="4379610" y="3513228"/>
            <a:ext cx="4476551" cy="901869"/>
          </a:xfrm>
          <a:prstGeom prst="rect">
            <a:avLst/>
          </a:prstGeom>
        </p:spPr>
      </p:pic>
      <p:sp>
        <p:nvSpPr>
          <p:cNvPr id="33" name="직사각형 32">
            <a:extLst>
              <a:ext uri="{FF2B5EF4-FFF2-40B4-BE49-F238E27FC236}">
                <a16:creationId xmlns:a16="http://schemas.microsoft.com/office/drawing/2014/main" id="{7FFDBAAB-70D9-4A60-BE25-1B1A7B26991F}"/>
              </a:ext>
            </a:extLst>
          </p:cNvPr>
          <p:cNvSpPr/>
          <p:nvPr/>
        </p:nvSpPr>
        <p:spPr bwMode="auto">
          <a:xfrm>
            <a:off x="1915405" y="3555035"/>
            <a:ext cx="481278" cy="325671"/>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4" name="직사각형 33">
            <a:extLst>
              <a:ext uri="{FF2B5EF4-FFF2-40B4-BE49-F238E27FC236}">
                <a16:creationId xmlns:a16="http://schemas.microsoft.com/office/drawing/2014/main" id="{C911DBFF-4224-4746-AB46-4F532FAD57D0}"/>
              </a:ext>
            </a:extLst>
          </p:cNvPr>
          <p:cNvSpPr/>
          <p:nvPr/>
        </p:nvSpPr>
        <p:spPr bwMode="auto">
          <a:xfrm>
            <a:off x="6880816" y="3526058"/>
            <a:ext cx="615996" cy="325671"/>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4" name="연결선: 꺾임 13">
            <a:extLst>
              <a:ext uri="{FF2B5EF4-FFF2-40B4-BE49-F238E27FC236}">
                <a16:creationId xmlns:a16="http://schemas.microsoft.com/office/drawing/2014/main" id="{8E705679-9BBF-4292-B6D8-3DCB822428B7}"/>
              </a:ext>
            </a:extLst>
          </p:cNvPr>
          <p:cNvCxnSpPr>
            <a:cxnSpLocks/>
            <a:stCxn id="33" idx="0"/>
            <a:endCxn id="34" idx="0"/>
          </p:cNvCxnSpPr>
          <p:nvPr/>
        </p:nvCxnSpPr>
        <p:spPr bwMode="auto">
          <a:xfrm rot="5400000" flipH="1" flipV="1">
            <a:off x="4657941" y="1024162"/>
            <a:ext cx="28977" cy="5032770"/>
          </a:xfrm>
          <a:prstGeom prst="bentConnector3">
            <a:avLst>
              <a:gd name="adj1" fmla="val 824492"/>
            </a:avLst>
          </a:prstGeom>
          <a:solidFill>
            <a:schemeClr val="accent1"/>
          </a:solidFill>
          <a:ln w="50800" cap="flat" cmpd="sng" algn="ctr">
            <a:solidFill>
              <a:srgbClr val="0000FF"/>
            </a:solidFill>
            <a:prstDash val="solid"/>
            <a:round/>
            <a:headEnd type="none" w="sm" len="sm"/>
            <a:tailEnd type="triangle"/>
          </a:ln>
          <a:effectLst/>
        </p:spPr>
      </p:cxnSp>
      <p:sp>
        <p:nvSpPr>
          <p:cNvPr id="25" name="화살표: 아래쪽 24">
            <a:extLst>
              <a:ext uri="{FF2B5EF4-FFF2-40B4-BE49-F238E27FC236}">
                <a16:creationId xmlns:a16="http://schemas.microsoft.com/office/drawing/2014/main" id="{A0198749-D330-4911-B244-0D00B80DDB44}"/>
              </a:ext>
            </a:extLst>
          </p:cNvPr>
          <p:cNvSpPr/>
          <p:nvPr/>
        </p:nvSpPr>
        <p:spPr bwMode="auto">
          <a:xfrm flipH="1" flipV="1">
            <a:off x="7336166" y="3271564"/>
            <a:ext cx="173110" cy="222619"/>
          </a:xfrm>
          <a:prstGeom prst="downArrow">
            <a:avLst>
              <a:gd name="adj1" fmla="val 49445"/>
              <a:gd name="adj2" fmla="val 50000"/>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6" name="Rectangle 3">
            <a:extLst>
              <a:ext uri="{FF2B5EF4-FFF2-40B4-BE49-F238E27FC236}">
                <a16:creationId xmlns:a16="http://schemas.microsoft.com/office/drawing/2014/main" id="{4971B47F-1626-40D4-9100-2AE4410135A3}"/>
              </a:ext>
            </a:extLst>
          </p:cNvPr>
          <p:cNvSpPr>
            <a:spLocks noChangeArrowheads="1"/>
          </p:cNvSpPr>
          <p:nvPr/>
        </p:nvSpPr>
        <p:spPr bwMode="auto">
          <a:xfrm>
            <a:off x="163171" y="5145239"/>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If the proposed change for this comment is “ACCEPTED”, the changes for this comment in the redline draft should be shown like this to satisfy the comment resolution guidelines.</a:t>
            </a:r>
          </a:p>
        </p:txBody>
      </p:sp>
      <p:sp>
        <p:nvSpPr>
          <p:cNvPr id="28" name="직사각형 27">
            <a:extLst>
              <a:ext uri="{FF2B5EF4-FFF2-40B4-BE49-F238E27FC236}">
                <a16:creationId xmlns:a16="http://schemas.microsoft.com/office/drawing/2014/main" id="{1C25ADF2-E5E6-4DBF-8C2F-B626A1E8DD85}"/>
              </a:ext>
            </a:extLst>
          </p:cNvPr>
          <p:cNvSpPr/>
          <p:nvPr/>
        </p:nvSpPr>
        <p:spPr bwMode="auto">
          <a:xfrm>
            <a:off x="2545910" y="3973791"/>
            <a:ext cx="414397" cy="267649"/>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5" name="직사각형 34">
            <a:extLst>
              <a:ext uri="{FF2B5EF4-FFF2-40B4-BE49-F238E27FC236}">
                <a16:creationId xmlns:a16="http://schemas.microsoft.com/office/drawing/2014/main" id="{879C6693-8884-4E33-BDF5-407DDF628B29}"/>
              </a:ext>
            </a:extLst>
          </p:cNvPr>
          <p:cNvSpPr/>
          <p:nvPr/>
        </p:nvSpPr>
        <p:spPr bwMode="auto">
          <a:xfrm>
            <a:off x="7521725" y="3946466"/>
            <a:ext cx="414397" cy="267649"/>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1869910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그림 7">
            <a:extLst>
              <a:ext uri="{FF2B5EF4-FFF2-40B4-BE49-F238E27FC236}">
                <a16:creationId xmlns:a16="http://schemas.microsoft.com/office/drawing/2014/main" id="{C63E7061-5000-4646-95A7-0A27408E7CEF}"/>
              </a:ext>
            </a:extLst>
          </p:cNvPr>
          <p:cNvPicPr>
            <a:picLocks noChangeAspect="1"/>
          </p:cNvPicPr>
          <p:nvPr/>
        </p:nvPicPr>
        <p:blipFill>
          <a:blip r:embed="rId2"/>
          <a:stretch>
            <a:fillRect/>
          </a:stretch>
        </p:blipFill>
        <p:spPr>
          <a:xfrm>
            <a:off x="0" y="1689592"/>
            <a:ext cx="9144000" cy="928987"/>
          </a:xfrm>
          <a:prstGeom prst="rect">
            <a:avLst/>
          </a:prstGeom>
        </p:spPr>
      </p:pic>
      <p:sp>
        <p:nvSpPr>
          <p:cNvPr id="2" name="날짜 개체 틀 1"/>
          <p:cNvSpPr>
            <a:spLocks noGrp="1"/>
          </p:cNvSpPr>
          <p:nvPr>
            <p:ph type="dt" sz="half" idx="10"/>
          </p:nvPr>
        </p:nvSpPr>
        <p:spPr/>
        <p:txBody>
          <a:bodyPr/>
          <a:lstStyle/>
          <a:p>
            <a:r>
              <a:rPr lang="en-US" altLang="ko-KR"/>
              <a:t>May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17</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I-82</a:t>
            </a:r>
            <a:endParaRPr lang="ko-KR" altLang="en-US" sz="2800" b="1" dirty="0">
              <a:latin typeface="+mj-ea"/>
              <a:ea typeface="+mj-ea"/>
              <a:cs typeface="Arial" panose="020B0604020202020204" pitchFamily="34" charset="0"/>
            </a:endParaRP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344269"/>
            <a:ext cx="9144000" cy="353169"/>
          </a:xfrm>
          <a:prstGeom prst="rect">
            <a:avLst/>
          </a:prstGeom>
        </p:spPr>
      </p:pic>
      <p:sp>
        <p:nvSpPr>
          <p:cNvPr id="21" name="사각형: 둥근 모서리 20">
            <a:extLst>
              <a:ext uri="{FF2B5EF4-FFF2-40B4-BE49-F238E27FC236}">
                <a16:creationId xmlns:a16="http://schemas.microsoft.com/office/drawing/2014/main" id="{BF1AC9C6-A2A0-4302-8746-9918FB8A5F21}"/>
              </a:ext>
            </a:extLst>
          </p:cNvPr>
          <p:cNvSpPr/>
          <p:nvPr/>
        </p:nvSpPr>
        <p:spPr bwMode="auto">
          <a:xfrm>
            <a:off x="5720437" y="4426627"/>
            <a:ext cx="2012954" cy="266956"/>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p39 in the current D7 </a:t>
            </a:r>
            <a:r>
              <a:rPr lang="en-US" altLang="ko-KR" dirty="0"/>
              <a:t>redline</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31" name="사각형: 둥근 모서리 30">
            <a:extLst>
              <a:ext uri="{FF2B5EF4-FFF2-40B4-BE49-F238E27FC236}">
                <a16:creationId xmlns:a16="http://schemas.microsoft.com/office/drawing/2014/main" id="{251CAB7F-1781-4484-A8B6-5E33D2FCE9FE}"/>
              </a:ext>
            </a:extLst>
          </p:cNvPr>
          <p:cNvSpPr/>
          <p:nvPr/>
        </p:nvSpPr>
        <p:spPr bwMode="auto">
          <a:xfrm>
            <a:off x="1017599" y="4475767"/>
            <a:ext cx="2012954" cy="266956"/>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p36 in the current D6 draft</a:t>
            </a:r>
            <a:endParaRPr kumimoji="0" lang="ko-KR" altLang="en-US" sz="1200" b="0" i="0" u="none" strike="noStrike" cap="none" normalizeH="0" baseline="0" dirty="0">
              <a:ln>
                <a:noFill/>
              </a:ln>
              <a:solidFill>
                <a:schemeClr val="tx1"/>
              </a:solidFill>
              <a:effectLst/>
              <a:latin typeface="Times New Roman" pitchFamily="18" charset="0"/>
            </a:endParaRPr>
          </a:p>
        </p:txBody>
      </p:sp>
      <p:pic>
        <p:nvPicPr>
          <p:cNvPr id="9" name="그림 8">
            <a:extLst>
              <a:ext uri="{FF2B5EF4-FFF2-40B4-BE49-F238E27FC236}">
                <a16:creationId xmlns:a16="http://schemas.microsoft.com/office/drawing/2014/main" id="{9440DEC6-5400-41F1-B638-E9C6F816BD9D}"/>
              </a:ext>
            </a:extLst>
          </p:cNvPr>
          <p:cNvPicPr>
            <a:picLocks noChangeAspect="1"/>
          </p:cNvPicPr>
          <p:nvPr/>
        </p:nvPicPr>
        <p:blipFill>
          <a:blip r:embed="rId4"/>
          <a:stretch>
            <a:fillRect/>
          </a:stretch>
        </p:blipFill>
        <p:spPr>
          <a:xfrm>
            <a:off x="166079" y="3405140"/>
            <a:ext cx="3910012" cy="995362"/>
          </a:xfrm>
          <a:prstGeom prst="rect">
            <a:avLst/>
          </a:prstGeom>
        </p:spPr>
      </p:pic>
      <p:pic>
        <p:nvPicPr>
          <p:cNvPr id="12" name="그림 11">
            <a:extLst>
              <a:ext uri="{FF2B5EF4-FFF2-40B4-BE49-F238E27FC236}">
                <a16:creationId xmlns:a16="http://schemas.microsoft.com/office/drawing/2014/main" id="{423442C5-F9EC-41D6-B040-0BE8FACC4EFC}"/>
              </a:ext>
            </a:extLst>
          </p:cNvPr>
          <p:cNvPicPr>
            <a:picLocks noChangeAspect="1"/>
          </p:cNvPicPr>
          <p:nvPr/>
        </p:nvPicPr>
        <p:blipFill>
          <a:blip r:embed="rId5"/>
          <a:stretch>
            <a:fillRect/>
          </a:stretch>
        </p:blipFill>
        <p:spPr>
          <a:xfrm>
            <a:off x="4488639" y="3376153"/>
            <a:ext cx="4476551" cy="901869"/>
          </a:xfrm>
          <a:prstGeom prst="rect">
            <a:avLst/>
          </a:prstGeom>
        </p:spPr>
      </p:pic>
      <p:sp>
        <p:nvSpPr>
          <p:cNvPr id="34" name="직사각형 33">
            <a:extLst>
              <a:ext uri="{FF2B5EF4-FFF2-40B4-BE49-F238E27FC236}">
                <a16:creationId xmlns:a16="http://schemas.microsoft.com/office/drawing/2014/main" id="{C911DBFF-4224-4746-AB46-4F532FAD57D0}"/>
              </a:ext>
            </a:extLst>
          </p:cNvPr>
          <p:cNvSpPr/>
          <p:nvPr/>
        </p:nvSpPr>
        <p:spPr bwMode="auto">
          <a:xfrm>
            <a:off x="5113076" y="3780791"/>
            <a:ext cx="487161" cy="325671"/>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2" name="화살표: 아래쪽 21">
            <a:extLst>
              <a:ext uri="{FF2B5EF4-FFF2-40B4-BE49-F238E27FC236}">
                <a16:creationId xmlns:a16="http://schemas.microsoft.com/office/drawing/2014/main" id="{93C68C57-BC30-4056-9E51-E611951C8A44}"/>
              </a:ext>
            </a:extLst>
          </p:cNvPr>
          <p:cNvSpPr/>
          <p:nvPr/>
        </p:nvSpPr>
        <p:spPr bwMode="auto">
          <a:xfrm rot="10800000" flipV="1">
            <a:off x="6447194" y="2623491"/>
            <a:ext cx="341381" cy="299218"/>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3" name="TextBox 22">
            <a:extLst>
              <a:ext uri="{FF2B5EF4-FFF2-40B4-BE49-F238E27FC236}">
                <a16:creationId xmlns:a16="http://schemas.microsoft.com/office/drawing/2014/main" id="{0681C732-CF59-4350-ABE6-D80823CE498E}"/>
              </a:ext>
            </a:extLst>
          </p:cNvPr>
          <p:cNvSpPr txBox="1"/>
          <p:nvPr/>
        </p:nvSpPr>
        <p:spPr>
          <a:xfrm>
            <a:off x="6164073" y="2922709"/>
            <a:ext cx="907621" cy="261610"/>
          </a:xfrm>
          <a:prstGeom prst="rect">
            <a:avLst/>
          </a:prstGeom>
          <a:noFill/>
        </p:spPr>
        <p:txBody>
          <a:bodyPr wrap="none" rtlCol="0">
            <a:spAutoFit/>
          </a:bodyPr>
          <a:lstStyle/>
          <a:p>
            <a:r>
              <a:rPr lang="en-US" altLang="ko-KR" sz="1100" dirty="0">
                <a:solidFill>
                  <a:srgbClr val="0000FF"/>
                </a:solidFill>
              </a:rPr>
              <a:t>“REVISED”</a:t>
            </a:r>
            <a:endParaRPr lang="ko-KR" altLang="en-US" sz="1100" dirty="0">
              <a:solidFill>
                <a:srgbClr val="0000FF"/>
              </a:solidFill>
            </a:endParaRPr>
          </a:p>
        </p:txBody>
      </p:sp>
      <p:sp>
        <p:nvSpPr>
          <p:cNvPr id="24" name="TextBox 23">
            <a:extLst>
              <a:ext uri="{FF2B5EF4-FFF2-40B4-BE49-F238E27FC236}">
                <a16:creationId xmlns:a16="http://schemas.microsoft.com/office/drawing/2014/main" id="{061D8683-29C9-4C6F-809B-D4DD264E93C7}"/>
              </a:ext>
            </a:extLst>
          </p:cNvPr>
          <p:cNvSpPr txBox="1"/>
          <p:nvPr/>
        </p:nvSpPr>
        <p:spPr>
          <a:xfrm>
            <a:off x="7010400" y="1730302"/>
            <a:ext cx="2092239" cy="861774"/>
          </a:xfrm>
          <a:prstGeom prst="rect">
            <a:avLst/>
          </a:prstGeom>
          <a:noFill/>
          <a:ln>
            <a:solidFill>
              <a:srgbClr val="0000FF"/>
            </a:solidFill>
          </a:ln>
        </p:spPr>
        <p:txBody>
          <a:bodyPr wrap="none" rtlCol="0">
            <a:spAutoFit/>
          </a:bodyPr>
          <a:lstStyle/>
          <a:p>
            <a:r>
              <a:rPr lang="en-US" altLang="ko-KR" sz="1000" dirty="0">
                <a:solidFill>
                  <a:srgbClr val="0000FF"/>
                </a:solidFill>
              </a:rPr>
              <a:t>Insert “High rate preamble” ahead of</a:t>
            </a:r>
          </a:p>
          <a:p>
            <a:r>
              <a:rPr lang="en-US" altLang="ko-KR" sz="1000" dirty="0">
                <a:solidFill>
                  <a:srgbClr val="0000FF"/>
                </a:solidFill>
              </a:rPr>
              <a:t> “High rate FEC encoder” </a:t>
            </a:r>
          </a:p>
          <a:p>
            <a:r>
              <a:rPr lang="en-US" altLang="ko-KR" sz="1000" dirty="0">
                <a:solidFill>
                  <a:srgbClr val="0000FF"/>
                </a:solidFill>
              </a:rPr>
              <a:t>in Figure 216n. </a:t>
            </a:r>
          </a:p>
          <a:p>
            <a:endParaRPr lang="en-US" altLang="ko-KR" sz="1000" dirty="0">
              <a:solidFill>
                <a:srgbClr val="0000FF"/>
              </a:solidFill>
            </a:endParaRPr>
          </a:p>
          <a:p>
            <a:r>
              <a:rPr lang="en-US" altLang="ko-KR" sz="1000" dirty="0">
                <a:solidFill>
                  <a:srgbClr val="0000FF"/>
                </a:solidFill>
              </a:rPr>
              <a:t>See the comment, I-79.</a:t>
            </a:r>
          </a:p>
        </p:txBody>
      </p:sp>
      <p:sp>
        <p:nvSpPr>
          <p:cNvPr id="27" name="직사각형 26">
            <a:extLst>
              <a:ext uri="{FF2B5EF4-FFF2-40B4-BE49-F238E27FC236}">
                <a16:creationId xmlns:a16="http://schemas.microsoft.com/office/drawing/2014/main" id="{32CE17AF-2861-49FC-8758-13FCA6E51542}"/>
              </a:ext>
            </a:extLst>
          </p:cNvPr>
          <p:cNvSpPr/>
          <p:nvPr/>
        </p:nvSpPr>
        <p:spPr bwMode="auto">
          <a:xfrm>
            <a:off x="6296618" y="2288297"/>
            <a:ext cx="651645" cy="325671"/>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9" name="Rectangle 3">
            <a:extLst>
              <a:ext uri="{FF2B5EF4-FFF2-40B4-BE49-F238E27FC236}">
                <a16:creationId xmlns:a16="http://schemas.microsoft.com/office/drawing/2014/main" id="{F80B693F-82C5-4BA1-9F82-15510BFDDB38}"/>
              </a:ext>
            </a:extLst>
          </p:cNvPr>
          <p:cNvSpPr>
            <a:spLocks noChangeArrowheads="1"/>
          </p:cNvSpPr>
          <p:nvPr/>
        </p:nvSpPr>
        <p:spPr bwMode="auto">
          <a:xfrm>
            <a:off x="272200" y="5065481"/>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The disposition status should be changed to “REVISED” and the disposition detail  should be shown like this to satisfy the comment resolution guidelines.</a:t>
            </a:r>
          </a:p>
        </p:txBody>
      </p:sp>
    </p:spTree>
    <p:extLst>
      <p:ext uri="{BB962C8B-B14F-4D97-AF65-F5344CB8AC3E}">
        <p14:creationId xmlns:p14="http://schemas.microsoft.com/office/powerpoint/2010/main" val="2699090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그림 6">
            <a:extLst>
              <a:ext uri="{FF2B5EF4-FFF2-40B4-BE49-F238E27FC236}">
                <a16:creationId xmlns:a16="http://schemas.microsoft.com/office/drawing/2014/main" id="{2606CF4A-3040-49F8-8916-55D43D8C2476}"/>
              </a:ext>
            </a:extLst>
          </p:cNvPr>
          <p:cNvPicPr>
            <a:picLocks noChangeAspect="1"/>
          </p:cNvPicPr>
          <p:nvPr/>
        </p:nvPicPr>
        <p:blipFill>
          <a:blip r:embed="rId2"/>
          <a:stretch>
            <a:fillRect/>
          </a:stretch>
        </p:blipFill>
        <p:spPr>
          <a:xfrm>
            <a:off x="0" y="1687612"/>
            <a:ext cx="9144000" cy="2495214"/>
          </a:xfrm>
          <a:prstGeom prst="rect">
            <a:avLst/>
          </a:prstGeom>
        </p:spPr>
      </p:pic>
      <p:sp>
        <p:nvSpPr>
          <p:cNvPr id="2" name="날짜 개체 틀 1"/>
          <p:cNvSpPr>
            <a:spLocks noGrp="1"/>
          </p:cNvSpPr>
          <p:nvPr>
            <p:ph type="dt" sz="half" idx="10"/>
          </p:nvPr>
        </p:nvSpPr>
        <p:spPr/>
        <p:txBody>
          <a:bodyPr/>
          <a:lstStyle/>
          <a:p>
            <a:r>
              <a:rPr lang="en-US" altLang="ko-KR"/>
              <a:t>May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18</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I-83</a:t>
            </a:r>
            <a:endParaRPr lang="ko-KR" altLang="en-US" sz="2800" b="1" dirty="0">
              <a:latin typeface="+mj-ea"/>
              <a:ea typeface="+mj-ea"/>
              <a:cs typeface="Arial" panose="020B0604020202020204" pitchFamily="34" charset="0"/>
            </a:endParaRP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344269"/>
            <a:ext cx="9144000" cy="353169"/>
          </a:xfrm>
          <a:prstGeom prst="rect">
            <a:avLst/>
          </a:prstGeom>
        </p:spPr>
      </p:pic>
      <p:sp>
        <p:nvSpPr>
          <p:cNvPr id="27" name="직사각형 26">
            <a:extLst>
              <a:ext uri="{FF2B5EF4-FFF2-40B4-BE49-F238E27FC236}">
                <a16:creationId xmlns:a16="http://schemas.microsoft.com/office/drawing/2014/main" id="{32CE17AF-2861-49FC-8758-13FCA6E51542}"/>
              </a:ext>
            </a:extLst>
          </p:cNvPr>
          <p:cNvSpPr/>
          <p:nvPr/>
        </p:nvSpPr>
        <p:spPr bwMode="auto">
          <a:xfrm>
            <a:off x="6876256" y="1697438"/>
            <a:ext cx="2232248" cy="2485388"/>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0" name="화살표: 아래쪽 19">
            <a:extLst>
              <a:ext uri="{FF2B5EF4-FFF2-40B4-BE49-F238E27FC236}">
                <a16:creationId xmlns:a16="http://schemas.microsoft.com/office/drawing/2014/main" id="{1C0D080E-5CB9-45DB-AEB3-F29296F890B7}"/>
              </a:ext>
            </a:extLst>
          </p:cNvPr>
          <p:cNvSpPr/>
          <p:nvPr/>
        </p:nvSpPr>
        <p:spPr bwMode="auto">
          <a:xfrm rot="5400000" flipV="1">
            <a:off x="6548236" y="1769484"/>
            <a:ext cx="245941" cy="332415"/>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5" name="TextBox 24">
            <a:extLst>
              <a:ext uri="{FF2B5EF4-FFF2-40B4-BE49-F238E27FC236}">
                <a16:creationId xmlns:a16="http://schemas.microsoft.com/office/drawing/2014/main" id="{112F5C98-1C0A-41F3-8660-79ABBA95313B}"/>
              </a:ext>
            </a:extLst>
          </p:cNvPr>
          <p:cNvSpPr txBox="1"/>
          <p:nvPr/>
        </p:nvSpPr>
        <p:spPr>
          <a:xfrm>
            <a:off x="4430082" y="1774488"/>
            <a:ext cx="2060179" cy="307777"/>
          </a:xfrm>
          <a:prstGeom prst="rect">
            <a:avLst/>
          </a:prstGeom>
          <a:noFill/>
          <a:ln>
            <a:solidFill>
              <a:srgbClr val="0000FF"/>
            </a:solidFill>
          </a:ln>
        </p:spPr>
        <p:txBody>
          <a:bodyPr wrap="none" rtlCol="0">
            <a:spAutoFit/>
          </a:bodyPr>
          <a:lstStyle/>
          <a:p>
            <a:r>
              <a:rPr lang="en-US" altLang="ko-KR" sz="1400" dirty="0">
                <a:solidFill>
                  <a:srgbClr val="0000FF"/>
                </a:solidFill>
              </a:rPr>
              <a:t>“See the comment, I-50.” </a:t>
            </a:r>
          </a:p>
        </p:txBody>
      </p:sp>
      <p:sp>
        <p:nvSpPr>
          <p:cNvPr id="26" name="Rectangle 3">
            <a:extLst>
              <a:ext uri="{FF2B5EF4-FFF2-40B4-BE49-F238E27FC236}">
                <a16:creationId xmlns:a16="http://schemas.microsoft.com/office/drawing/2014/main" id="{2C933164-B9F1-40E2-BA9B-057ED3076053}"/>
              </a:ext>
            </a:extLst>
          </p:cNvPr>
          <p:cNvSpPr>
            <a:spLocks noChangeArrowheads="1"/>
          </p:cNvSpPr>
          <p:nvPr/>
        </p:nvSpPr>
        <p:spPr bwMode="auto">
          <a:xfrm>
            <a:off x="287524" y="4413368"/>
            <a:ext cx="8568952"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It’s better if the disposition detail on this comment is changed like this because the changes in 16.5.3.1 have already been done for I-50 comment.</a:t>
            </a:r>
          </a:p>
        </p:txBody>
      </p:sp>
      <p:pic>
        <p:nvPicPr>
          <p:cNvPr id="6" name="그림 5">
            <a:extLst>
              <a:ext uri="{FF2B5EF4-FFF2-40B4-BE49-F238E27FC236}">
                <a16:creationId xmlns:a16="http://schemas.microsoft.com/office/drawing/2014/main" id="{45796FDA-896F-4214-AD96-704A3477027F}"/>
              </a:ext>
            </a:extLst>
          </p:cNvPr>
          <p:cNvPicPr>
            <a:picLocks noChangeAspect="1"/>
          </p:cNvPicPr>
          <p:nvPr/>
        </p:nvPicPr>
        <p:blipFill>
          <a:blip r:embed="rId4"/>
          <a:stretch>
            <a:fillRect/>
          </a:stretch>
        </p:blipFill>
        <p:spPr>
          <a:xfrm>
            <a:off x="2778926" y="2277003"/>
            <a:ext cx="3617309" cy="1279971"/>
          </a:xfrm>
          <a:prstGeom prst="rect">
            <a:avLst/>
          </a:prstGeom>
          <a:ln>
            <a:solidFill>
              <a:srgbClr val="0000FF"/>
            </a:solidFill>
          </a:ln>
        </p:spPr>
      </p:pic>
      <p:sp>
        <p:nvSpPr>
          <p:cNvPr id="13" name="사각형: 둥근 모서리 12">
            <a:extLst>
              <a:ext uri="{FF2B5EF4-FFF2-40B4-BE49-F238E27FC236}">
                <a16:creationId xmlns:a16="http://schemas.microsoft.com/office/drawing/2014/main" id="{E93C23F8-B24D-4B0D-B983-14A71B233708}"/>
              </a:ext>
            </a:extLst>
          </p:cNvPr>
          <p:cNvSpPr/>
          <p:nvPr/>
        </p:nvSpPr>
        <p:spPr bwMode="auto">
          <a:xfrm>
            <a:off x="1214193" y="2420050"/>
            <a:ext cx="1496784" cy="486593"/>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pitchFamily="18" charset="0"/>
              </a:rPr>
              <a:t>16.5.3.1 on p39 in the current D7 </a:t>
            </a:r>
            <a:r>
              <a:rPr lang="en-US" altLang="ko-KR" sz="1100" dirty="0"/>
              <a:t>redline</a:t>
            </a:r>
            <a:endParaRPr kumimoji="0" lang="ko-KR" altLang="en-US" sz="1100" b="0" i="0" u="none" strike="noStrike" cap="none" normalizeH="0" baseline="0" dirty="0">
              <a:ln>
                <a:noFill/>
              </a:ln>
              <a:solidFill>
                <a:schemeClr val="tx1"/>
              </a:solidFill>
              <a:effectLst/>
              <a:latin typeface="Times New Roman" pitchFamily="18" charset="0"/>
            </a:endParaRPr>
          </a:p>
        </p:txBody>
      </p:sp>
      <p:grpSp>
        <p:nvGrpSpPr>
          <p:cNvPr id="14" name="그룹 13">
            <a:extLst>
              <a:ext uri="{FF2B5EF4-FFF2-40B4-BE49-F238E27FC236}">
                <a16:creationId xmlns:a16="http://schemas.microsoft.com/office/drawing/2014/main" id="{BD53D585-FED3-4E6F-8894-E3F676663C82}"/>
              </a:ext>
            </a:extLst>
          </p:cNvPr>
          <p:cNvGrpSpPr/>
          <p:nvPr/>
        </p:nvGrpSpPr>
        <p:grpSpPr>
          <a:xfrm>
            <a:off x="6477374" y="2699723"/>
            <a:ext cx="360040" cy="296416"/>
            <a:chOff x="1331640" y="682030"/>
            <a:chExt cx="360040" cy="296416"/>
          </a:xfrm>
        </p:grpSpPr>
        <p:cxnSp>
          <p:nvCxnSpPr>
            <p:cNvPr id="15" name="직선 연결선 14">
              <a:extLst>
                <a:ext uri="{FF2B5EF4-FFF2-40B4-BE49-F238E27FC236}">
                  <a16:creationId xmlns:a16="http://schemas.microsoft.com/office/drawing/2014/main" id="{B75154B3-42DD-4D6E-B4B1-38523E1906BE}"/>
                </a:ext>
              </a:extLst>
            </p:cNvPr>
            <p:cNvCxnSpPr/>
            <p:nvPr/>
          </p:nvCxnSpPr>
          <p:spPr bwMode="auto">
            <a:xfrm>
              <a:off x="1331640" y="764704"/>
              <a:ext cx="360040" cy="0"/>
            </a:xfrm>
            <a:prstGeom prst="line">
              <a:avLst/>
            </a:prstGeom>
            <a:solidFill>
              <a:schemeClr val="accent1"/>
            </a:solidFill>
            <a:ln w="38100" cap="flat" cmpd="sng" algn="ctr">
              <a:solidFill>
                <a:srgbClr val="0000FF"/>
              </a:solidFill>
              <a:prstDash val="solid"/>
              <a:round/>
              <a:headEnd type="none" w="sm" len="sm"/>
              <a:tailEnd type="none" w="sm" len="sm"/>
            </a:ln>
            <a:effectLst/>
          </p:spPr>
        </p:cxnSp>
        <p:cxnSp>
          <p:nvCxnSpPr>
            <p:cNvPr id="17" name="직선 연결선 16">
              <a:extLst>
                <a:ext uri="{FF2B5EF4-FFF2-40B4-BE49-F238E27FC236}">
                  <a16:creationId xmlns:a16="http://schemas.microsoft.com/office/drawing/2014/main" id="{88CDDAFF-3B10-4ED0-9D5A-AA1271A44CFA}"/>
                </a:ext>
              </a:extLst>
            </p:cNvPr>
            <p:cNvCxnSpPr/>
            <p:nvPr/>
          </p:nvCxnSpPr>
          <p:spPr bwMode="auto">
            <a:xfrm>
              <a:off x="1331640" y="908720"/>
              <a:ext cx="360040" cy="0"/>
            </a:xfrm>
            <a:prstGeom prst="line">
              <a:avLst/>
            </a:prstGeom>
            <a:solidFill>
              <a:schemeClr val="accent1"/>
            </a:solidFill>
            <a:ln w="38100" cap="flat" cmpd="sng" algn="ctr">
              <a:solidFill>
                <a:srgbClr val="0000FF"/>
              </a:solidFill>
              <a:prstDash val="solid"/>
              <a:round/>
              <a:headEnd type="none" w="sm" len="sm"/>
              <a:tailEnd type="none" w="sm" len="sm"/>
            </a:ln>
            <a:effectLst/>
          </p:spPr>
        </p:cxnSp>
        <p:cxnSp>
          <p:nvCxnSpPr>
            <p:cNvPr id="18" name="직선 연결선 17">
              <a:extLst>
                <a:ext uri="{FF2B5EF4-FFF2-40B4-BE49-F238E27FC236}">
                  <a16:creationId xmlns:a16="http://schemas.microsoft.com/office/drawing/2014/main" id="{F6B616FC-BE98-4CA5-AD17-F0972A4E6741}"/>
                </a:ext>
              </a:extLst>
            </p:cNvPr>
            <p:cNvCxnSpPr>
              <a:cxnSpLocks/>
            </p:cNvCxnSpPr>
            <p:nvPr/>
          </p:nvCxnSpPr>
          <p:spPr bwMode="auto">
            <a:xfrm flipV="1">
              <a:off x="1407840" y="682030"/>
              <a:ext cx="207640" cy="296416"/>
            </a:xfrm>
            <a:prstGeom prst="line">
              <a:avLst/>
            </a:prstGeom>
            <a:solidFill>
              <a:schemeClr val="accent1"/>
            </a:solidFill>
            <a:ln w="38100" cap="flat" cmpd="sng" algn="ctr">
              <a:solidFill>
                <a:srgbClr val="0000FF"/>
              </a:solidFill>
              <a:prstDash val="solid"/>
              <a:round/>
              <a:headEnd type="none" w="sm" len="sm"/>
              <a:tailEnd type="none" w="sm" len="sm"/>
            </a:ln>
            <a:effectLst/>
          </p:spPr>
        </p:cxnSp>
      </p:grpSp>
      <p:sp>
        <p:nvSpPr>
          <p:cNvPr id="19" name="Rectangle 3">
            <a:extLst>
              <a:ext uri="{FF2B5EF4-FFF2-40B4-BE49-F238E27FC236}">
                <a16:creationId xmlns:a16="http://schemas.microsoft.com/office/drawing/2014/main" id="{DF588CAF-7345-4091-ACDD-D1F1FE0FBA94}"/>
              </a:ext>
            </a:extLst>
          </p:cNvPr>
          <p:cNvSpPr>
            <a:spLocks noChangeArrowheads="1"/>
          </p:cNvSpPr>
          <p:nvPr/>
        </p:nvSpPr>
        <p:spPr bwMode="auto">
          <a:xfrm>
            <a:off x="287524" y="5099835"/>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In addition, the texts in the disposition detail on this comment do not match exactly the changes in 16.5.3.1 of D7 redline. </a:t>
            </a:r>
          </a:p>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Anyway, “See the comment, I-50.”  is good enough for the disposition detail because the changes in 16.5.3.1 have already been done for I-50 comment.</a:t>
            </a:r>
            <a:r>
              <a:rPr lang="en-US" altLang="ko-KR" sz="1800" dirty="0">
                <a:solidFill>
                  <a:srgbClr val="0000FF"/>
                </a:solidFill>
              </a:rPr>
              <a:t> </a:t>
            </a:r>
            <a:endParaRPr lang="en-US" altLang="ko-KR" sz="1800" dirty="0"/>
          </a:p>
        </p:txBody>
      </p:sp>
      <p:sp>
        <p:nvSpPr>
          <p:cNvPr id="22" name="직사각형 21">
            <a:extLst>
              <a:ext uri="{FF2B5EF4-FFF2-40B4-BE49-F238E27FC236}">
                <a16:creationId xmlns:a16="http://schemas.microsoft.com/office/drawing/2014/main" id="{51628260-76DE-456F-B7A1-0B8E136D9332}"/>
              </a:ext>
            </a:extLst>
          </p:cNvPr>
          <p:cNvSpPr/>
          <p:nvPr/>
        </p:nvSpPr>
        <p:spPr bwMode="auto">
          <a:xfrm>
            <a:off x="2826018" y="2651145"/>
            <a:ext cx="3536313" cy="344994"/>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817527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그림 7">
            <a:extLst>
              <a:ext uri="{FF2B5EF4-FFF2-40B4-BE49-F238E27FC236}">
                <a16:creationId xmlns:a16="http://schemas.microsoft.com/office/drawing/2014/main" id="{69F39416-7FF2-439A-B5E0-F36DB4D975D2}"/>
              </a:ext>
            </a:extLst>
          </p:cNvPr>
          <p:cNvPicPr>
            <a:picLocks noChangeAspect="1"/>
          </p:cNvPicPr>
          <p:nvPr/>
        </p:nvPicPr>
        <p:blipFill>
          <a:blip r:embed="rId2"/>
          <a:stretch>
            <a:fillRect/>
          </a:stretch>
        </p:blipFill>
        <p:spPr>
          <a:xfrm>
            <a:off x="0" y="1692628"/>
            <a:ext cx="9144000" cy="3278327"/>
          </a:xfrm>
          <a:prstGeom prst="rect">
            <a:avLst/>
          </a:prstGeom>
        </p:spPr>
      </p:pic>
      <p:sp>
        <p:nvSpPr>
          <p:cNvPr id="2" name="날짜 개체 틀 1"/>
          <p:cNvSpPr>
            <a:spLocks noGrp="1"/>
          </p:cNvSpPr>
          <p:nvPr>
            <p:ph type="dt" sz="half" idx="10"/>
          </p:nvPr>
        </p:nvSpPr>
        <p:spPr/>
        <p:txBody>
          <a:bodyPr/>
          <a:lstStyle/>
          <a:p>
            <a:r>
              <a:rPr lang="en-US" altLang="ko-KR"/>
              <a:t>May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19</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I-84</a:t>
            </a:r>
            <a:endParaRPr lang="ko-KR" altLang="en-US" sz="2800" b="1" dirty="0">
              <a:latin typeface="+mj-ea"/>
              <a:ea typeface="+mj-ea"/>
              <a:cs typeface="Arial" panose="020B0604020202020204" pitchFamily="34" charset="0"/>
            </a:endParaRP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344269"/>
            <a:ext cx="9144000" cy="353169"/>
          </a:xfrm>
          <a:prstGeom prst="rect">
            <a:avLst/>
          </a:prstGeom>
        </p:spPr>
      </p:pic>
      <p:sp>
        <p:nvSpPr>
          <p:cNvPr id="27" name="직사각형 26">
            <a:extLst>
              <a:ext uri="{FF2B5EF4-FFF2-40B4-BE49-F238E27FC236}">
                <a16:creationId xmlns:a16="http://schemas.microsoft.com/office/drawing/2014/main" id="{32CE17AF-2861-49FC-8758-13FCA6E51542}"/>
              </a:ext>
            </a:extLst>
          </p:cNvPr>
          <p:cNvSpPr/>
          <p:nvPr/>
        </p:nvSpPr>
        <p:spPr bwMode="auto">
          <a:xfrm>
            <a:off x="6876256" y="1697438"/>
            <a:ext cx="2232248" cy="2451642"/>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0" name="화살표: 아래쪽 19">
            <a:extLst>
              <a:ext uri="{FF2B5EF4-FFF2-40B4-BE49-F238E27FC236}">
                <a16:creationId xmlns:a16="http://schemas.microsoft.com/office/drawing/2014/main" id="{1C0D080E-5CB9-45DB-AEB3-F29296F890B7}"/>
              </a:ext>
            </a:extLst>
          </p:cNvPr>
          <p:cNvSpPr/>
          <p:nvPr/>
        </p:nvSpPr>
        <p:spPr bwMode="auto">
          <a:xfrm rot="5400000" flipV="1">
            <a:off x="6548236" y="1769484"/>
            <a:ext cx="245941" cy="332415"/>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5" name="TextBox 24">
            <a:extLst>
              <a:ext uri="{FF2B5EF4-FFF2-40B4-BE49-F238E27FC236}">
                <a16:creationId xmlns:a16="http://schemas.microsoft.com/office/drawing/2014/main" id="{112F5C98-1C0A-41F3-8660-79ABBA95313B}"/>
              </a:ext>
            </a:extLst>
          </p:cNvPr>
          <p:cNvSpPr txBox="1"/>
          <p:nvPr/>
        </p:nvSpPr>
        <p:spPr>
          <a:xfrm>
            <a:off x="2431997" y="1781802"/>
            <a:ext cx="4073002" cy="307777"/>
          </a:xfrm>
          <a:prstGeom prst="rect">
            <a:avLst/>
          </a:prstGeom>
          <a:noFill/>
          <a:ln>
            <a:solidFill>
              <a:srgbClr val="0000FF"/>
            </a:solidFill>
          </a:ln>
        </p:spPr>
        <p:txBody>
          <a:bodyPr wrap="square" rtlCol="0">
            <a:spAutoFit/>
          </a:bodyPr>
          <a:lstStyle/>
          <a:p>
            <a:r>
              <a:rPr lang="en-US" altLang="ko-KR" sz="1400" dirty="0">
                <a:solidFill>
                  <a:srgbClr val="0000FF"/>
                </a:solidFill>
                <a:highlight>
                  <a:srgbClr val="FFFF00"/>
                </a:highlight>
              </a:rPr>
              <a:t>Delete it </a:t>
            </a:r>
            <a:r>
              <a:rPr lang="en-US" altLang="ko-KR" sz="1400" dirty="0">
                <a:solidFill>
                  <a:srgbClr val="0000FF"/>
                </a:solidFill>
              </a:rPr>
              <a:t>because the comment says about Table 151e. </a:t>
            </a:r>
          </a:p>
        </p:txBody>
      </p:sp>
      <p:sp>
        <p:nvSpPr>
          <p:cNvPr id="26" name="Rectangle 3">
            <a:extLst>
              <a:ext uri="{FF2B5EF4-FFF2-40B4-BE49-F238E27FC236}">
                <a16:creationId xmlns:a16="http://schemas.microsoft.com/office/drawing/2014/main" id="{2C933164-B9F1-40E2-BA9B-057ED3076053}"/>
              </a:ext>
            </a:extLst>
          </p:cNvPr>
          <p:cNvSpPr>
            <a:spLocks noChangeArrowheads="1"/>
          </p:cNvSpPr>
          <p:nvPr/>
        </p:nvSpPr>
        <p:spPr bwMode="auto">
          <a:xfrm>
            <a:off x="179512" y="5268232"/>
            <a:ext cx="8568952"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The disposition detail on this comment and Table 151e related to this comment in D7 redline should be changed like this in order to clarify the changes.</a:t>
            </a:r>
          </a:p>
        </p:txBody>
      </p:sp>
      <p:sp>
        <p:nvSpPr>
          <p:cNvPr id="14" name="직사각형 13">
            <a:extLst>
              <a:ext uri="{FF2B5EF4-FFF2-40B4-BE49-F238E27FC236}">
                <a16:creationId xmlns:a16="http://schemas.microsoft.com/office/drawing/2014/main" id="{AF68A2A8-7936-46FD-8797-14F4E937DECF}"/>
              </a:ext>
            </a:extLst>
          </p:cNvPr>
          <p:cNvSpPr/>
          <p:nvPr/>
        </p:nvSpPr>
        <p:spPr bwMode="auto">
          <a:xfrm>
            <a:off x="6876256" y="4206333"/>
            <a:ext cx="2232248" cy="764622"/>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5" name="TextBox 14">
            <a:extLst>
              <a:ext uri="{FF2B5EF4-FFF2-40B4-BE49-F238E27FC236}">
                <a16:creationId xmlns:a16="http://schemas.microsoft.com/office/drawing/2014/main" id="{3D530F2A-C006-4CA1-8EED-1214D24DC93C}"/>
              </a:ext>
            </a:extLst>
          </p:cNvPr>
          <p:cNvSpPr txBox="1"/>
          <p:nvPr/>
        </p:nvSpPr>
        <p:spPr>
          <a:xfrm>
            <a:off x="1835696" y="2591547"/>
            <a:ext cx="4392487" cy="938719"/>
          </a:xfrm>
          <a:prstGeom prst="rect">
            <a:avLst/>
          </a:prstGeom>
          <a:noFill/>
          <a:ln>
            <a:solidFill>
              <a:srgbClr val="0000FF"/>
            </a:solidFill>
          </a:ln>
        </p:spPr>
        <p:txBody>
          <a:bodyPr wrap="square" rtlCol="0">
            <a:spAutoFit/>
          </a:bodyPr>
          <a:lstStyle/>
          <a:p>
            <a:pPr marL="126000" indent="-126000">
              <a:buFont typeface="+mj-lt"/>
              <a:buAutoNum type="arabicPeriod"/>
            </a:pPr>
            <a:r>
              <a:rPr lang="en-US" altLang="ko-KR" sz="1100" dirty="0">
                <a:solidFill>
                  <a:srgbClr val="0000FF"/>
                </a:solidFill>
              </a:rPr>
              <a:t>Add a new list for “Preamble” to Table 151e.</a:t>
            </a:r>
          </a:p>
          <a:p>
            <a:pPr marL="126000" indent="-126000">
              <a:buFont typeface="+mj-lt"/>
              <a:buAutoNum type="arabicPeriod"/>
            </a:pPr>
            <a:r>
              <a:rPr lang="en-US" altLang="ko-KR" sz="1100" dirty="0">
                <a:solidFill>
                  <a:srgbClr val="0000FF"/>
                </a:solidFill>
              </a:rPr>
              <a:t>Put “6 bits (</a:t>
            </a:r>
            <a:r>
              <a:rPr lang="en-US" altLang="ko-KR" sz="1100" dirty="0">
                <a:solidFill>
                  <a:srgbClr val="0000FF"/>
                </a:solidFill>
                <a:highlight>
                  <a:srgbClr val="FFFF00"/>
                </a:highlight>
              </a:rPr>
              <a:t>low rate data stream</a:t>
            </a:r>
            <a:r>
              <a:rPr lang="en-US" altLang="ko-KR" sz="1100" dirty="0">
                <a:solidFill>
                  <a:srgbClr val="0000FF"/>
                </a:solidFill>
              </a:rPr>
              <a:t>)” and “8 bits (</a:t>
            </a:r>
            <a:r>
              <a:rPr lang="en-US" altLang="ko-KR" sz="1100" dirty="0">
                <a:solidFill>
                  <a:srgbClr val="0000FF"/>
                </a:solidFill>
                <a:highlight>
                  <a:srgbClr val="FFFF00"/>
                </a:highlight>
              </a:rPr>
              <a:t>high rate data stream</a:t>
            </a:r>
            <a:r>
              <a:rPr lang="en-US" altLang="ko-KR" sz="1100" dirty="0">
                <a:solidFill>
                  <a:srgbClr val="0000FF"/>
                </a:solidFill>
              </a:rPr>
              <a:t>)” to the preamble for Mode 1.</a:t>
            </a:r>
          </a:p>
          <a:p>
            <a:pPr marL="126000" indent="-126000">
              <a:buFont typeface="+mj-lt"/>
              <a:buAutoNum type="arabicPeriod"/>
            </a:pPr>
            <a:r>
              <a:rPr lang="en-US" altLang="ko-KR" sz="1100" dirty="0">
                <a:solidFill>
                  <a:srgbClr val="0000FF"/>
                </a:solidFill>
              </a:rPr>
              <a:t>Put “10 bits (</a:t>
            </a:r>
            <a:r>
              <a:rPr lang="en-US" altLang="ko-KR" sz="1100" dirty="0">
                <a:solidFill>
                  <a:srgbClr val="0000FF"/>
                </a:solidFill>
                <a:highlight>
                  <a:srgbClr val="FFFF00"/>
                </a:highlight>
              </a:rPr>
              <a:t>low rate data stream</a:t>
            </a:r>
            <a:r>
              <a:rPr lang="en-US" altLang="ko-KR" sz="1100" dirty="0">
                <a:solidFill>
                  <a:srgbClr val="0000FF"/>
                </a:solidFill>
              </a:rPr>
              <a:t>)” and “12 bits (</a:t>
            </a:r>
            <a:r>
              <a:rPr lang="en-US" altLang="ko-KR" sz="1100" dirty="0">
                <a:solidFill>
                  <a:srgbClr val="0000FF"/>
                </a:solidFill>
                <a:highlight>
                  <a:srgbClr val="FFFF00"/>
                </a:highlight>
              </a:rPr>
              <a:t>high rate data stream</a:t>
            </a:r>
            <a:r>
              <a:rPr lang="en-US" altLang="ko-KR" sz="1100" dirty="0">
                <a:solidFill>
                  <a:srgbClr val="0000FF"/>
                </a:solidFill>
              </a:rPr>
              <a:t>)” to the preamble for Mode 2.</a:t>
            </a:r>
          </a:p>
        </p:txBody>
      </p:sp>
      <p:sp>
        <p:nvSpPr>
          <p:cNvPr id="17" name="화살표: 아래쪽 16">
            <a:extLst>
              <a:ext uri="{FF2B5EF4-FFF2-40B4-BE49-F238E27FC236}">
                <a16:creationId xmlns:a16="http://schemas.microsoft.com/office/drawing/2014/main" id="{EE7D833C-E33B-4A6A-A166-772749BB3664}"/>
              </a:ext>
            </a:extLst>
          </p:cNvPr>
          <p:cNvSpPr/>
          <p:nvPr/>
        </p:nvSpPr>
        <p:spPr bwMode="auto">
          <a:xfrm rot="8888691" flipV="1">
            <a:off x="6413843" y="3460652"/>
            <a:ext cx="245941" cy="1046623"/>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pic>
        <p:nvPicPr>
          <p:cNvPr id="9" name="그림 8">
            <a:extLst>
              <a:ext uri="{FF2B5EF4-FFF2-40B4-BE49-F238E27FC236}">
                <a16:creationId xmlns:a16="http://schemas.microsoft.com/office/drawing/2014/main" id="{1ABCB388-98F1-4E53-8F90-5DAE2539A332}"/>
              </a:ext>
            </a:extLst>
          </p:cNvPr>
          <p:cNvPicPr>
            <a:picLocks noChangeAspect="1"/>
          </p:cNvPicPr>
          <p:nvPr/>
        </p:nvPicPr>
        <p:blipFill>
          <a:blip r:embed="rId4"/>
          <a:stretch>
            <a:fillRect/>
          </a:stretch>
        </p:blipFill>
        <p:spPr>
          <a:xfrm>
            <a:off x="1763688" y="2216411"/>
            <a:ext cx="4694857" cy="321650"/>
          </a:xfrm>
          <a:prstGeom prst="rect">
            <a:avLst/>
          </a:prstGeom>
        </p:spPr>
      </p:pic>
      <p:sp>
        <p:nvSpPr>
          <p:cNvPr id="18" name="사각형: 둥근 모서리 17">
            <a:extLst>
              <a:ext uri="{FF2B5EF4-FFF2-40B4-BE49-F238E27FC236}">
                <a16:creationId xmlns:a16="http://schemas.microsoft.com/office/drawing/2014/main" id="{05E04E5E-548A-433B-8A2D-0DF1E8FE6C68}"/>
              </a:ext>
            </a:extLst>
          </p:cNvPr>
          <p:cNvSpPr/>
          <p:nvPr/>
        </p:nvSpPr>
        <p:spPr bwMode="auto">
          <a:xfrm>
            <a:off x="268256" y="2116406"/>
            <a:ext cx="1496784" cy="486593"/>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pitchFamily="18" charset="0"/>
              </a:rPr>
              <a:t>Table 151e on p39 in the current D7 </a:t>
            </a:r>
            <a:r>
              <a:rPr lang="en-US" altLang="ko-KR" sz="1100" dirty="0"/>
              <a:t>redline</a:t>
            </a:r>
            <a:endParaRPr kumimoji="0" lang="ko-KR" altLang="en-US" sz="1100" b="0" i="0" u="none" strike="noStrike" cap="none" normalizeH="0" baseline="0" dirty="0">
              <a:ln>
                <a:noFill/>
              </a:ln>
              <a:solidFill>
                <a:schemeClr val="tx1"/>
              </a:solidFill>
              <a:effectLst/>
              <a:latin typeface="Times New Roman" pitchFamily="18" charset="0"/>
            </a:endParaRPr>
          </a:p>
        </p:txBody>
      </p:sp>
      <p:sp>
        <p:nvSpPr>
          <p:cNvPr id="19" name="직사각형 18">
            <a:extLst>
              <a:ext uri="{FF2B5EF4-FFF2-40B4-BE49-F238E27FC236}">
                <a16:creationId xmlns:a16="http://schemas.microsoft.com/office/drawing/2014/main" id="{5B298C0A-D63A-4126-BA44-EEE221685001}"/>
              </a:ext>
            </a:extLst>
          </p:cNvPr>
          <p:cNvSpPr/>
          <p:nvPr/>
        </p:nvSpPr>
        <p:spPr bwMode="auto">
          <a:xfrm>
            <a:off x="3357808" y="2241030"/>
            <a:ext cx="987180" cy="251866"/>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1" name="직사각형 20">
            <a:extLst>
              <a:ext uri="{FF2B5EF4-FFF2-40B4-BE49-F238E27FC236}">
                <a16:creationId xmlns:a16="http://schemas.microsoft.com/office/drawing/2014/main" id="{FBB61461-5CD4-4E8A-8F06-105BE139FBB5}"/>
              </a:ext>
            </a:extLst>
          </p:cNvPr>
          <p:cNvSpPr/>
          <p:nvPr/>
        </p:nvSpPr>
        <p:spPr bwMode="auto">
          <a:xfrm>
            <a:off x="5214564" y="2246331"/>
            <a:ext cx="987180" cy="251866"/>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0" name="직사각형 9">
            <a:extLst>
              <a:ext uri="{FF2B5EF4-FFF2-40B4-BE49-F238E27FC236}">
                <a16:creationId xmlns:a16="http://schemas.microsoft.com/office/drawing/2014/main" id="{A55302AC-65C3-421B-BCEA-A70A3B1CAE7D}"/>
              </a:ext>
            </a:extLst>
          </p:cNvPr>
          <p:cNvSpPr/>
          <p:nvPr/>
        </p:nvSpPr>
        <p:spPr bwMode="auto">
          <a:xfrm>
            <a:off x="3582548" y="2241030"/>
            <a:ext cx="360040" cy="251866"/>
          </a:xfrm>
          <a:prstGeom prst="rect">
            <a:avLst/>
          </a:prstGeom>
          <a:solidFill>
            <a:srgbClr val="FFFF00">
              <a:alpha val="36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2" name="직사각형 21">
            <a:extLst>
              <a:ext uri="{FF2B5EF4-FFF2-40B4-BE49-F238E27FC236}">
                <a16:creationId xmlns:a16="http://schemas.microsoft.com/office/drawing/2014/main" id="{ADBE9C07-BE25-4021-A249-A77C23B18041}"/>
              </a:ext>
            </a:extLst>
          </p:cNvPr>
          <p:cNvSpPr/>
          <p:nvPr/>
        </p:nvSpPr>
        <p:spPr bwMode="auto">
          <a:xfrm>
            <a:off x="5413140" y="2251303"/>
            <a:ext cx="402400" cy="251866"/>
          </a:xfrm>
          <a:prstGeom prst="rect">
            <a:avLst/>
          </a:prstGeom>
          <a:solidFill>
            <a:srgbClr val="FFFF00">
              <a:alpha val="36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060006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2024</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2</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TextBox 4"/>
          <p:cNvSpPr txBox="1"/>
          <p:nvPr/>
        </p:nvSpPr>
        <p:spPr>
          <a:xfrm>
            <a:off x="847778" y="1415438"/>
            <a:ext cx="7453836" cy="2062103"/>
          </a:xfrm>
          <a:prstGeom prst="rect">
            <a:avLst/>
          </a:prstGeom>
          <a:noFill/>
        </p:spPr>
        <p:txBody>
          <a:bodyPr wrap="none" rtlCol="0">
            <a:spAutoFit/>
          </a:bodyPr>
          <a:lstStyle/>
          <a:p>
            <a:pPr algn="ctr"/>
            <a:r>
              <a:rPr lang="en-US" altLang="ko-KR" sz="3200" b="1" dirty="0"/>
              <a:t>Discussion issues on the initial SA Ballot </a:t>
            </a:r>
          </a:p>
          <a:p>
            <a:pPr algn="ctr"/>
            <a:r>
              <a:rPr lang="en-US" altLang="ko-KR" sz="3200" b="1" dirty="0"/>
              <a:t>comment resolution for CIDs I-51 to I-92 </a:t>
            </a:r>
          </a:p>
          <a:p>
            <a:pPr algn="ctr"/>
            <a:r>
              <a:rPr lang="en-US" altLang="ko-KR" sz="3200" b="1" dirty="0"/>
              <a:t>(doc. 15-24-0072-12-007a)</a:t>
            </a:r>
          </a:p>
          <a:p>
            <a:pPr algn="ctr"/>
            <a:r>
              <a:rPr lang="en-US" altLang="ko-KR" sz="3200" b="1" dirty="0"/>
              <a:t>and IEEE P802.15.7a D7 redline draft</a:t>
            </a:r>
          </a:p>
        </p:txBody>
      </p:sp>
      <p:sp>
        <p:nvSpPr>
          <p:cNvPr id="6" name="TextBox 5"/>
          <p:cNvSpPr txBox="1"/>
          <p:nvPr/>
        </p:nvSpPr>
        <p:spPr>
          <a:xfrm>
            <a:off x="179512" y="4221088"/>
            <a:ext cx="8784976" cy="579967"/>
          </a:xfrm>
          <a:prstGeom prst="rect">
            <a:avLst/>
          </a:prstGeom>
          <a:noFill/>
        </p:spPr>
        <p:txBody>
          <a:bodyPr wrap="square" rtlCol="0">
            <a:spAutoFit/>
          </a:bodyPr>
          <a:lstStyle/>
          <a:p>
            <a:pPr algn="ctr">
              <a:lnSpc>
                <a:spcPct val="150000"/>
              </a:lnSpc>
            </a:pPr>
            <a:r>
              <a:rPr lang="en-US" altLang="ko-KR" sz="2400" dirty="0"/>
              <a:t>Sang-</a:t>
            </a:r>
            <a:r>
              <a:rPr lang="en-US" altLang="ko-KR" sz="2400" dirty="0" err="1"/>
              <a:t>Kyu</a:t>
            </a:r>
            <a:r>
              <a:rPr lang="en-US" altLang="ko-KR" sz="2400" dirty="0"/>
              <a:t> Lim [ETRI] </a:t>
            </a:r>
          </a:p>
        </p:txBody>
      </p:sp>
    </p:spTree>
    <p:extLst>
      <p:ext uri="{BB962C8B-B14F-4D97-AF65-F5344CB8AC3E}">
        <p14:creationId xmlns:p14="http://schemas.microsoft.com/office/powerpoint/2010/main" val="28939001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그림 6">
            <a:extLst>
              <a:ext uri="{FF2B5EF4-FFF2-40B4-BE49-F238E27FC236}">
                <a16:creationId xmlns:a16="http://schemas.microsoft.com/office/drawing/2014/main" id="{AEE0F4B1-F93E-4807-81CB-B63406578D74}"/>
              </a:ext>
            </a:extLst>
          </p:cNvPr>
          <p:cNvPicPr>
            <a:picLocks noChangeAspect="1"/>
          </p:cNvPicPr>
          <p:nvPr/>
        </p:nvPicPr>
        <p:blipFill>
          <a:blip r:embed="rId2"/>
          <a:stretch>
            <a:fillRect/>
          </a:stretch>
        </p:blipFill>
        <p:spPr>
          <a:xfrm>
            <a:off x="0" y="1693652"/>
            <a:ext cx="9144000" cy="928987"/>
          </a:xfrm>
          <a:prstGeom prst="rect">
            <a:avLst/>
          </a:prstGeom>
        </p:spPr>
      </p:pic>
      <p:sp>
        <p:nvSpPr>
          <p:cNvPr id="2" name="날짜 개체 틀 1"/>
          <p:cNvSpPr>
            <a:spLocks noGrp="1"/>
          </p:cNvSpPr>
          <p:nvPr>
            <p:ph type="dt" sz="half" idx="10"/>
          </p:nvPr>
        </p:nvSpPr>
        <p:spPr/>
        <p:txBody>
          <a:bodyPr/>
          <a:lstStyle/>
          <a:p>
            <a:r>
              <a:rPr lang="en-US" altLang="ko-KR"/>
              <a:t>May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20</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I-85</a:t>
            </a:r>
            <a:endParaRPr lang="ko-KR" altLang="en-US" sz="2800" b="1" dirty="0">
              <a:latin typeface="+mj-ea"/>
              <a:ea typeface="+mj-ea"/>
              <a:cs typeface="Arial" panose="020B0604020202020204" pitchFamily="34" charset="0"/>
            </a:endParaRP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344269"/>
            <a:ext cx="9144000" cy="353169"/>
          </a:xfrm>
          <a:prstGeom prst="rect">
            <a:avLst/>
          </a:prstGeom>
        </p:spPr>
      </p:pic>
      <p:sp>
        <p:nvSpPr>
          <p:cNvPr id="27" name="직사각형 26">
            <a:extLst>
              <a:ext uri="{FF2B5EF4-FFF2-40B4-BE49-F238E27FC236}">
                <a16:creationId xmlns:a16="http://schemas.microsoft.com/office/drawing/2014/main" id="{32CE17AF-2861-49FC-8758-13FCA6E51542}"/>
              </a:ext>
            </a:extLst>
          </p:cNvPr>
          <p:cNvSpPr/>
          <p:nvPr/>
        </p:nvSpPr>
        <p:spPr bwMode="auto">
          <a:xfrm>
            <a:off x="6917452" y="1697438"/>
            <a:ext cx="2191051" cy="925201"/>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0" name="화살표: 아래쪽 19">
            <a:extLst>
              <a:ext uri="{FF2B5EF4-FFF2-40B4-BE49-F238E27FC236}">
                <a16:creationId xmlns:a16="http://schemas.microsoft.com/office/drawing/2014/main" id="{1C0D080E-5CB9-45DB-AEB3-F29296F890B7}"/>
              </a:ext>
            </a:extLst>
          </p:cNvPr>
          <p:cNvSpPr/>
          <p:nvPr/>
        </p:nvSpPr>
        <p:spPr bwMode="auto">
          <a:xfrm rot="10800000" flipV="1">
            <a:off x="7596336" y="2627225"/>
            <a:ext cx="245941" cy="332415"/>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6" name="Rectangle 3">
            <a:extLst>
              <a:ext uri="{FF2B5EF4-FFF2-40B4-BE49-F238E27FC236}">
                <a16:creationId xmlns:a16="http://schemas.microsoft.com/office/drawing/2014/main" id="{2C933164-B9F1-40E2-BA9B-057ED3076053}"/>
              </a:ext>
            </a:extLst>
          </p:cNvPr>
          <p:cNvSpPr>
            <a:spLocks noChangeArrowheads="1"/>
          </p:cNvSpPr>
          <p:nvPr/>
        </p:nvSpPr>
        <p:spPr bwMode="auto">
          <a:xfrm>
            <a:off x="179512" y="5268232"/>
            <a:ext cx="8568952"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The disposition detail on this comment should be changed like this in order to clarify the changes in Table 151e, which means “what” has been changed to “what”.</a:t>
            </a:r>
          </a:p>
        </p:txBody>
      </p:sp>
      <p:sp>
        <p:nvSpPr>
          <p:cNvPr id="23" name="TextBox 22">
            <a:extLst>
              <a:ext uri="{FF2B5EF4-FFF2-40B4-BE49-F238E27FC236}">
                <a16:creationId xmlns:a16="http://schemas.microsoft.com/office/drawing/2014/main" id="{7CA4C635-88EB-41C9-A898-ABE12761013D}"/>
              </a:ext>
            </a:extLst>
          </p:cNvPr>
          <p:cNvSpPr txBox="1"/>
          <p:nvPr/>
        </p:nvSpPr>
        <p:spPr>
          <a:xfrm>
            <a:off x="4731364" y="2972080"/>
            <a:ext cx="4392487" cy="769441"/>
          </a:xfrm>
          <a:prstGeom prst="rect">
            <a:avLst/>
          </a:prstGeom>
          <a:noFill/>
          <a:ln>
            <a:solidFill>
              <a:srgbClr val="0000FF"/>
            </a:solidFill>
          </a:ln>
        </p:spPr>
        <p:txBody>
          <a:bodyPr wrap="square" rtlCol="0">
            <a:spAutoFit/>
          </a:bodyPr>
          <a:lstStyle/>
          <a:p>
            <a:pPr marL="126000" indent="-126000">
              <a:buFont typeface="+mj-lt"/>
              <a:buAutoNum type="arabicPeriod"/>
            </a:pPr>
            <a:r>
              <a:rPr lang="en-US" altLang="ko-KR" sz="1100" dirty="0">
                <a:solidFill>
                  <a:srgbClr val="0000FF"/>
                </a:solidFill>
              </a:rPr>
              <a:t>Change the symbol length for Mode 1 in Table 151e from “64 bits (OFDM)” to “64 bits (4 QAM-OFDM)”.</a:t>
            </a:r>
          </a:p>
          <a:p>
            <a:pPr marL="126000" indent="-126000">
              <a:buFont typeface="+mj-lt"/>
              <a:buAutoNum type="arabicPeriod"/>
            </a:pPr>
            <a:r>
              <a:rPr lang="en-US" altLang="ko-KR" sz="1100" dirty="0">
                <a:solidFill>
                  <a:srgbClr val="0000FF"/>
                </a:solidFill>
              </a:rPr>
              <a:t>Change the symbol length for Mode 2 in Table 151e from “128 bits (OFDM)” to “128 bits (16 QAM-OFDM)”. </a:t>
            </a:r>
          </a:p>
        </p:txBody>
      </p:sp>
      <p:pic>
        <p:nvPicPr>
          <p:cNvPr id="11" name="그림 10">
            <a:extLst>
              <a:ext uri="{FF2B5EF4-FFF2-40B4-BE49-F238E27FC236}">
                <a16:creationId xmlns:a16="http://schemas.microsoft.com/office/drawing/2014/main" id="{DA074E54-1609-4A79-AD5E-DC6AF15D7652}"/>
              </a:ext>
            </a:extLst>
          </p:cNvPr>
          <p:cNvPicPr>
            <a:picLocks noChangeAspect="1"/>
          </p:cNvPicPr>
          <p:nvPr/>
        </p:nvPicPr>
        <p:blipFill>
          <a:blip r:embed="rId4"/>
          <a:stretch>
            <a:fillRect/>
          </a:stretch>
        </p:blipFill>
        <p:spPr>
          <a:xfrm>
            <a:off x="331478" y="2834447"/>
            <a:ext cx="4132510" cy="1441326"/>
          </a:xfrm>
          <a:prstGeom prst="rect">
            <a:avLst/>
          </a:prstGeom>
        </p:spPr>
      </p:pic>
      <p:sp>
        <p:nvSpPr>
          <p:cNvPr id="28" name="사각형: 둥근 모서리 27">
            <a:extLst>
              <a:ext uri="{FF2B5EF4-FFF2-40B4-BE49-F238E27FC236}">
                <a16:creationId xmlns:a16="http://schemas.microsoft.com/office/drawing/2014/main" id="{2C7C58E3-814F-45BB-9448-F5D250F678C0}"/>
              </a:ext>
            </a:extLst>
          </p:cNvPr>
          <p:cNvSpPr/>
          <p:nvPr/>
        </p:nvSpPr>
        <p:spPr bwMode="auto">
          <a:xfrm>
            <a:off x="827584" y="4282264"/>
            <a:ext cx="3073726" cy="310105"/>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pitchFamily="18" charset="0"/>
              </a:rPr>
              <a:t>Table 151e on p39 in the current D7 </a:t>
            </a:r>
            <a:r>
              <a:rPr lang="en-US" altLang="ko-KR" sz="1100" dirty="0"/>
              <a:t>redline</a:t>
            </a:r>
            <a:endParaRPr kumimoji="0" lang="ko-KR" altLang="en-US" sz="1100" b="0" i="0" u="none" strike="noStrike" cap="none" normalizeH="0" baseline="0" dirty="0">
              <a:ln>
                <a:noFill/>
              </a:ln>
              <a:solidFill>
                <a:schemeClr val="tx1"/>
              </a:solidFill>
              <a:effectLst/>
              <a:latin typeface="Times New Roman" pitchFamily="18" charset="0"/>
            </a:endParaRPr>
          </a:p>
        </p:txBody>
      </p:sp>
      <p:sp>
        <p:nvSpPr>
          <p:cNvPr id="29" name="직사각형 28">
            <a:extLst>
              <a:ext uri="{FF2B5EF4-FFF2-40B4-BE49-F238E27FC236}">
                <a16:creationId xmlns:a16="http://schemas.microsoft.com/office/drawing/2014/main" id="{0C2FE52D-2F8D-423D-8B88-4AB0A81A683F}"/>
              </a:ext>
            </a:extLst>
          </p:cNvPr>
          <p:cNvSpPr/>
          <p:nvPr/>
        </p:nvSpPr>
        <p:spPr bwMode="auto">
          <a:xfrm>
            <a:off x="390374" y="3305529"/>
            <a:ext cx="3954614" cy="255048"/>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8867963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그림 7">
            <a:extLst>
              <a:ext uri="{FF2B5EF4-FFF2-40B4-BE49-F238E27FC236}">
                <a16:creationId xmlns:a16="http://schemas.microsoft.com/office/drawing/2014/main" id="{FEAE32F6-B22F-4B8F-BE41-E68DDD051E5C}"/>
              </a:ext>
            </a:extLst>
          </p:cNvPr>
          <p:cNvPicPr>
            <a:picLocks noChangeAspect="1"/>
          </p:cNvPicPr>
          <p:nvPr/>
        </p:nvPicPr>
        <p:blipFill>
          <a:blip r:embed="rId2"/>
          <a:stretch>
            <a:fillRect/>
          </a:stretch>
        </p:blipFill>
        <p:spPr>
          <a:xfrm>
            <a:off x="-1488" y="1693652"/>
            <a:ext cx="9144000" cy="928987"/>
          </a:xfrm>
          <a:prstGeom prst="rect">
            <a:avLst/>
          </a:prstGeom>
        </p:spPr>
      </p:pic>
      <p:sp>
        <p:nvSpPr>
          <p:cNvPr id="2" name="날짜 개체 틀 1"/>
          <p:cNvSpPr>
            <a:spLocks noGrp="1"/>
          </p:cNvSpPr>
          <p:nvPr>
            <p:ph type="dt" sz="half" idx="10"/>
          </p:nvPr>
        </p:nvSpPr>
        <p:spPr/>
        <p:txBody>
          <a:bodyPr/>
          <a:lstStyle/>
          <a:p>
            <a:r>
              <a:rPr lang="en-US" altLang="ko-KR"/>
              <a:t>May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21</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I-86</a:t>
            </a:r>
            <a:endParaRPr lang="ko-KR" altLang="en-US" sz="2800" b="1" dirty="0">
              <a:latin typeface="+mj-ea"/>
              <a:ea typeface="+mj-ea"/>
              <a:cs typeface="Arial" panose="020B0604020202020204" pitchFamily="34" charset="0"/>
            </a:endParaRP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344269"/>
            <a:ext cx="9144000" cy="353169"/>
          </a:xfrm>
          <a:prstGeom prst="rect">
            <a:avLst/>
          </a:prstGeom>
        </p:spPr>
      </p:pic>
      <p:sp>
        <p:nvSpPr>
          <p:cNvPr id="27" name="직사각형 26">
            <a:extLst>
              <a:ext uri="{FF2B5EF4-FFF2-40B4-BE49-F238E27FC236}">
                <a16:creationId xmlns:a16="http://schemas.microsoft.com/office/drawing/2014/main" id="{32CE17AF-2861-49FC-8758-13FCA6E51542}"/>
              </a:ext>
            </a:extLst>
          </p:cNvPr>
          <p:cNvSpPr/>
          <p:nvPr/>
        </p:nvSpPr>
        <p:spPr bwMode="auto">
          <a:xfrm>
            <a:off x="6917452" y="1697438"/>
            <a:ext cx="2191051" cy="925201"/>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0" name="화살표: 아래쪽 19">
            <a:extLst>
              <a:ext uri="{FF2B5EF4-FFF2-40B4-BE49-F238E27FC236}">
                <a16:creationId xmlns:a16="http://schemas.microsoft.com/office/drawing/2014/main" id="{1C0D080E-5CB9-45DB-AEB3-F29296F890B7}"/>
              </a:ext>
            </a:extLst>
          </p:cNvPr>
          <p:cNvSpPr/>
          <p:nvPr/>
        </p:nvSpPr>
        <p:spPr bwMode="auto">
          <a:xfrm rot="10800000" flipV="1">
            <a:off x="7596336" y="2627225"/>
            <a:ext cx="245941" cy="332415"/>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6" name="Rectangle 3">
            <a:extLst>
              <a:ext uri="{FF2B5EF4-FFF2-40B4-BE49-F238E27FC236}">
                <a16:creationId xmlns:a16="http://schemas.microsoft.com/office/drawing/2014/main" id="{2C933164-B9F1-40E2-BA9B-057ED3076053}"/>
              </a:ext>
            </a:extLst>
          </p:cNvPr>
          <p:cNvSpPr>
            <a:spLocks noChangeArrowheads="1"/>
          </p:cNvSpPr>
          <p:nvPr/>
        </p:nvSpPr>
        <p:spPr bwMode="auto">
          <a:xfrm>
            <a:off x="179512" y="5359337"/>
            <a:ext cx="8568952"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The disposition detail on this comment should be changed like this in order to clarify the changes in Table 151e, which means “what” has been changed to “what”.</a:t>
            </a:r>
          </a:p>
        </p:txBody>
      </p:sp>
      <p:sp>
        <p:nvSpPr>
          <p:cNvPr id="23" name="TextBox 22">
            <a:extLst>
              <a:ext uri="{FF2B5EF4-FFF2-40B4-BE49-F238E27FC236}">
                <a16:creationId xmlns:a16="http://schemas.microsoft.com/office/drawing/2014/main" id="{7CA4C635-88EB-41C9-A898-ABE12761013D}"/>
              </a:ext>
            </a:extLst>
          </p:cNvPr>
          <p:cNvSpPr txBox="1"/>
          <p:nvPr/>
        </p:nvSpPr>
        <p:spPr>
          <a:xfrm>
            <a:off x="4731364" y="2972080"/>
            <a:ext cx="4392487" cy="1446550"/>
          </a:xfrm>
          <a:prstGeom prst="rect">
            <a:avLst/>
          </a:prstGeom>
          <a:noFill/>
          <a:ln>
            <a:solidFill>
              <a:srgbClr val="0000FF"/>
            </a:solidFill>
          </a:ln>
        </p:spPr>
        <p:txBody>
          <a:bodyPr wrap="square" rtlCol="0">
            <a:spAutoFit/>
          </a:bodyPr>
          <a:lstStyle/>
          <a:p>
            <a:pPr marL="126000" indent="-126000">
              <a:buFont typeface="+mj-lt"/>
              <a:buAutoNum type="arabicPeriod"/>
            </a:pPr>
            <a:r>
              <a:rPr lang="en-US" altLang="ko-KR" sz="1100" dirty="0">
                <a:solidFill>
                  <a:srgbClr val="0000FF"/>
                </a:solidFill>
              </a:rPr>
              <a:t>Change the FEC for Mode 1 in Table 151e from “Hamming (8,4)” to “Hamming (8,4) (low </a:t>
            </a:r>
            <a:r>
              <a:rPr lang="en-US" altLang="ko-KR" sz="1100" dirty="0">
                <a:solidFill>
                  <a:srgbClr val="0000FF"/>
                </a:solidFill>
                <a:highlight>
                  <a:srgbClr val="FFFF00"/>
                </a:highlight>
              </a:rPr>
              <a:t>rate data </a:t>
            </a:r>
            <a:r>
              <a:rPr lang="en-US" altLang="ko-KR" sz="1100" dirty="0">
                <a:solidFill>
                  <a:srgbClr val="0000FF"/>
                </a:solidFill>
              </a:rPr>
              <a:t>stream)”.</a:t>
            </a:r>
          </a:p>
          <a:p>
            <a:pPr marL="126000" indent="-126000">
              <a:buFont typeface="+mj-lt"/>
              <a:buAutoNum type="arabicPeriod"/>
            </a:pPr>
            <a:r>
              <a:rPr lang="en-US" altLang="ko-KR" sz="1100" dirty="0">
                <a:solidFill>
                  <a:srgbClr val="0000FF"/>
                </a:solidFill>
              </a:rPr>
              <a:t>Add “RS (15,11) (high </a:t>
            </a:r>
            <a:r>
              <a:rPr lang="en-US" altLang="ko-KR" sz="1100" dirty="0">
                <a:solidFill>
                  <a:srgbClr val="0000FF"/>
                </a:solidFill>
                <a:highlight>
                  <a:srgbClr val="FFFF00"/>
                </a:highlight>
              </a:rPr>
              <a:t>rate data stream</a:t>
            </a:r>
            <a:r>
              <a:rPr lang="en-US" altLang="ko-KR" sz="1100" dirty="0">
                <a:solidFill>
                  <a:srgbClr val="0000FF"/>
                </a:solidFill>
              </a:rPr>
              <a:t>)” to the FEC for Mode 1 in Table 151e.</a:t>
            </a:r>
          </a:p>
          <a:p>
            <a:pPr marL="126000" indent="-126000">
              <a:buFont typeface="+mj-lt"/>
              <a:buAutoNum type="arabicPeriod"/>
            </a:pPr>
            <a:r>
              <a:rPr lang="en-US" altLang="ko-KR" sz="1100" dirty="0">
                <a:solidFill>
                  <a:srgbClr val="0000FF"/>
                </a:solidFill>
              </a:rPr>
              <a:t>Change the FEC for Mode 2 in Table 151e from “RS (15,11)” to “RS (15,11) (low </a:t>
            </a:r>
            <a:r>
              <a:rPr lang="en-US" altLang="ko-KR" sz="1100" dirty="0">
                <a:solidFill>
                  <a:srgbClr val="0000FF"/>
                </a:solidFill>
                <a:highlight>
                  <a:srgbClr val="FFFF00"/>
                </a:highlight>
              </a:rPr>
              <a:t>rate data </a:t>
            </a:r>
            <a:r>
              <a:rPr lang="en-US" altLang="ko-KR" sz="1100" dirty="0">
                <a:solidFill>
                  <a:srgbClr val="0000FF"/>
                </a:solidFill>
              </a:rPr>
              <a:t>stream)”.</a:t>
            </a:r>
          </a:p>
          <a:p>
            <a:pPr marL="126000" indent="-126000">
              <a:buFont typeface="+mj-lt"/>
              <a:buAutoNum type="arabicPeriod"/>
            </a:pPr>
            <a:r>
              <a:rPr lang="en-US" altLang="ko-KR" sz="1100" dirty="0">
                <a:solidFill>
                  <a:srgbClr val="0000FF"/>
                </a:solidFill>
              </a:rPr>
              <a:t>Add “Hamming (8,4) (high </a:t>
            </a:r>
            <a:r>
              <a:rPr lang="en-US" altLang="ko-KR" sz="1100" dirty="0">
                <a:solidFill>
                  <a:srgbClr val="0000FF"/>
                </a:solidFill>
                <a:highlight>
                  <a:srgbClr val="FFFF00"/>
                </a:highlight>
              </a:rPr>
              <a:t>rate data </a:t>
            </a:r>
            <a:r>
              <a:rPr lang="en-US" altLang="ko-KR" sz="1100" dirty="0">
                <a:solidFill>
                  <a:srgbClr val="0000FF"/>
                </a:solidFill>
              </a:rPr>
              <a:t>stream)” to the FEC for Mode 2 in Table 151e. </a:t>
            </a:r>
          </a:p>
        </p:txBody>
      </p:sp>
      <p:pic>
        <p:nvPicPr>
          <p:cNvPr id="11" name="그림 10">
            <a:extLst>
              <a:ext uri="{FF2B5EF4-FFF2-40B4-BE49-F238E27FC236}">
                <a16:creationId xmlns:a16="http://schemas.microsoft.com/office/drawing/2014/main" id="{DA074E54-1609-4A79-AD5E-DC6AF15D7652}"/>
              </a:ext>
            </a:extLst>
          </p:cNvPr>
          <p:cNvPicPr>
            <a:picLocks noChangeAspect="1"/>
          </p:cNvPicPr>
          <p:nvPr/>
        </p:nvPicPr>
        <p:blipFill>
          <a:blip r:embed="rId4"/>
          <a:stretch>
            <a:fillRect/>
          </a:stretch>
        </p:blipFill>
        <p:spPr>
          <a:xfrm>
            <a:off x="331478" y="2834447"/>
            <a:ext cx="4132510" cy="1441326"/>
          </a:xfrm>
          <a:prstGeom prst="rect">
            <a:avLst/>
          </a:prstGeom>
        </p:spPr>
      </p:pic>
      <p:sp>
        <p:nvSpPr>
          <p:cNvPr id="28" name="사각형: 둥근 모서리 27">
            <a:extLst>
              <a:ext uri="{FF2B5EF4-FFF2-40B4-BE49-F238E27FC236}">
                <a16:creationId xmlns:a16="http://schemas.microsoft.com/office/drawing/2014/main" id="{2C7C58E3-814F-45BB-9448-F5D250F678C0}"/>
              </a:ext>
            </a:extLst>
          </p:cNvPr>
          <p:cNvSpPr/>
          <p:nvPr/>
        </p:nvSpPr>
        <p:spPr bwMode="auto">
          <a:xfrm>
            <a:off x="1323686" y="4270793"/>
            <a:ext cx="3073726" cy="310105"/>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pitchFamily="18" charset="0"/>
              </a:rPr>
              <a:t>Table 151e on p39 in the current D7 </a:t>
            </a:r>
            <a:r>
              <a:rPr lang="en-US" altLang="ko-KR" sz="1100" dirty="0"/>
              <a:t>redline</a:t>
            </a:r>
            <a:endParaRPr kumimoji="0" lang="ko-KR" altLang="en-US" sz="1100" b="0" i="0" u="none" strike="noStrike" cap="none" normalizeH="0" baseline="0" dirty="0">
              <a:ln>
                <a:noFill/>
              </a:ln>
              <a:solidFill>
                <a:schemeClr val="tx1"/>
              </a:solidFill>
              <a:effectLst/>
              <a:latin typeface="Times New Roman" pitchFamily="18" charset="0"/>
            </a:endParaRPr>
          </a:p>
        </p:txBody>
      </p:sp>
      <p:sp>
        <p:nvSpPr>
          <p:cNvPr id="29" name="직사각형 28">
            <a:extLst>
              <a:ext uri="{FF2B5EF4-FFF2-40B4-BE49-F238E27FC236}">
                <a16:creationId xmlns:a16="http://schemas.microsoft.com/office/drawing/2014/main" id="{0C2FE52D-2F8D-423D-8B88-4AB0A81A683F}"/>
              </a:ext>
            </a:extLst>
          </p:cNvPr>
          <p:cNvSpPr/>
          <p:nvPr/>
        </p:nvSpPr>
        <p:spPr bwMode="auto">
          <a:xfrm>
            <a:off x="436444" y="3865361"/>
            <a:ext cx="3877444" cy="255048"/>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9" name="직사각형 8">
            <a:extLst>
              <a:ext uri="{FF2B5EF4-FFF2-40B4-BE49-F238E27FC236}">
                <a16:creationId xmlns:a16="http://schemas.microsoft.com/office/drawing/2014/main" id="{4C0E9F2A-673A-414E-9099-E0F69572D2A9}"/>
              </a:ext>
            </a:extLst>
          </p:cNvPr>
          <p:cNvSpPr/>
          <p:nvPr/>
        </p:nvSpPr>
        <p:spPr bwMode="auto">
          <a:xfrm>
            <a:off x="539552" y="4822279"/>
            <a:ext cx="720080" cy="38169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FEC</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21" name="직사각형 20">
            <a:extLst>
              <a:ext uri="{FF2B5EF4-FFF2-40B4-BE49-F238E27FC236}">
                <a16:creationId xmlns:a16="http://schemas.microsoft.com/office/drawing/2014/main" id="{0EA4B2A6-F7D8-4577-8583-0363DE3509D9}"/>
              </a:ext>
            </a:extLst>
          </p:cNvPr>
          <p:cNvSpPr/>
          <p:nvPr/>
        </p:nvSpPr>
        <p:spPr bwMode="auto">
          <a:xfrm>
            <a:off x="1259632" y="4822278"/>
            <a:ext cx="1944216" cy="38169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900" b="0" i="0" u="none" strike="noStrike" cap="none" normalizeH="0" baseline="0" dirty="0">
                <a:ln>
                  <a:noFill/>
                </a:ln>
                <a:solidFill>
                  <a:schemeClr val="tx1"/>
                </a:solidFill>
                <a:effectLst/>
                <a:latin typeface="Times New Roman" pitchFamily="18" charset="0"/>
              </a:rPr>
              <a:t>Hamming (8,4) </a:t>
            </a:r>
            <a:r>
              <a:rPr kumimoji="0" lang="en-US" altLang="ko-KR" sz="900" b="0" i="0" u="none" strike="noStrike" cap="none" normalizeH="0" baseline="0" dirty="0">
                <a:ln>
                  <a:noFill/>
                </a:ln>
                <a:solidFill>
                  <a:srgbClr val="FF0000"/>
                </a:solidFill>
                <a:effectLst/>
                <a:latin typeface="Times New Roman" pitchFamily="18" charset="0"/>
              </a:rPr>
              <a:t>(low </a:t>
            </a:r>
            <a:r>
              <a:rPr lang="en-US" altLang="ko-KR" sz="900" dirty="0">
                <a:solidFill>
                  <a:srgbClr val="FF0000"/>
                </a:solidFill>
                <a:highlight>
                  <a:srgbClr val="FFFF00"/>
                </a:highlight>
              </a:rPr>
              <a:t>rate data </a:t>
            </a:r>
            <a:r>
              <a:rPr lang="en-US" altLang="ko-KR" sz="900" dirty="0">
                <a:solidFill>
                  <a:srgbClr val="FF0000"/>
                </a:solidFill>
              </a:rPr>
              <a:t>stream)</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900" b="0" i="0" u="none" strike="noStrike" cap="none" normalizeH="0" baseline="0" dirty="0">
                <a:ln>
                  <a:noFill/>
                </a:ln>
                <a:solidFill>
                  <a:srgbClr val="FF0000"/>
                </a:solidFill>
                <a:effectLst/>
                <a:latin typeface="Times New Roman" pitchFamily="18" charset="0"/>
              </a:rPr>
              <a:t>RS (15,11) (high </a:t>
            </a:r>
            <a:r>
              <a:rPr kumimoji="0" lang="en-US" altLang="ko-KR" sz="900" b="0" i="0" u="none" strike="noStrike" cap="none" normalizeH="0" baseline="0" dirty="0">
                <a:ln>
                  <a:noFill/>
                </a:ln>
                <a:solidFill>
                  <a:srgbClr val="FF0000"/>
                </a:solidFill>
                <a:effectLst/>
                <a:highlight>
                  <a:srgbClr val="FFFF00"/>
                </a:highlight>
                <a:latin typeface="Times New Roman" pitchFamily="18" charset="0"/>
              </a:rPr>
              <a:t>rate data stream</a:t>
            </a:r>
            <a:r>
              <a:rPr kumimoji="0" lang="en-US" altLang="ko-KR" sz="900" b="0" i="0" u="none" strike="noStrike" cap="none" normalizeH="0" baseline="0" dirty="0">
                <a:ln>
                  <a:noFill/>
                </a:ln>
                <a:solidFill>
                  <a:srgbClr val="FF0000"/>
                </a:solidFill>
                <a:effectLst/>
                <a:latin typeface="Times New Roman" pitchFamily="18" charset="0"/>
              </a:rPr>
              <a:t>)</a:t>
            </a:r>
            <a:endParaRPr kumimoji="0" lang="ko-KR" altLang="en-US" sz="900" b="0" i="0" u="none" strike="noStrike" cap="none" normalizeH="0" baseline="0" dirty="0">
              <a:ln>
                <a:noFill/>
              </a:ln>
              <a:solidFill>
                <a:srgbClr val="FF0000"/>
              </a:solidFill>
              <a:effectLst/>
              <a:latin typeface="Times New Roman" pitchFamily="18" charset="0"/>
            </a:endParaRPr>
          </a:p>
        </p:txBody>
      </p:sp>
      <p:sp>
        <p:nvSpPr>
          <p:cNvPr id="22" name="직사각형 21">
            <a:extLst>
              <a:ext uri="{FF2B5EF4-FFF2-40B4-BE49-F238E27FC236}">
                <a16:creationId xmlns:a16="http://schemas.microsoft.com/office/drawing/2014/main" id="{A7492432-1C40-4FCD-813A-A14096F3145E}"/>
              </a:ext>
            </a:extLst>
          </p:cNvPr>
          <p:cNvSpPr/>
          <p:nvPr/>
        </p:nvSpPr>
        <p:spPr bwMode="auto">
          <a:xfrm>
            <a:off x="3203848" y="4822278"/>
            <a:ext cx="2016224" cy="38345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900" b="0" i="0" u="none" strike="noStrike" cap="none" normalizeH="0" baseline="0" dirty="0">
                <a:ln>
                  <a:noFill/>
                </a:ln>
                <a:solidFill>
                  <a:schemeClr val="tx1"/>
                </a:solidFill>
                <a:effectLst/>
                <a:latin typeface="Times New Roman" pitchFamily="18" charset="0"/>
              </a:rPr>
              <a:t>RS (15,11) </a:t>
            </a:r>
            <a:r>
              <a:rPr kumimoji="0" lang="en-US" altLang="ko-KR" sz="900" b="0" i="0" u="none" strike="noStrike" cap="none" normalizeH="0" baseline="0" dirty="0">
                <a:ln>
                  <a:noFill/>
                </a:ln>
                <a:solidFill>
                  <a:srgbClr val="FF0000"/>
                </a:solidFill>
                <a:effectLst/>
                <a:latin typeface="Times New Roman" pitchFamily="18" charset="0"/>
              </a:rPr>
              <a:t>(low </a:t>
            </a:r>
            <a:r>
              <a:rPr lang="en-US" altLang="ko-KR" sz="900" dirty="0">
                <a:solidFill>
                  <a:srgbClr val="FF0000"/>
                </a:solidFill>
                <a:highlight>
                  <a:srgbClr val="FFFF00"/>
                </a:highlight>
              </a:rPr>
              <a:t>rate data </a:t>
            </a:r>
            <a:r>
              <a:rPr lang="en-US" altLang="ko-KR" sz="900" dirty="0">
                <a:solidFill>
                  <a:srgbClr val="FF0000"/>
                </a:solidFill>
              </a:rPr>
              <a:t>stream)</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900" b="0" i="0" u="none" strike="noStrike" cap="none" normalizeH="0" baseline="0" dirty="0">
                <a:ln>
                  <a:noFill/>
                </a:ln>
                <a:solidFill>
                  <a:srgbClr val="FF0000"/>
                </a:solidFill>
                <a:effectLst/>
                <a:latin typeface="Times New Roman" pitchFamily="18" charset="0"/>
              </a:rPr>
              <a:t>Hamming (8,4) (high </a:t>
            </a:r>
            <a:r>
              <a:rPr kumimoji="0" lang="en-US" altLang="ko-KR" sz="900" b="0" i="0" u="none" strike="noStrike" cap="none" normalizeH="0" baseline="0" dirty="0">
                <a:ln>
                  <a:noFill/>
                </a:ln>
                <a:solidFill>
                  <a:srgbClr val="FF0000"/>
                </a:solidFill>
                <a:effectLst/>
                <a:highlight>
                  <a:srgbClr val="FFFF00"/>
                </a:highlight>
                <a:latin typeface="Times New Roman" pitchFamily="18" charset="0"/>
              </a:rPr>
              <a:t>rate data </a:t>
            </a:r>
            <a:r>
              <a:rPr kumimoji="0" lang="en-US" altLang="ko-KR" sz="900" b="0" i="0" u="none" strike="noStrike" cap="none" normalizeH="0" baseline="0" dirty="0">
                <a:ln>
                  <a:noFill/>
                </a:ln>
                <a:solidFill>
                  <a:srgbClr val="FF0000"/>
                </a:solidFill>
                <a:effectLst/>
                <a:latin typeface="Times New Roman" pitchFamily="18" charset="0"/>
              </a:rPr>
              <a:t>stream)</a:t>
            </a:r>
            <a:endParaRPr kumimoji="0" lang="ko-KR" altLang="en-US" sz="900" b="0" i="0" u="none" strike="noStrike" cap="none" normalizeH="0" baseline="0" dirty="0">
              <a:ln>
                <a:noFill/>
              </a:ln>
              <a:solidFill>
                <a:srgbClr val="FF0000"/>
              </a:solidFill>
              <a:effectLst/>
              <a:latin typeface="Times New Roman" pitchFamily="18" charset="0"/>
            </a:endParaRPr>
          </a:p>
        </p:txBody>
      </p:sp>
      <p:sp>
        <p:nvSpPr>
          <p:cNvPr id="24" name="화살표: 아래쪽 23">
            <a:extLst>
              <a:ext uri="{FF2B5EF4-FFF2-40B4-BE49-F238E27FC236}">
                <a16:creationId xmlns:a16="http://schemas.microsoft.com/office/drawing/2014/main" id="{3D8D5336-532E-494F-BC01-2ED15961A16C}"/>
              </a:ext>
            </a:extLst>
          </p:cNvPr>
          <p:cNvSpPr/>
          <p:nvPr/>
        </p:nvSpPr>
        <p:spPr bwMode="auto">
          <a:xfrm rot="10800000" flipV="1">
            <a:off x="944057" y="4126900"/>
            <a:ext cx="245941" cy="695378"/>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5" name="Rectangle 3">
            <a:extLst>
              <a:ext uri="{FF2B5EF4-FFF2-40B4-BE49-F238E27FC236}">
                <a16:creationId xmlns:a16="http://schemas.microsoft.com/office/drawing/2014/main" id="{5BA8D4C3-9146-432D-AC97-64BE3E5EAFC7}"/>
              </a:ext>
            </a:extLst>
          </p:cNvPr>
          <p:cNvSpPr>
            <a:spLocks noChangeArrowheads="1"/>
          </p:cNvSpPr>
          <p:nvPr/>
        </p:nvSpPr>
        <p:spPr bwMode="auto">
          <a:xfrm>
            <a:off x="173968" y="5961823"/>
            <a:ext cx="8568952" cy="475486"/>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Table 151e related to this comment in D7 redline should be changed like this.</a:t>
            </a:r>
          </a:p>
        </p:txBody>
      </p:sp>
      <p:sp>
        <p:nvSpPr>
          <p:cNvPr id="30" name="직사각형 29">
            <a:extLst>
              <a:ext uri="{FF2B5EF4-FFF2-40B4-BE49-F238E27FC236}">
                <a16:creationId xmlns:a16="http://schemas.microsoft.com/office/drawing/2014/main" id="{AF49A8E2-D41D-49C2-AA54-FC20204AB010}"/>
              </a:ext>
            </a:extLst>
          </p:cNvPr>
          <p:cNvSpPr/>
          <p:nvPr/>
        </p:nvSpPr>
        <p:spPr bwMode="auto">
          <a:xfrm>
            <a:off x="2102446" y="3852137"/>
            <a:ext cx="525338" cy="251866"/>
          </a:xfrm>
          <a:prstGeom prst="rect">
            <a:avLst/>
          </a:prstGeom>
          <a:solidFill>
            <a:srgbClr val="FFFF00">
              <a:alpha val="36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1" name="직사각형 30">
            <a:extLst>
              <a:ext uri="{FF2B5EF4-FFF2-40B4-BE49-F238E27FC236}">
                <a16:creationId xmlns:a16="http://schemas.microsoft.com/office/drawing/2014/main" id="{8E59D992-DC6A-43A8-854D-C56800489342}"/>
              </a:ext>
            </a:extLst>
          </p:cNvPr>
          <p:cNvSpPr/>
          <p:nvPr/>
        </p:nvSpPr>
        <p:spPr bwMode="auto">
          <a:xfrm>
            <a:off x="3632219" y="3852206"/>
            <a:ext cx="360040" cy="251866"/>
          </a:xfrm>
          <a:prstGeom prst="rect">
            <a:avLst/>
          </a:prstGeom>
          <a:solidFill>
            <a:srgbClr val="FFFF00">
              <a:alpha val="36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0776956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그림 10">
            <a:extLst>
              <a:ext uri="{FF2B5EF4-FFF2-40B4-BE49-F238E27FC236}">
                <a16:creationId xmlns:a16="http://schemas.microsoft.com/office/drawing/2014/main" id="{15E12444-8ACA-491F-957E-994F12850EFB}"/>
              </a:ext>
            </a:extLst>
          </p:cNvPr>
          <p:cNvPicPr>
            <a:picLocks noChangeAspect="1"/>
          </p:cNvPicPr>
          <p:nvPr/>
        </p:nvPicPr>
        <p:blipFill>
          <a:blip r:embed="rId2"/>
          <a:stretch>
            <a:fillRect/>
          </a:stretch>
        </p:blipFill>
        <p:spPr>
          <a:xfrm>
            <a:off x="4632964" y="4137656"/>
            <a:ext cx="4033202" cy="947530"/>
          </a:xfrm>
          <a:prstGeom prst="rect">
            <a:avLst/>
          </a:prstGeom>
        </p:spPr>
      </p:pic>
      <p:pic>
        <p:nvPicPr>
          <p:cNvPr id="10" name="그림 9">
            <a:extLst>
              <a:ext uri="{FF2B5EF4-FFF2-40B4-BE49-F238E27FC236}">
                <a16:creationId xmlns:a16="http://schemas.microsoft.com/office/drawing/2014/main" id="{E96250EA-77B6-4604-B795-D0D58DA44590}"/>
              </a:ext>
            </a:extLst>
          </p:cNvPr>
          <p:cNvPicPr>
            <a:picLocks noChangeAspect="1"/>
          </p:cNvPicPr>
          <p:nvPr/>
        </p:nvPicPr>
        <p:blipFill>
          <a:blip r:embed="rId3"/>
          <a:stretch>
            <a:fillRect/>
          </a:stretch>
        </p:blipFill>
        <p:spPr>
          <a:xfrm>
            <a:off x="317104" y="4018235"/>
            <a:ext cx="3646487" cy="1025892"/>
          </a:xfrm>
          <a:prstGeom prst="rect">
            <a:avLst/>
          </a:prstGeom>
        </p:spPr>
      </p:pic>
      <p:pic>
        <p:nvPicPr>
          <p:cNvPr id="7" name="그림 6">
            <a:extLst>
              <a:ext uri="{FF2B5EF4-FFF2-40B4-BE49-F238E27FC236}">
                <a16:creationId xmlns:a16="http://schemas.microsoft.com/office/drawing/2014/main" id="{53EE9E87-4237-4CD6-92D0-C3A24E8AA09A}"/>
              </a:ext>
            </a:extLst>
          </p:cNvPr>
          <p:cNvPicPr>
            <a:picLocks noChangeAspect="1"/>
          </p:cNvPicPr>
          <p:nvPr/>
        </p:nvPicPr>
        <p:blipFill>
          <a:blip r:embed="rId4"/>
          <a:stretch>
            <a:fillRect/>
          </a:stretch>
        </p:blipFill>
        <p:spPr>
          <a:xfrm>
            <a:off x="0" y="1692949"/>
            <a:ext cx="9144000" cy="1842620"/>
          </a:xfrm>
          <a:prstGeom prst="rect">
            <a:avLst/>
          </a:prstGeom>
        </p:spPr>
      </p:pic>
      <p:sp>
        <p:nvSpPr>
          <p:cNvPr id="2" name="날짜 개체 틀 1"/>
          <p:cNvSpPr>
            <a:spLocks noGrp="1"/>
          </p:cNvSpPr>
          <p:nvPr>
            <p:ph type="dt" sz="half" idx="10"/>
          </p:nvPr>
        </p:nvSpPr>
        <p:spPr/>
        <p:txBody>
          <a:bodyPr/>
          <a:lstStyle/>
          <a:p>
            <a:r>
              <a:rPr lang="en-US" altLang="ko-KR"/>
              <a:t>May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22</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I-87 and I-88</a:t>
            </a:r>
            <a:endParaRPr lang="ko-KR" altLang="en-US" sz="2800" b="1" dirty="0">
              <a:latin typeface="+mj-ea"/>
              <a:ea typeface="+mj-ea"/>
              <a:cs typeface="Arial" panose="020B0604020202020204" pitchFamily="34" charset="0"/>
            </a:endParaRP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5"/>
          <a:stretch>
            <a:fillRect/>
          </a:stretch>
        </p:blipFill>
        <p:spPr>
          <a:xfrm>
            <a:off x="0" y="1344269"/>
            <a:ext cx="9144000" cy="353169"/>
          </a:xfrm>
          <a:prstGeom prst="rect">
            <a:avLst/>
          </a:prstGeom>
        </p:spPr>
      </p:pic>
      <p:sp>
        <p:nvSpPr>
          <p:cNvPr id="21" name="사각형: 둥근 모서리 20">
            <a:extLst>
              <a:ext uri="{FF2B5EF4-FFF2-40B4-BE49-F238E27FC236}">
                <a16:creationId xmlns:a16="http://schemas.microsoft.com/office/drawing/2014/main" id="{BF1AC9C6-A2A0-4302-8746-9918FB8A5F21}"/>
              </a:ext>
            </a:extLst>
          </p:cNvPr>
          <p:cNvSpPr/>
          <p:nvPr/>
        </p:nvSpPr>
        <p:spPr bwMode="auto">
          <a:xfrm>
            <a:off x="5611408" y="5148417"/>
            <a:ext cx="2012954" cy="266956"/>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p40 in the current D7 </a:t>
            </a:r>
            <a:r>
              <a:rPr lang="en-US" altLang="ko-KR" dirty="0"/>
              <a:t>redline</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31" name="사각형: 둥근 모서리 30">
            <a:extLst>
              <a:ext uri="{FF2B5EF4-FFF2-40B4-BE49-F238E27FC236}">
                <a16:creationId xmlns:a16="http://schemas.microsoft.com/office/drawing/2014/main" id="{251CAB7F-1781-4484-A8B6-5E33D2FCE9FE}"/>
              </a:ext>
            </a:extLst>
          </p:cNvPr>
          <p:cNvSpPr/>
          <p:nvPr/>
        </p:nvSpPr>
        <p:spPr bwMode="auto">
          <a:xfrm>
            <a:off x="1144653" y="5075526"/>
            <a:ext cx="2012954" cy="266956"/>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p36 in the current D6 draft</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20" name="TextBox 19">
            <a:extLst>
              <a:ext uri="{FF2B5EF4-FFF2-40B4-BE49-F238E27FC236}">
                <a16:creationId xmlns:a16="http://schemas.microsoft.com/office/drawing/2014/main" id="{61BC6BC3-F4B8-4AB3-BCDC-1041460D6FC5}"/>
              </a:ext>
            </a:extLst>
          </p:cNvPr>
          <p:cNvSpPr txBox="1"/>
          <p:nvPr/>
        </p:nvSpPr>
        <p:spPr>
          <a:xfrm>
            <a:off x="5448368" y="3574552"/>
            <a:ext cx="2967479" cy="461665"/>
          </a:xfrm>
          <a:prstGeom prst="rect">
            <a:avLst/>
          </a:prstGeom>
          <a:noFill/>
          <a:ln>
            <a:solidFill>
              <a:srgbClr val="0000FF"/>
            </a:solidFill>
          </a:ln>
        </p:spPr>
        <p:txBody>
          <a:bodyPr wrap="none" rtlCol="0">
            <a:spAutoFit/>
          </a:bodyPr>
          <a:lstStyle/>
          <a:p>
            <a:r>
              <a:rPr lang="en-US" altLang="ko-KR" dirty="0">
                <a:solidFill>
                  <a:srgbClr val="0000FF"/>
                </a:solidFill>
              </a:rPr>
              <a:t>“</a:t>
            </a:r>
            <a:r>
              <a:rPr lang="en-US" altLang="ko-KR" dirty="0">
                <a:solidFill>
                  <a:srgbClr val="FF0000"/>
                </a:solidFill>
              </a:rPr>
              <a:t> </a:t>
            </a:r>
            <a:r>
              <a:rPr lang="en-US" altLang="ko-KR" strike="sngStrike" dirty="0">
                <a:solidFill>
                  <a:srgbClr val="FF0000"/>
                </a:solidFill>
                <a:highlight>
                  <a:srgbClr val="FFFF00"/>
                </a:highlight>
              </a:rPr>
              <a:t>Low data stream</a:t>
            </a:r>
            <a:r>
              <a:rPr lang="en-US" altLang="ko-KR" dirty="0">
                <a:solidFill>
                  <a:srgbClr val="FF0000"/>
                </a:solidFill>
                <a:highlight>
                  <a:srgbClr val="FFFF00"/>
                </a:highlight>
              </a:rPr>
              <a:t>  Low rate data stream </a:t>
            </a:r>
            <a:r>
              <a:rPr lang="en-US" altLang="ko-KR" dirty="0">
                <a:solidFill>
                  <a:srgbClr val="0000FF"/>
                </a:solidFill>
              </a:rPr>
              <a:t>”</a:t>
            </a:r>
          </a:p>
          <a:p>
            <a:r>
              <a:rPr lang="en-US" altLang="ko-KR" dirty="0">
                <a:solidFill>
                  <a:srgbClr val="0000FF"/>
                </a:solidFill>
              </a:rPr>
              <a:t>“</a:t>
            </a:r>
            <a:r>
              <a:rPr lang="en-US" altLang="ko-KR" dirty="0">
                <a:solidFill>
                  <a:srgbClr val="FF0000"/>
                </a:solidFill>
              </a:rPr>
              <a:t> </a:t>
            </a:r>
            <a:r>
              <a:rPr lang="en-US" altLang="ko-KR" strike="sngStrike" dirty="0">
                <a:solidFill>
                  <a:srgbClr val="FF0000"/>
                </a:solidFill>
                <a:highlight>
                  <a:srgbClr val="FFFF00"/>
                </a:highlight>
              </a:rPr>
              <a:t>High data stream</a:t>
            </a:r>
            <a:r>
              <a:rPr lang="en-US" altLang="ko-KR" dirty="0">
                <a:solidFill>
                  <a:srgbClr val="FF0000"/>
                </a:solidFill>
                <a:highlight>
                  <a:srgbClr val="FFFF00"/>
                </a:highlight>
              </a:rPr>
              <a:t>  High rate data stream </a:t>
            </a:r>
            <a:r>
              <a:rPr lang="en-US" altLang="ko-KR" dirty="0">
                <a:solidFill>
                  <a:srgbClr val="0000FF"/>
                </a:solidFill>
              </a:rPr>
              <a:t>”</a:t>
            </a:r>
            <a:endParaRPr lang="ko-KR" altLang="en-US" dirty="0">
              <a:solidFill>
                <a:srgbClr val="0000FF"/>
              </a:solidFill>
            </a:endParaRPr>
          </a:p>
        </p:txBody>
      </p:sp>
      <p:sp>
        <p:nvSpPr>
          <p:cNvPr id="33" name="직사각형 32">
            <a:extLst>
              <a:ext uri="{FF2B5EF4-FFF2-40B4-BE49-F238E27FC236}">
                <a16:creationId xmlns:a16="http://schemas.microsoft.com/office/drawing/2014/main" id="{7FFDBAAB-70D9-4A60-BE25-1B1A7B26991F}"/>
              </a:ext>
            </a:extLst>
          </p:cNvPr>
          <p:cNvSpPr/>
          <p:nvPr/>
        </p:nvSpPr>
        <p:spPr bwMode="auto">
          <a:xfrm>
            <a:off x="346020" y="3955785"/>
            <a:ext cx="435502" cy="832737"/>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4" name="직사각형 33">
            <a:extLst>
              <a:ext uri="{FF2B5EF4-FFF2-40B4-BE49-F238E27FC236}">
                <a16:creationId xmlns:a16="http://schemas.microsoft.com/office/drawing/2014/main" id="{C911DBFF-4224-4746-AB46-4F532FAD57D0}"/>
              </a:ext>
            </a:extLst>
          </p:cNvPr>
          <p:cNvSpPr/>
          <p:nvPr/>
        </p:nvSpPr>
        <p:spPr bwMode="auto">
          <a:xfrm>
            <a:off x="4632963" y="4109353"/>
            <a:ext cx="486019" cy="758387"/>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4" name="연결선: 꺾임 13">
            <a:extLst>
              <a:ext uri="{FF2B5EF4-FFF2-40B4-BE49-F238E27FC236}">
                <a16:creationId xmlns:a16="http://schemas.microsoft.com/office/drawing/2014/main" id="{8E705679-9BBF-4292-B6D8-3DCB822428B7}"/>
              </a:ext>
            </a:extLst>
          </p:cNvPr>
          <p:cNvCxnSpPr>
            <a:cxnSpLocks/>
            <a:stCxn id="33" idx="0"/>
            <a:endCxn id="34" idx="0"/>
          </p:cNvCxnSpPr>
          <p:nvPr/>
        </p:nvCxnSpPr>
        <p:spPr bwMode="auto">
          <a:xfrm rot="16200000" flipH="1">
            <a:off x="2643088" y="1876468"/>
            <a:ext cx="153568" cy="4312202"/>
          </a:xfrm>
          <a:prstGeom prst="bentConnector3">
            <a:avLst>
              <a:gd name="adj1" fmla="val -148859"/>
            </a:avLst>
          </a:prstGeom>
          <a:solidFill>
            <a:schemeClr val="accent1"/>
          </a:solidFill>
          <a:ln w="50800" cap="flat" cmpd="sng" algn="ctr">
            <a:solidFill>
              <a:srgbClr val="0000FF"/>
            </a:solidFill>
            <a:prstDash val="solid"/>
            <a:round/>
            <a:headEnd type="none" w="sm" len="sm"/>
            <a:tailEnd type="triangle"/>
          </a:ln>
          <a:effectLst/>
        </p:spPr>
      </p:cxnSp>
      <p:sp>
        <p:nvSpPr>
          <p:cNvPr id="25" name="화살표: 아래쪽 24">
            <a:extLst>
              <a:ext uri="{FF2B5EF4-FFF2-40B4-BE49-F238E27FC236}">
                <a16:creationId xmlns:a16="http://schemas.microsoft.com/office/drawing/2014/main" id="{A0198749-D330-4911-B244-0D00B80DDB44}"/>
              </a:ext>
            </a:extLst>
          </p:cNvPr>
          <p:cNvSpPr/>
          <p:nvPr/>
        </p:nvSpPr>
        <p:spPr bwMode="auto">
          <a:xfrm rot="3101760" flipH="1" flipV="1">
            <a:off x="5200893" y="3802339"/>
            <a:ext cx="173110" cy="371987"/>
          </a:xfrm>
          <a:prstGeom prst="downArrow">
            <a:avLst>
              <a:gd name="adj1" fmla="val 49445"/>
              <a:gd name="adj2" fmla="val 50000"/>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6" name="Rectangle 3">
            <a:extLst>
              <a:ext uri="{FF2B5EF4-FFF2-40B4-BE49-F238E27FC236}">
                <a16:creationId xmlns:a16="http://schemas.microsoft.com/office/drawing/2014/main" id="{4971B47F-1626-40D4-9100-2AE4410135A3}"/>
              </a:ext>
            </a:extLst>
          </p:cNvPr>
          <p:cNvSpPr>
            <a:spLocks noChangeArrowheads="1"/>
          </p:cNvSpPr>
          <p:nvPr/>
        </p:nvSpPr>
        <p:spPr bwMode="auto">
          <a:xfrm>
            <a:off x="251520" y="5580250"/>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If the proposed change for this comment is “ACCEPTED”, the changes for this comment in the redline draft should be shown like this to satisfy the comment resolution guidelines.</a:t>
            </a:r>
          </a:p>
        </p:txBody>
      </p:sp>
    </p:spTree>
    <p:extLst>
      <p:ext uri="{BB962C8B-B14F-4D97-AF65-F5344CB8AC3E}">
        <p14:creationId xmlns:p14="http://schemas.microsoft.com/office/powerpoint/2010/main" val="6123228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그림 6">
            <a:extLst>
              <a:ext uri="{FF2B5EF4-FFF2-40B4-BE49-F238E27FC236}">
                <a16:creationId xmlns:a16="http://schemas.microsoft.com/office/drawing/2014/main" id="{0A3E14F6-720F-424E-9CC4-027AC4529B48}"/>
              </a:ext>
            </a:extLst>
          </p:cNvPr>
          <p:cNvPicPr>
            <a:picLocks noChangeAspect="1"/>
          </p:cNvPicPr>
          <p:nvPr/>
        </p:nvPicPr>
        <p:blipFill>
          <a:blip r:embed="rId2"/>
          <a:stretch>
            <a:fillRect/>
          </a:stretch>
        </p:blipFill>
        <p:spPr>
          <a:xfrm>
            <a:off x="0" y="1682237"/>
            <a:ext cx="9144000" cy="928987"/>
          </a:xfrm>
          <a:prstGeom prst="rect">
            <a:avLst/>
          </a:prstGeom>
        </p:spPr>
      </p:pic>
      <p:sp>
        <p:nvSpPr>
          <p:cNvPr id="2" name="날짜 개체 틀 1"/>
          <p:cNvSpPr>
            <a:spLocks noGrp="1"/>
          </p:cNvSpPr>
          <p:nvPr>
            <p:ph type="dt" sz="half" idx="10"/>
          </p:nvPr>
        </p:nvSpPr>
        <p:spPr/>
        <p:txBody>
          <a:bodyPr/>
          <a:lstStyle/>
          <a:p>
            <a:r>
              <a:rPr lang="en-US" altLang="ko-KR"/>
              <a:t>May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23</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I-89</a:t>
            </a:r>
            <a:endParaRPr lang="ko-KR" altLang="en-US" sz="2800" b="1" dirty="0">
              <a:latin typeface="+mj-ea"/>
              <a:ea typeface="+mj-ea"/>
              <a:cs typeface="Arial" panose="020B0604020202020204" pitchFamily="34" charset="0"/>
            </a:endParaRP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344269"/>
            <a:ext cx="9144000" cy="353169"/>
          </a:xfrm>
          <a:prstGeom prst="rect">
            <a:avLst/>
          </a:prstGeom>
        </p:spPr>
      </p:pic>
      <p:sp>
        <p:nvSpPr>
          <p:cNvPr id="22" name="화살표: 아래쪽 21">
            <a:extLst>
              <a:ext uri="{FF2B5EF4-FFF2-40B4-BE49-F238E27FC236}">
                <a16:creationId xmlns:a16="http://schemas.microsoft.com/office/drawing/2014/main" id="{93C68C57-BC30-4056-9E51-E611951C8A44}"/>
              </a:ext>
            </a:extLst>
          </p:cNvPr>
          <p:cNvSpPr/>
          <p:nvPr/>
        </p:nvSpPr>
        <p:spPr bwMode="auto">
          <a:xfrm rot="18601835" flipV="1">
            <a:off x="6196065" y="1963405"/>
            <a:ext cx="341381" cy="299218"/>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3" name="TextBox 22">
            <a:extLst>
              <a:ext uri="{FF2B5EF4-FFF2-40B4-BE49-F238E27FC236}">
                <a16:creationId xmlns:a16="http://schemas.microsoft.com/office/drawing/2014/main" id="{0681C732-CF59-4350-ABE6-D80823CE498E}"/>
              </a:ext>
            </a:extLst>
          </p:cNvPr>
          <p:cNvSpPr txBox="1"/>
          <p:nvPr/>
        </p:nvSpPr>
        <p:spPr>
          <a:xfrm>
            <a:off x="5453642" y="1808241"/>
            <a:ext cx="907621" cy="261610"/>
          </a:xfrm>
          <a:prstGeom prst="rect">
            <a:avLst/>
          </a:prstGeom>
          <a:noFill/>
        </p:spPr>
        <p:txBody>
          <a:bodyPr wrap="none" rtlCol="0">
            <a:spAutoFit/>
          </a:bodyPr>
          <a:lstStyle/>
          <a:p>
            <a:r>
              <a:rPr lang="en-US" altLang="ko-KR" sz="1100" dirty="0">
                <a:solidFill>
                  <a:srgbClr val="0000FF"/>
                </a:solidFill>
              </a:rPr>
              <a:t>“REVISED”</a:t>
            </a:r>
            <a:endParaRPr lang="ko-KR" altLang="en-US" sz="1100" dirty="0">
              <a:solidFill>
                <a:srgbClr val="0000FF"/>
              </a:solidFill>
            </a:endParaRPr>
          </a:p>
        </p:txBody>
      </p:sp>
      <p:sp>
        <p:nvSpPr>
          <p:cNvPr id="24" name="TextBox 23">
            <a:extLst>
              <a:ext uri="{FF2B5EF4-FFF2-40B4-BE49-F238E27FC236}">
                <a16:creationId xmlns:a16="http://schemas.microsoft.com/office/drawing/2014/main" id="{061D8683-29C9-4C6F-809B-D4DD264E93C7}"/>
              </a:ext>
            </a:extLst>
          </p:cNvPr>
          <p:cNvSpPr txBox="1"/>
          <p:nvPr/>
        </p:nvSpPr>
        <p:spPr>
          <a:xfrm>
            <a:off x="7010400" y="1730302"/>
            <a:ext cx="2098104" cy="507831"/>
          </a:xfrm>
          <a:prstGeom prst="rect">
            <a:avLst/>
          </a:prstGeom>
          <a:noFill/>
          <a:ln>
            <a:solidFill>
              <a:srgbClr val="0000FF"/>
            </a:solidFill>
          </a:ln>
        </p:spPr>
        <p:txBody>
          <a:bodyPr wrap="square" rtlCol="0">
            <a:spAutoFit/>
          </a:bodyPr>
          <a:lstStyle/>
          <a:p>
            <a:r>
              <a:rPr lang="en-US" altLang="ko-KR" sz="900" dirty="0">
                <a:solidFill>
                  <a:srgbClr val="0000FF"/>
                </a:solidFill>
              </a:rPr>
              <a:t>Insert “High rate FEC encoder” ahead of  “QAM constellation mapping” into “High rate data stream” in Figure 216o. </a:t>
            </a:r>
          </a:p>
        </p:txBody>
      </p:sp>
      <p:sp>
        <p:nvSpPr>
          <p:cNvPr id="27" name="직사각형 26">
            <a:extLst>
              <a:ext uri="{FF2B5EF4-FFF2-40B4-BE49-F238E27FC236}">
                <a16:creationId xmlns:a16="http://schemas.microsoft.com/office/drawing/2014/main" id="{32CE17AF-2861-49FC-8758-13FCA6E51542}"/>
              </a:ext>
            </a:extLst>
          </p:cNvPr>
          <p:cNvSpPr/>
          <p:nvPr/>
        </p:nvSpPr>
        <p:spPr bwMode="auto">
          <a:xfrm>
            <a:off x="6296618" y="2288297"/>
            <a:ext cx="651645" cy="325671"/>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9" name="Rectangle 3">
            <a:extLst>
              <a:ext uri="{FF2B5EF4-FFF2-40B4-BE49-F238E27FC236}">
                <a16:creationId xmlns:a16="http://schemas.microsoft.com/office/drawing/2014/main" id="{F80B693F-82C5-4BA1-9F82-15510BFDDB38}"/>
              </a:ext>
            </a:extLst>
          </p:cNvPr>
          <p:cNvSpPr>
            <a:spLocks noChangeArrowheads="1"/>
          </p:cNvSpPr>
          <p:nvPr/>
        </p:nvSpPr>
        <p:spPr bwMode="auto">
          <a:xfrm>
            <a:off x="272200" y="5065481"/>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The disposition status should be changed to “REVISED” and the disposition detail  should be shown like this to satisfy the comment resolution guidelines.</a:t>
            </a:r>
          </a:p>
        </p:txBody>
      </p:sp>
      <p:pic>
        <p:nvPicPr>
          <p:cNvPr id="20" name="그림 19">
            <a:extLst>
              <a:ext uri="{FF2B5EF4-FFF2-40B4-BE49-F238E27FC236}">
                <a16:creationId xmlns:a16="http://schemas.microsoft.com/office/drawing/2014/main" id="{5CF98A60-7435-4F63-9DED-AB4C8238B672}"/>
              </a:ext>
            </a:extLst>
          </p:cNvPr>
          <p:cNvPicPr>
            <a:picLocks noChangeAspect="1"/>
          </p:cNvPicPr>
          <p:nvPr/>
        </p:nvPicPr>
        <p:blipFill>
          <a:blip r:embed="rId4"/>
          <a:stretch>
            <a:fillRect/>
          </a:stretch>
        </p:blipFill>
        <p:spPr>
          <a:xfrm>
            <a:off x="4652809" y="3407211"/>
            <a:ext cx="4033202" cy="947530"/>
          </a:xfrm>
          <a:prstGeom prst="rect">
            <a:avLst/>
          </a:prstGeom>
        </p:spPr>
      </p:pic>
      <p:pic>
        <p:nvPicPr>
          <p:cNvPr id="25" name="그림 24">
            <a:extLst>
              <a:ext uri="{FF2B5EF4-FFF2-40B4-BE49-F238E27FC236}">
                <a16:creationId xmlns:a16="http://schemas.microsoft.com/office/drawing/2014/main" id="{EE7993DB-D9CC-4E69-AA5C-A43D82C906C5}"/>
              </a:ext>
            </a:extLst>
          </p:cNvPr>
          <p:cNvPicPr>
            <a:picLocks noChangeAspect="1"/>
          </p:cNvPicPr>
          <p:nvPr/>
        </p:nvPicPr>
        <p:blipFill>
          <a:blip r:embed="rId5"/>
          <a:stretch>
            <a:fillRect/>
          </a:stretch>
        </p:blipFill>
        <p:spPr>
          <a:xfrm>
            <a:off x="336949" y="3287790"/>
            <a:ext cx="3646487" cy="1025892"/>
          </a:xfrm>
          <a:prstGeom prst="rect">
            <a:avLst/>
          </a:prstGeom>
        </p:spPr>
      </p:pic>
      <p:sp>
        <p:nvSpPr>
          <p:cNvPr id="26" name="사각형: 둥근 모서리 25">
            <a:extLst>
              <a:ext uri="{FF2B5EF4-FFF2-40B4-BE49-F238E27FC236}">
                <a16:creationId xmlns:a16="http://schemas.microsoft.com/office/drawing/2014/main" id="{CC2BA16B-D11C-4DC3-A527-579913A9ACAB}"/>
              </a:ext>
            </a:extLst>
          </p:cNvPr>
          <p:cNvSpPr/>
          <p:nvPr/>
        </p:nvSpPr>
        <p:spPr bwMode="auto">
          <a:xfrm>
            <a:off x="5631253" y="4417972"/>
            <a:ext cx="2012954" cy="266956"/>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p40 in the current D7 </a:t>
            </a:r>
            <a:r>
              <a:rPr lang="en-US" altLang="ko-KR" dirty="0"/>
              <a:t>redline</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28" name="사각형: 둥근 모서리 27">
            <a:extLst>
              <a:ext uri="{FF2B5EF4-FFF2-40B4-BE49-F238E27FC236}">
                <a16:creationId xmlns:a16="http://schemas.microsoft.com/office/drawing/2014/main" id="{5DBB8874-FD44-40EC-84F9-62744A9AC2C7}"/>
              </a:ext>
            </a:extLst>
          </p:cNvPr>
          <p:cNvSpPr/>
          <p:nvPr/>
        </p:nvSpPr>
        <p:spPr bwMode="auto">
          <a:xfrm>
            <a:off x="1164498" y="4345081"/>
            <a:ext cx="2012954" cy="266956"/>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p36 in the current D6 draft</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33" name="직사각형 32">
            <a:extLst>
              <a:ext uri="{FF2B5EF4-FFF2-40B4-BE49-F238E27FC236}">
                <a16:creationId xmlns:a16="http://schemas.microsoft.com/office/drawing/2014/main" id="{4010F473-79E9-4EF5-BA86-94115092A8F6}"/>
              </a:ext>
            </a:extLst>
          </p:cNvPr>
          <p:cNvSpPr/>
          <p:nvPr/>
        </p:nvSpPr>
        <p:spPr bwMode="auto">
          <a:xfrm>
            <a:off x="5567672" y="3737624"/>
            <a:ext cx="562300" cy="414071"/>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3538552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그림 7">
            <a:extLst>
              <a:ext uri="{FF2B5EF4-FFF2-40B4-BE49-F238E27FC236}">
                <a16:creationId xmlns:a16="http://schemas.microsoft.com/office/drawing/2014/main" id="{38451589-1471-461E-97F0-B2BE19F9AE95}"/>
              </a:ext>
            </a:extLst>
          </p:cNvPr>
          <p:cNvPicPr>
            <a:picLocks noChangeAspect="1"/>
          </p:cNvPicPr>
          <p:nvPr/>
        </p:nvPicPr>
        <p:blipFill>
          <a:blip r:embed="rId2"/>
          <a:stretch>
            <a:fillRect/>
          </a:stretch>
        </p:blipFill>
        <p:spPr>
          <a:xfrm>
            <a:off x="0" y="1690046"/>
            <a:ext cx="9144000" cy="1320544"/>
          </a:xfrm>
          <a:prstGeom prst="rect">
            <a:avLst/>
          </a:prstGeom>
        </p:spPr>
      </p:pic>
      <p:sp>
        <p:nvSpPr>
          <p:cNvPr id="2" name="날짜 개체 틀 1"/>
          <p:cNvSpPr>
            <a:spLocks noGrp="1"/>
          </p:cNvSpPr>
          <p:nvPr>
            <p:ph type="dt" sz="half" idx="10"/>
          </p:nvPr>
        </p:nvSpPr>
        <p:spPr/>
        <p:txBody>
          <a:bodyPr/>
          <a:lstStyle/>
          <a:p>
            <a:r>
              <a:rPr lang="en-US" altLang="ko-KR"/>
              <a:t>May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24</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I-90</a:t>
            </a:r>
            <a:endParaRPr lang="ko-KR" altLang="en-US" sz="2800" b="1" dirty="0">
              <a:latin typeface="+mj-ea"/>
              <a:ea typeface="+mj-ea"/>
              <a:cs typeface="Arial" panose="020B0604020202020204" pitchFamily="34" charset="0"/>
            </a:endParaRP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344269"/>
            <a:ext cx="9144000" cy="353169"/>
          </a:xfrm>
          <a:prstGeom prst="rect">
            <a:avLst/>
          </a:prstGeom>
        </p:spPr>
      </p:pic>
      <p:pic>
        <p:nvPicPr>
          <p:cNvPr id="20" name="그림 19">
            <a:extLst>
              <a:ext uri="{FF2B5EF4-FFF2-40B4-BE49-F238E27FC236}">
                <a16:creationId xmlns:a16="http://schemas.microsoft.com/office/drawing/2014/main" id="{5CF98A60-7435-4F63-9DED-AB4C8238B672}"/>
              </a:ext>
            </a:extLst>
          </p:cNvPr>
          <p:cNvPicPr>
            <a:picLocks noChangeAspect="1"/>
          </p:cNvPicPr>
          <p:nvPr/>
        </p:nvPicPr>
        <p:blipFill>
          <a:blip r:embed="rId4"/>
          <a:stretch>
            <a:fillRect/>
          </a:stretch>
        </p:blipFill>
        <p:spPr>
          <a:xfrm>
            <a:off x="4652809" y="3525397"/>
            <a:ext cx="4033202" cy="947530"/>
          </a:xfrm>
          <a:prstGeom prst="rect">
            <a:avLst/>
          </a:prstGeom>
        </p:spPr>
      </p:pic>
      <p:pic>
        <p:nvPicPr>
          <p:cNvPr id="25" name="그림 24">
            <a:extLst>
              <a:ext uri="{FF2B5EF4-FFF2-40B4-BE49-F238E27FC236}">
                <a16:creationId xmlns:a16="http://schemas.microsoft.com/office/drawing/2014/main" id="{EE7993DB-D9CC-4E69-AA5C-A43D82C906C5}"/>
              </a:ext>
            </a:extLst>
          </p:cNvPr>
          <p:cNvPicPr>
            <a:picLocks noChangeAspect="1"/>
          </p:cNvPicPr>
          <p:nvPr/>
        </p:nvPicPr>
        <p:blipFill>
          <a:blip r:embed="rId5"/>
          <a:stretch>
            <a:fillRect/>
          </a:stretch>
        </p:blipFill>
        <p:spPr>
          <a:xfrm>
            <a:off x="336949" y="3405976"/>
            <a:ext cx="3646487" cy="1025892"/>
          </a:xfrm>
          <a:prstGeom prst="rect">
            <a:avLst/>
          </a:prstGeom>
        </p:spPr>
      </p:pic>
      <p:sp>
        <p:nvSpPr>
          <p:cNvPr id="26" name="사각형: 둥근 모서리 25">
            <a:extLst>
              <a:ext uri="{FF2B5EF4-FFF2-40B4-BE49-F238E27FC236}">
                <a16:creationId xmlns:a16="http://schemas.microsoft.com/office/drawing/2014/main" id="{CC2BA16B-D11C-4DC3-A527-579913A9ACAB}"/>
              </a:ext>
            </a:extLst>
          </p:cNvPr>
          <p:cNvSpPr/>
          <p:nvPr/>
        </p:nvSpPr>
        <p:spPr bwMode="auto">
          <a:xfrm>
            <a:off x="5631253" y="4536158"/>
            <a:ext cx="2012954" cy="266956"/>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p40 in the current D7 </a:t>
            </a:r>
            <a:r>
              <a:rPr lang="en-US" altLang="ko-KR" dirty="0"/>
              <a:t>redline</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28" name="사각형: 둥근 모서리 27">
            <a:extLst>
              <a:ext uri="{FF2B5EF4-FFF2-40B4-BE49-F238E27FC236}">
                <a16:creationId xmlns:a16="http://schemas.microsoft.com/office/drawing/2014/main" id="{5DBB8874-FD44-40EC-84F9-62744A9AC2C7}"/>
              </a:ext>
            </a:extLst>
          </p:cNvPr>
          <p:cNvSpPr/>
          <p:nvPr/>
        </p:nvSpPr>
        <p:spPr bwMode="auto">
          <a:xfrm>
            <a:off x="1164498" y="4463267"/>
            <a:ext cx="2012954" cy="266956"/>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p36 in the current D6 draft</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21" name="TextBox 20">
            <a:extLst>
              <a:ext uri="{FF2B5EF4-FFF2-40B4-BE49-F238E27FC236}">
                <a16:creationId xmlns:a16="http://schemas.microsoft.com/office/drawing/2014/main" id="{536F0127-5428-41E6-8416-575B76D28416}"/>
              </a:ext>
            </a:extLst>
          </p:cNvPr>
          <p:cNvSpPr txBox="1"/>
          <p:nvPr/>
        </p:nvSpPr>
        <p:spPr>
          <a:xfrm>
            <a:off x="5938304" y="3069783"/>
            <a:ext cx="1800493" cy="276999"/>
          </a:xfrm>
          <a:prstGeom prst="rect">
            <a:avLst/>
          </a:prstGeom>
          <a:noFill/>
          <a:ln>
            <a:solidFill>
              <a:srgbClr val="0000FF"/>
            </a:solidFill>
          </a:ln>
        </p:spPr>
        <p:txBody>
          <a:bodyPr wrap="none" rtlCol="0">
            <a:spAutoFit/>
          </a:bodyPr>
          <a:lstStyle/>
          <a:p>
            <a:r>
              <a:rPr lang="en-US" altLang="ko-KR" dirty="0">
                <a:solidFill>
                  <a:srgbClr val="0000FF"/>
                </a:solidFill>
              </a:rPr>
              <a:t>“</a:t>
            </a:r>
            <a:r>
              <a:rPr lang="en-US" altLang="ko-KR" dirty="0">
                <a:solidFill>
                  <a:srgbClr val="FF0000"/>
                </a:solidFill>
              </a:rPr>
              <a:t> </a:t>
            </a:r>
            <a:r>
              <a:rPr lang="en-US" altLang="ko-KR" dirty="0">
                <a:solidFill>
                  <a:srgbClr val="FF0000"/>
                </a:solidFill>
                <a:highlight>
                  <a:srgbClr val="FFFF00"/>
                </a:highlight>
              </a:rPr>
              <a:t>Low rate </a:t>
            </a:r>
            <a:r>
              <a:rPr lang="en-US" altLang="ko-KR" dirty="0">
                <a:highlight>
                  <a:srgbClr val="FFFF00"/>
                </a:highlight>
              </a:rPr>
              <a:t>FEC</a:t>
            </a:r>
            <a:r>
              <a:rPr lang="ko-KR" altLang="en-US" dirty="0">
                <a:highlight>
                  <a:srgbClr val="FFFF00"/>
                </a:highlight>
              </a:rPr>
              <a:t> </a:t>
            </a:r>
            <a:r>
              <a:rPr lang="en-US" altLang="ko-KR" dirty="0">
                <a:highlight>
                  <a:srgbClr val="FFFF00"/>
                </a:highlight>
              </a:rPr>
              <a:t>encoder </a:t>
            </a:r>
            <a:r>
              <a:rPr lang="en-US" altLang="ko-KR" dirty="0">
                <a:solidFill>
                  <a:srgbClr val="0000FF"/>
                </a:solidFill>
              </a:rPr>
              <a:t>”</a:t>
            </a:r>
            <a:endParaRPr lang="ko-KR" altLang="en-US" dirty="0">
              <a:solidFill>
                <a:srgbClr val="0000FF"/>
              </a:solidFill>
            </a:endParaRPr>
          </a:p>
        </p:txBody>
      </p:sp>
      <p:cxnSp>
        <p:nvCxnSpPr>
          <p:cNvPr id="30" name="연결선: 꺾임 29">
            <a:extLst>
              <a:ext uri="{FF2B5EF4-FFF2-40B4-BE49-F238E27FC236}">
                <a16:creationId xmlns:a16="http://schemas.microsoft.com/office/drawing/2014/main" id="{A6DFE6B3-578E-43F1-8D55-6071F8845908}"/>
              </a:ext>
            </a:extLst>
          </p:cNvPr>
          <p:cNvCxnSpPr>
            <a:cxnSpLocks/>
            <a:stCxn id="32" idx="0"/>
            <a:endCxn id="34" idx="0"/>
          </p:cNvCxnSpPr>
          <p:nvPr/>
        </p:nvCxnSpPr>
        <p:spPr bwMode="auto">
          <a:xfrm rot="16200000" flipH="1">
            <a:off x="3284274" y="1296346"/>
            <a:ext cx="141276" cy="4381704"/>
          </a:xfrm>
          <a:prstGeom prst="bentConnector3">
            <a:avLst>
              <a:gd name="adj1" fmla="val -122184"/>
            </a:avLst>
          </a:prstGeom>
          <a:solidFill>
            <a:schemeClr val="accent1"/>
          </a:solidFill>
          <a:ln w="50800" cap="flat" cmpd="sng" algn="ctr">
            <a:solidFill>
              <a:srgbClr val="0000FF"/>
            </a:solidFill>
            <a:prstDash val="solid"/>
            <a:round/>
            <a:headEnd type="none" w="sm" len="sm"/>
            <a:tailEnd type="triangle"/>
          </a:ln>
          <a:effectLst/>
        </p:spPr>
      </p:cxnSp>
      <p:sp>
        <p:nvSpPr>
          <p:cNvPr id="31" name="화살표: 아래쪽 30">
            <a:extLst>
              <a:ext uri="{FF2B5EF4-FFF2-40B4-BE49-F238E27FC236}">
                <a16:creationId xmlns:a16="http://schemas.microsoft.com/office/drawing/2014/main" id="{124BC9ED-0C7E-47A2-901C-B23AD0358A65}"/>
              </a:ext>
            </a:extLst>
          </p:cNvPr>
          <p:cNvSpPr/>
          <p:nvPr/>
        </p:nvSpPr>
        <p:spPr bwMode="auto">
          <a:xfrm rot="2463397" flipH="1" flipV="1">
            <a:off x="5792865" y="3339330"/>
            <a:ext cx="285469" cy="222619"/>
          </a:xfrm>
          <a:prstGeom prst="downArrow">
            <a:avLst>
              <a:gd name="adj1" fmla="val 49445"/>
              <a:gd name="adj2" fmla="val 50000"/>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2" name="직사각형 31">
            <a:extLst>
              <a:ext uri="{FF2B5EF4-FFF2-40B4-BE49-F238E27FC236}">
                <a16:creationId xmlns:a16="http://schemas.microsoft.com/office/drawing/2014/main" id="{8FE96F9B-292D-4580-A6BB-11F403D79BDD}"/>
              </a:ext>
            </a:extLst>
          </p:cNvPr>
          <p:cNvSpPr/>
          <p:nvPr/>
        </p:nvSpPr>
        <p:spPr bwMode="auto">
          <a:xfrm>
            <a:off x="840024" y="3416560"/>
            <a:ext cx="648072" cy="282553"/>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4" name="직사각형 33">
            <a:extLst>
              <a:ext uri="{FF2B5EF4-FFF2-40B4-BE49-F238E27FC236}">
                <a16:creationId xmlns:a16="http://schemas.microsoft.com/office/drawing/2014/main" id="{7F040B25-C68F-41BD-AACB-98925C721127}"/>
              </a:ext>
            </a:extLst>
          </p:cNvPr>
          <p:cNvSpPr/>
          <p:nvPr/>
        </p:nvSpPr>
        <p:spPr bwMode="auto">
          <a:xfrm>
            <a:off x="5223384" y="3557836"/>
            <a:ext cx="644760" cy="271721"/>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5" name="Rectangle 3">
            <a:extLst>
              <a:ext uri="{FF2B5EF4-FFF2-40B4-BE49-F238E27FC236}">
                <a16:creationId xmlns:a16="http://schemas.microsoft.com/office/drawing/2014/main" id="{E5866C25-1677-431A-BC1B-4582D86BEDF9}"/>
              </a:ext>
            </a:extLst>
          </p:cNvPr>
          <p:cNvSpPr>
            <a:spLocks noChangeArrowheads="1"/>
          </p:cNvSpPr>
          <p:nvPr/>
        </p:nvSpPr>
        <p:spPr bwMode="auto">
          <a:xfrm>
            <a:off x="288765" y="5070891"/>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If the proposed change for this comment is “ACCEPTED”, the changes for this comment in the redline draft should be shown like this to satisfy the comment resolution guidelines.</a:t>
            </a:r>
          </a:p>
        </p:txBody>
      </p:sp>
    </p:spTree>
    <p:extLst>
      <p:ext uri="{BB962C8B-B14F-4D97-AF65-F5344CB8AC3E}">
        <p14:creationId xmlns:p14="http://schemas.microsoft.com/office/powerpoint/2010/main" val="2646915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25</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I-91</a:t>
            </a:r>
            <a:endParaRPr lang="ko-KR" altLang="en-US" sz="2800" b="1" dirty="0">
              <a:latin typeface="+mj-ea"/>
              <a:ea typeface="+mj-ea"/>
              <a:cs typeface="Arial" panose="020B0604020202020204" pitchFamily="34" charset="0"/>
            </a:endParaRP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2"/>
          <a:stretch>
            <a:fillRect/>
          </a:stretch>
        </p:blipFill>
        <p:spPr>
          <a:xfrm>
            <a:off x="0" y="1344269"/>
            <a:ext cx="9144000" cy="353169"/>
          </a:xfrm>
          <a:prstGeom prst="rect">
            <a:avLst/>
          </a:prstGeom>
        </p:spPr>
      </p:pic>
      <p:pic>
        <p:nvPicPr>
          <p:cNvPr id="20" name="그림 19">
            <a:extLst>
              <a:ext uri="{FF2B5EF4-FFF2-40B4-BE49-F238E27FC236}">
                <a16:creationId xmlns:a16="http://schemas.microsoft.com/office/drawing/2014/main" id="{5CF98A60-7435-4F63-9DED-AB4C8238B672}"/>
              </a:ext>
            </a:extLst>
          </p:cNvPr>
          <p:cNvPicPr>
            <a:picLocks noChangeAspect="1"/>
          </p:cNvPicPr>
          <p:nvPr/>
        </p:nvPicPr>
        <p:blipFill>
          <a:blip r:embed="rId3"/>
          <a:stretch>
            <a:fillRect/>
          </a:stretch>
        </p:blipFill>
        <p:spPr>
          <a:xfrm>
            <a:off x="4652809" y="3332565"/>
            <a:ext cx="4033202" cy="947530"/>
          </a:xfrm>
          <a:prstGeom prst="rect">
            <a:avLst/>
          </a:prstGeom>
        </p:spPr>
      </p:pic>
      <p:pic>
        <p:nvPicPr>
          <p:cNvPr id="25" name="그림 24">
            <a:extLst>
              <a:ext uri="{FF2B5EF4-FFF2-40B4-BE49-F238E27FC236}">
                <a16:creationId xmlns:a16="http://schemas.microsoft.com/office/drawing/2014/main" id="{EE7993DB-D9CC-4E69-AA5C-A43D82C906C5}"/>
              </a:ext>
            </a:extLst>
          </p:cNvPr>
          <p:cNvPicPr>
            <a:picLocks noChangeAspect="1"/>
          </p:cNvPicPr>
          <p:nvPr/>
        </p:nvPicPr>
        <p:blipFill>
          <a:blip r:embed="rId4"/>
          <a:stretch>
            <a:fillRect/>
          </a:stretch>
        </p:blipFill>
        <p:spPr>
          <a:xfrm>
            <a:off x="336949" y="3213144"/>
            <a:ext cx="3646487" cy="1025892"/>
          </a:xfrm>
          <a:prstGeom prst="rect">
            <a:avLst/>
          </a:prstGeom>
        </p:spPr>
      </p:pic>
      <p:sp>
        <p:nvSpPr>
          <p:cNvPr id="26" name="사각형: 둥근 모서리 25">
            <a:extLst>
              <a:ext uri="{FF2B5EF4-FFF2-40B4-BE49-F238E27FC236}">
                <a16:creationId xmlns:a16="http://schemas.microsoft.com/office/drawing/2014/main" id="{CC2BA16B-D11C-4DC3-A527-579913A9ACAB}"/>
              </a:ext>
            </a:extLst>
          </p:cNvPr>
          <p:cNvSpPr/>
          <p:nvPr/>
        </p:nvSpPr>
        <p:spPr bwMode="auto">
          <a:xfrm>
            <a:off x="5631253" y="4343326"/>
            <a:ext cx="2012954" cy="266956"/>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p40 in the current D7 </a:t>
            </a:r>
            <a:r>
              <a:rPr lang="en-US" altLang="ko-KR" dirty="0"/>
              <a:t>redline</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28" name="사각형: 둥근 모서리 27">
            <a:extLst>
              <a:ext uri="{FF2B5EF4-FFF2-40B4-BE49-F238E27FC236}">
                <a16:creationId xmlns:a16="http://schemas.microsoft.com/office/drawing/2014/main" id="{5DBB8874-FD44-40EC-84F9-62744A9AC2C7}"/>
              </a:ext>
            </a:extLst>
          </p:cNvPr>
          <p:cNvSpPr/>
          <p:nvPr/>
        </p:nvSpPr>
        <p:spPr bwMode="auto">
          <a:xfrm>
            <a:off x="1164498" y="4270435"/>
            <a:ext cx="2012954" cy="266956"/>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p36 in the current D6 draft</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21" name="TextBox 20">
            <a:extLst>
              <a:ext uri="{FF2B5EF4-FFF2-40B4-BE49-F238E27FC236}">
                <a16:creationId xmlns:a16="http://schemas.microsoft.com/office/drawing/2014/main" id="{536F0127-5428-41E6-8416-575B76D28416}"/>
              </a:ext>
            </a:extLst>
          </p:cNvPr>
          <p:cNvSpPr txBox="1"/>
          <p:nvPr/>
        </p:nvSpPr>
        <p:spPr>
          <a:xfrm>
            <a:off x="6442417" y="2779518"/>
            <a:ext cx="1765933" cy="276999"/>
          </a:xfrm>
          <a:prstGeom prst="rect">
            <a:avLst/>
          </a:prstGeom>
          <a:noFill/>
          <a:ln>
            <a:solidFill>
              <a:srgbClr val="0000FF"/>
            </a:solidFill>
          </a:ln>
        </p:spPr>
        <p:txBody>
          <a:bodyPr wrap="none" rtlCol="0">
            <a:spAutoFit/>
          </a:bodyPr>
          <a:lstStyle/>
          <a:p>
            <a:r>
              <a:rPr lang="en-US" altLang="ko-KR" dirty="0">
                <a:solidFill>
                  <a:srgbClr val="0000FF"/>
                </a:solidFill>
              </a:rPr>
              <a:t>“</a:t>
            </a:r>
            <a:r>
              <a:rPr lang="en-US" altLang="ko-KR" dirty="0">
                <a:solidFill>
                  <a:srgbClr val="FF0000"/>
                </a:solidFill>
              </a:rPr>
              <a:t> </a:t>
            </a:r>
            <a:r>
              <a:rPr lang="en-US" altLang="ko-KR" dirty="0">
                <a:highlight>
                  <a:srgbClr val="FFFF00"/>
                </a:highlight>
              </a:rPr>
              <a:t>RLL </a:t>
            </a:r>
            <a:r>
              <a:rPr lang="en-US" altLang="ko-KR" strike="sngStrike" dirty="0">
                <a:solidFill>
                  <a:srgbClr val="FF0000"/>
                </a:solidFill>
                <a:highlight>
                  <a:srgbClr val="FFFF00"/>
                </a:highlight>
              </a:rPr>
              <a:t>Encoder</a:t>
            </a:r>
            <a:r>
              <a:rPr lang="ko-KR" altLang="en-US" dirty="0">
                <a:highlight>
                  <a:srgbClr val="FFFF00"/>
                </a:highlight>
              </a:rPr>
              <a:t> </a:t>
            </a:r>
            <a:r>
              <a:rPr lang="en-US" altLang="ko-KR" dirty="0">
                <a:solidFill>
                  <a:srgbClr val="FF0000"/>
                </a:solidFill>
                <a:highlight>
                  <a:srgbClr val="FFFF00"/>
                </a:highlight>
              </a:rPr>
              <a:t>encoder </a:t>
            </a:r>
            <a:r>
              <a:rPr lang="en-US" altLang="ko-KR" dirty="0">
                <a:solidFill>
                  <a:srgbClr val="0000FF"/>
                </a:solidFill>
              </a:rPr>
              <a:t>”</a:t>
            </a:r>
            <a:endParaRPr lang="ko-KR" altLang="en-US" dirty="0">
              <a:solidFill>
                <a:srgbClr val="0000FF"/>
              </a:solidFill>
            </a:endParaRPr>
          </a:p>
        </p:txBody>
      </p:sp>
      <p:cxnSp>
        <p:nvCxnSpPr>
          <p:cNvPr id="30" name="연결선: 꺾임 29">
            <a:extLst>
              <a:ext uri="{FF2B5EF4-FFF2-40B4-BE49-F238E27FC236}">
                <a16:creationId xmlns:a16="http://schemas.microsoft.com/office/drawing/2014/main" id="{A6DFE6B3-578E-43F1-8D55-6071F8845908}"/>
              </a:ext>
            </a:extLst>
          </p:cNvPr>
          <p:cNvCxnSpPr>
            <a:cxnSpLocks/>
            <a:stCxn id="32" idx="0"/>
            <a:endCxn id="34" idx="0"/>
          </p:cNvCxnSpPr>
          <p:nvPr/>
        </p:nvCxnSpPr>
        <p:spPr bwMode="auto">
          <a:xfrm rot="16200000" flipH="1">
            <a:off x="4001695" y="1124258"/>
            <a:ext cx="141276" cy="4340217"/>
          </a:xfrm>
          <a:prstGeom prst="bentConnector3">
            <a:avLst>
              <a:gd name="adj1" fmla="val -161811"/>
            </a:avLst>
          </a:prstGeom>
          <a:solidFill>
            <a:schemeClr val="accent1"/>
          </a:solidFill>
          <a:ln w="50800" cap="flat" cmpd="sng" algn="ctr">
            <a:solidFill>
              <a:srgbClr val="0000FF"/>
            </a:solidFill>
            <a:prstDash val="solid"/>
            <a:round/>
            <a:headEnd type="none" w="sm" len="sm"/>
            <a:tailEnd type="triangle"/>
          </a:ln>
          <a:effectLst/>
        </p:spPr>
      </p:cxnSp>
      <p:sp>
        <p:nvSpPr>
          <p:cNvPr id="31" name="화살표: 아래쪽 30">
            <a:extLst>
              <a:ext uri="{FF2B5EF4-FFF2-40B4-BE49-F238E27FC236}">
                <a16:creationId xmlns:a16="http://schemas.microsoft.com/office/drawing/2014/main" id="{124BC9ED-0C7E-47A2-901C-B23AD0358A65}"/>
              </a:ext>
            </a:extLst>
          </p:cNvPr>
          <p:cNvSpPr/>
          <p:nvPr/>
        </p:nvSpPr>
        <p:spPr bwMode="auto">
          <a:xfrm rot="2463397" flipH="1" flipV="1">
            <a:off x="6512878" y="3038978"/>
            <a:ext cx="285469" cy="321450"/>
          </a:xfrm>
          <a:prstGeom prst="downArrow">
            <a:avLst>
              <a:gd name="adj1" fmla="val 49445"/>
              <a:gd name="adj2" fmla="val 50000"/>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2" name="직사각형 31">
            <a:extLst>
              <a:ext uri="{FF2B5EF4-FFF2-40B4-BE49-F238E27FC236}">
                <a16:creationId xmlns:a16="http://schemas.microsoft.com/office/drawing/2014/main" id="{8FE96F9B-292D-4580-A6BB-11F403D79BDD}"/>
              </a:ext>
            </a:extLst>
          </p:cNvPr>
          <p:cNvSpPr/>
          <p:nvPr/>
        </p:nvSpPr>
        <p:spPr bwMode="auto">
          <a:xfrm>
            <a:off x="1536706" y="3223728"/>
            <a:ext cx="731038" cy="282553"/>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4" name="직사각형 33">
            <a:extLst>
              <a:ext uri="{FF2B5EF4-FFF2-40B4-BE49-F238E27FC236}">
                <a16:creationId xmlns:a16="http://schemas.microsoft.com/office/drawing/2014/main" id="{7F040B25-C68F-41BD-AACB-98925C721127}"/>
              </a:ext>
            </a:extLst>
          </p:cNvPr>
          <p:cNvSpPr/>
          <p:nvPr/>
        </p:nvSpPr>
        <p:spPr bwMode="auto">
          <a:xfrm>
            <a:off x="5920062" y="3365004"/>
            <a:ext cx="644760" cy="271721"/>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5" name="Rectangle 3">
            <a:extLst>
              <a:ext uri="{FF2B5EF4-FFF2-40B4-BE49-F238E27FC236}">
                <a16:creationId xmlns:a16="http://schemas.microsoft.com/office/drawing/2014/main" id="{E5866C25-1677-431A-BC1B-4582D86BEDF9}"/>
              </a:ext>
            </a:extLst>
          </p:cNvPr>
          <p:cNvSpPr>
            <a:spLocks noChangeArrowheads="1"/>
          </p:cNvSpPr>
          <p:nvPr/>
        </p:nvSpPr>
        <p:spPr bwMode="auto">
          <a:xfrm>
            <a:off x="288765" y="4747431"/>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If the proposed change for this comment is “ACCEPTED”, the changes for this comment in the redline draft should be shown like this to satisfy the comment resolution guidelines.</a:t>
            </a:r>
          </a:p>
        </p:txBody>
      </p:sp>
      <p:pic>
        <p:nvPicPr>
          <p:cNvPr id="7" name="그림 6">
            <a:extLst>
              <a:ext uri="{FF2B5EF4-FFF2-40B4-BE49-F238E27FC236}">
                <a16:creationId xmlns:a16="http://schemas.microsoft.com/office/drawing/2014/main" id="{A5B3B3AA-3E60-4B3B-969D-8AFB4AD74038}"/>
              </a:ext>
            </a:extLst>
          </p:cNvPr>
          <p:cNvPicPr>
            <a:picLocks noChangeAspect="1"/>
          </p:cNvPicPr>
          <p:nvPr/>
        </p:nvPicPr>
        <p:blipFill>
          <a:blip r:embed="rId5"/>
          <a:stretch>
            <a:fillRect/>
          </a:stretch>
        </p:blipFill>
        <p:spPr>
          <a:xfrm>
            <a:off x="0" y="1695555"/>
            <a:ext cx="9144000" cy="928987"/>
          </a:xfrm>
          <a:prstGeom prst="rect">
            <a:avLst/>
          </a:prstGeom>
        </p:spPr>
      </p:pic>
      <p:sp>
        <p:nvSpPr>
          <p:cNvPr id="22" name="직사각형 21">
            <a:extLst>
              <a:ext uri="{FF2B5EF4-FFF2-40B4-BE49-F238E27FC236}">
                <a16:creationId xmlns:a16="http://schemas.microsoft.com/office/drawing/2014/main" id="{49EBAF66-092B-4FD8-9C40-D5BE65FFD4DD}"/>
              </a:ext>
            </a:extLst>
          </p:cNvPr>
          <p:cNvSpPr/>
          <p:nvPr/>
        </p:nvSpPr>
        <p:spPr bwMode="auto">
          <a:xfrm>
            <a:off x="2321632" y="3213145"/>
            <a:ext cx="810208" cy="301348"/>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3" name="직사각형 22">
            <a:extLst>
              <a:ext uri="{FF2B5EF4-FFF2-40B4-BE49-F238E27FC236}">
                <a16:creationId xmlns:a16="http://schemas.microsoft.com/office/drawing/2014/main" id="{7BD7FCB0-C5F2-4104-88F8-A0E8643FD802}"/>
              </a:ext>
            </a:extLst>
          </p:cNvPr>
          <p:cNvSpPr/>
          <p:nvPr/>
        </p:nvSpPr>
        <p:spPr bwMode="auto">
          <a:xfrm>
            <a:off x="7236163" y="3372002"/>
            <a:ext cx="666865" cy="267649"/>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24" name="연결선: 꺾임 23">
            <a:extLst>
              <a:ext uri="{FF2B5EF4-FFF2-40B4-BE49-F238E27FC236}">
                <a16:creationId xmlns:a16="http://schemas.microsoft.com/office/drawing/2014/main" id="{5C4BD26F-4797-4860-82C5-33707FB856E3}"/>
              </a:ext>
            </a:extLst>
          </p:cNvPr>
          <p:cNvCxnSpPr>
            <a:cxnSpLocks/>
            <a:stCxn id="22" idx="2"/>
          </p:cNvCxnSpPr>
          <p:nvPr/>
        </p:nvCxnSpPr>
        <p:spPr bwMode="auto">
          <a:xfrm rot="16200000" flipH="1">
            <a:off x="4920335" y="1320893"/>
            <a:ext cx="122230" cy="4509429"/>
          </a:xfrm>
          <a:prstGeom prst="bentConnector2">
            <a:avLst/>
          </a:prstGeom>
          <a:solidFill>
            <a:schemeClr val="accent1"/>
          </a:solidFill>
          <a:ln w="50800" cap="flat" cmpd="sng" algn="ctr">
            <a:solidFill>
              <a:srgbClr val="0000FF"/>
            </a:solidFill>
            <a:prstDash val="solid"/>
            <a:round/>
            <a:headEnd type="none" w="sm" len="sm"/>
            <a:tailEnd type="triangle"/>
          </a:ln>
          <a:effectLst/>
        </p:spPr>
      </p:cxnSp>
      <p:sp>
        <p:nvSpPr>
          <p:cNvPr id="37" name="직사각형 36">
            <a:extLst>
              <a:ext uri="{FF2B5EF4-FFF2-40B4-BE49-F238E27FC236}">
                <a16:creationId xmlns:a16="http://schemas.microsoft.com/office/drawing/2014/main" id="{5B22C897-A6D7-476E-821D-B6AC0049DE8C}"/>
              </a:ext>
            </a:extLst>
          </p:cNvPr>
          <p:cNvSpPr/>
          <p:nvPr/>
        </p:nvSpPr>
        <p:spPr bwMode="auto">
          <a:xfrm>
            <a:off x="2544288" y="3646495"/>
            <a:ext cx="633164" cy="283272"/>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8" name="직사각형 37">
            <a:extLst>
              <a:ext uri="{FF2B5EF4-FFF2-40B4-BE49-F238E27FC236}">
                <a16:creationId xmlns:a16="http://schemas.microsoft.com/office/drawing/2014/main" id="{7F146F0D-F797-4D84-9D7B-2A0CA82C393D}"/>
              </a:ext>
            </a:extLst>
          </p:cNvPr>
          <p:cNvSpPr/>
          <p:nvPr/>
        </p:nvSpPr>
        <p:spPr bwMode="auto">
          <a:xfrm>
            <a:off x="7535383" y="3672585"/>
            <a:ext cx="367646" cy="372608"/>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39" name="연결선: 꺾임 38">
            <a:extLst>
              <a:ext uri="{FF2B5EF4-FFF2-40B4-BE49-F238E27FC236}">
                <a16:creationId xmlns:a16="http://schemas.microsoft.com/office/drawing/2014/main" id="{AE817F06-F75E-40C3-8D12-B0038BA4F314}"/>
              </a:ext>
            </a:extLst>
          </p:cNvPr>
          <p:cNvCxnSpPr>
            <a:cxnSpLocks/>
            <a:stCxn id="37" idx="2"/>
          </p:cNvCxnSpPr>
          <p:nvPr/>
        </p:nvCxnSpPr>
        <p:spPr bwMode="auto">
          <a:xfrm rot="16200000" flipH="1">
            <a:off x="5140413" y="1650223"/>
            <a:ext cx="115426" cy="4674513"/>
          </a:xfrm>
          <a:prstGeom prst="bentConnector2">
            <a:avLst/>
          </a:prstGeom>
          <a:solidFill>
            <a:schemeClr val="accent1"/>
          </a:solidFill>
          <a:ln w="50800" cap="flat" cmpd="sng" algn="ctr">
            <a:solidFill>
              <a:srgbClr val="0000FF"/>
            </a:solidFill>
            <a:prstDash val="solid"/>
            <a:round/>
            <a:headEnd type="none" w="sm" len="sm"/>
            <a:tailEnd type="triangle"/>
          </a:ln>
          <a:effectLst/>
        </p:spPr>
      </p:cxnSp>
      <p:sp>
        <p:nvSpPr>
          <p:cNvPr id="40" name="TextBox 39">
            <a:extLst>
              <a:ext uri="{FF2B5EF4-FFF2-40B4-BE49-F238E27FC236}">
                <a16:creationId xmlns:a16="http://schemas.microsoft.com/office/drawing/2014/main" id="{393EF8A5-8FC7-49CF-818C-418CC8E9AABB}"/>
              </a:ext>
            </a:extLst>
          </p:cNvPr>
          <p:cNvSpPr txBox="1"/>
          <p:nvPr/>
        </p:nvSpPr>
        <p:spPr>
          <a:xfrm>
            <a:off x="3333413" y="4066327"/>
            <a:ext cx="1806905" cy="276999"/>
          </a:xfrm>
          <a:prstGeom prst="rect">
            <a:avLst/>
          </a:prstGeom>
          <a:noFill/>
        </p:spPr>
        <p:txBody>
          <a:bodyPr wrap="none" rtlCol="0">
            <a:spAutoFit/>
          </a:bodyPr>
          <a:lstStyle/>
          <a:p>
            <a:r>
              <a:rPr lang="en-US" altLang="ko-KR" dirty="0">
                <a:solidFill>
                  <a:srgbClr val="0000FF"/>
                </a:solidFill>
              </a:rPr>
              <a:t>What makes this change ?</a:t>
            </a:r>
            <a:endParaRPr lang="ko-KR" altLang="en-US" dirty="0">
              <a:solidFill>
                <a:srgbClr val="0000FF"/>
              </a:solidFill>
            </a:endParaRPr>
          </a:p>
        </p:txBody>
      </p:sp>
      <p:sp>
        <p:nvSpPr>
          <p:cNvPr id="41" name="TextBox 40">
            <a:extLst>
              <a:ext uri="{FF2B5EF4-FFF2-40B4-BE49-F238E27FC236}">
                <a16:creationId xmlns:a16="http://schemas.microsoft.com/office/drawing/2014/main" id="{4AF77F55-4EC7-4D97-BF79-6CED0F53EC3A}"/>
              </a:ext>
            </a:extLst>
          </p:cNvPr>
          <p:cNvSpPr txBox="1"/>
          <p:nvPr/>
        </p:nvSpPr>
        <p:spPr>
          <a:xfrm>
            <a:off x="3088227" y="3683248"/>
            <a:ext cx="1806905" cy="276999"/>
          </a:xfrm>
          <a:prstGeom prst="rect">
            <a:avLst/>
          </a:prstGeom>
          <a:noFill/>
        </p:spPr>
        <p:txBody>
          <a:bodyPr wrap="none" rtlCol="0">
            <a:spAutoFit/>
          </a:bodyPr>
          <a:lstStyle/>
          <a:p>
            <a:r>
              <a:rPr lang="en-US" altLang="ko-KR" dirty="0">
                <a:solidFill>
                  <a:srgbClr val="0000FF"/>
                </a:solidFill>
              </a:rPr>
              <a:t>What makes this change ?</a:t>
            </a:r>
            <a:endParaRPr lang="ko-KR" altLang="en-US" dirty="0">
              <a:solidFill>
                <a:srgbClr val="0000FF"/>
              </a:solidFill>
            </a:endParaRPr>
          </a:p>
        </p:txBody>
      </p:sp>
      <p:sp>
        <p:nvSpPr>
          <p:cNvPr id="42" name="Rectangle 3">
            <a:extLst>
              <a:ext uri="{FF2B5EF4-FFF2-40B4-BE49-F238E27FC236}">
                <a16:creationId xmlns:a16="http://schemas.microsoft.com/office/drawing/2014/main" id="{1A45A3C6-FC91-4CDA-88EB-1C5DF11E079B}"/>
              </a:ext>
            </a:extLst>
          </p:cNvPr>
          <p:cNvSpPr>
            <a:spLocks noChangeArrowheads="1"/>
          </p:cNvSpPr>
          <p:nvPr/>
        </p:nvSpPr>
        <p:spPr bwMode="auto">
          <a:xfrm>
            <a:off x="288765" y="5537538"/>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If you want to change other things in Figure 216o, the disposition status should be changed from “ACCEPTED” to “REVISED” and “what” is changed to “what” should be specified in the disposition details.</a:t>
            </a:r>
          </a:p>
        </p:txBody>
      </p:sp>
      <p:sp>
        <p:nvSpPr>
          <p:cNvPr id="43" name="TextBox 42">
            <a:extLst>
              <a:ext uri="{FF2B5EF4-FFF2-40B4-BE49-F238E27FC236}">
                <a16:creationId xmlns:a16="http://schemas.microsoft.com/office/drawing/2014/main" id="{C2EAC0D1-F6CC-4B7D-BBD8-DB7109E7ACC2}"/>
              </a:ext>
            </a:extLst>
          </p:cNvPr>
          <p:cNvSpPr txBox="1"/>
          <p:nvPr/>
        </p:nvSpPr>
        <p:spPr>
          <a:xfrm>
            <a:off x="6991740" y="1704790"/>
            <a:ext cx="2098104" cy="1061829"/>
          </a:xfrm>
          <a:prstGeom prst="rect">
            <a:avLst/>
          </a:prstGeom>
          <a:noFill/>
          <a:ln>
            <a:solidFill>
              <a:srgbClr val="0000FF"/>
            </a:solidFill>
          </a:ln>
        </p:spPr>
        <p:txBody>
          <a:bodyPr wrap="square" rtlCol="0">
            <a:spAutoFit/>
          </a:bodyPr>
          <a:lstStyle/>
          <a:p>
            <a:pPr marL="126000" indent="-126000">
              <a:buFont typeface="+mj-lt"/>
              <a:buAutoNum type="arabicPeriod"/>
            </a:pPr>
            <a:r>
              <a:rPr lang="en-US" altLang="ko-KR" sz="900" dirty="0">
                <a:solidFill>
                  <a:srgbClr val="0000FF"/>
                </a:solidFill>
              </a:rPr>
              <a:t>Change “RLL </a:t>
            </a:r>
            <a:r>
              <a:rPr lang="en-US" altLang="ko-KR" sz="900" dirty="0">
                <a:solidFill>
                  <a:srgbClr val="0000FF"/>
                </a:solidFill>
                <a:highlight>
                  <a:srgbClr val="FFFF00"/>
                </a:highlight>
              </a:rPr>
              <a:t>Encoder</a:t>
            </a:r>
            <a:r>
              <a:rPr lang="en-US" altLang="ko-KR" sz="900" dirty="0">
                <a:solidFill>
                  <a:srgbClr val="0000FF"/>
                </a:solidFill>
              </a:rPr>
              <a:t>” to “RLL </a:t>
            </a:r>
            <a:r>
              <a:rPr lang="en-US" altLang="ko-KR" sz="900" dirty="0">
                <a:solidFill>
                  <a:srgbClr val="0000FF"/>
                </a:solidFill>
                <a:highlight>
                  <a:srgbClr val="FFFF00"/>
                </a:highlight>
              </a:rPr>
              <a:t>encoder</a:t>
            </a:r>
            <a:r>
              <a:rPr lang="en-US" altLang="ko-KR" sz="900" dirty="0">
                <a:solidFill>
                  <a:srgbClr val="0000FF"/>
                </a:solidFill>
              </a:rPr>
              <a:t>” in Figure 216o.</a:t>
            </a:r>
          </a:p>
          <a:p>
            <a:pPr marL="126000" indent="-126000">
              <a:buFont typeface="+mj-lt"/>
              <a:buAutoNum type="arabicPeriod"/>
            </a:pPr>
            <a:r>
              <a:rPr lang="en-US" altLang="ko-KR" sz="900" dirty="0">
                <a:solidFill>
                  <a:srgbClr val="0000FF"/>
                </a:solidFill>
              </a:rPr>
              <a:t>Change “Bits to S2-PSK </a:t>
            </a:r>
            <a:r>
              <a:rPr lang="en-US" altLang="ko-KR" sz="900" dirty="0">
                <a:solidFill>
                  <a:srgbClr val="0000FF"/>
                </a:solidFill>
                <a:highlight>
                  <a:srgbClr val="FFFF00"/>
                </a:highlight>
              </a:rPr>
              <a:t>Symbol</a:t>
            </a:r>
            <a:r>
              <a:rPr lang="en-US" altLang="ko-KR" sz="900" dirty="0">
                <a:solidFill>
                  <a:srgbClr val="0000FF"/>
                </a:solidFill>
              </a:rPr>
              <a:t>” to “Bits to S2-PSK </a:t>
            </a:r>
            <a:r>
              <a:rPr lang="en-US" altLang="ko-KR" sz="900" dirty="0">
                <a:solidFill>
                  <a:srgbClr val="0000FF"/>
                </a:solidFill>
                <a:highlight>
                  <a:srgbClr val="FFFF00"/>
                </a:highlight>
              </a:rPr>
              <a:t>symbol</a:t>
            </a:r>
            <a:r>
              <a:rPr lang="en-US" altLang="ko-KR" sz="900" dirty="0">
                <a:solidFill>
                  <a:srgbClr val="0000FF"/>
                </a:solidFill>
              </a:rPr>
              <a:t>” in Figure 216o.</a:t>
            </a:r>
          </a:p>
          <a:p>
            <a:pPr marL="126000" indent="-126000">
              <a:buFont typeface="+mj-lt"/>
              <a:buAutoNum type="arabicPeriod"/>
            </a:pPr>
            <a:r>
              <a:rPr lang="en-US" altLang="ko-KR" sz="900" dirty="0">
                <a:solidFill>
                  <a:srgbClr val="0000FF"/>
                </a:solidFill>
              </a:rPr>
              <a:t>Change “Add </a:t>
            </a:r>
            <a:r>
              <a:rPr lang="en-US" altLang="ko-KR" sz="900" dirty="0">
                <a:solidFill>
                  <a:srgbClr val="0000FF"/>
                </a:solidFill>
                <a:highlight>
                  <a:srgbClr val="FFFF00"/>
                </a:highlight>
              </a:rPr>
              <a:t>Cyclic-Prefix</a:t>
            </a:r>
            <a:r>
              <a:rPr lang="en-US" altLang="ko-KR" sz="900" dirty="0">
                <a:solidFill>
                  <a:srgbClr val="0000FF"/>
                </a:solidFill>
              </a:rPr>
              <a:t>” to “Add </a:t>
            </a:r>
            <a:r>
              <a:rPr lang="en-US" altLang="ko-KR" sz="900" dirty="0">
                <a:solidFill>
                  <a:srgbClr val="0000FF"/>
                </a:solidFill>
                <a:highlight>
                  <a:srgbClr val="FFFF00"/>
                </a:highlight>
              </a:rPr>
              <a:t>cyclic-prefix</a:t>
            </a:r>
            <a:r>
              <a:rPr lang="en-US" altLang="ko-KR" sz="900" dirty="0">
                <a:solidFill>
                  <a:srgbClr val="0000FF"/>
                </a:solidFill>
              </a:rPr>
              <a:t>” in Figure 216o.</a:t>
            </a:r>
          </a:p>
        </p:txBody>
      </p:sp>
      <p:sp>
        <p:nvSpPr>
          <p:cNvPr id="44" name="화살표: 아래쪽 43">
            <a:extLst>
              <a:ext uri="{FF2B5EF4-FFF2-40B4-BE49-F238E27FC236}">
                <a16:creationId xmlns:a16="http://schemas.microsoft.com/office/drawing/2014/main" id="{97A49676-58D0-4ECE-9663-DF729B43988D}"/>
              </a:ext>
            </a:extLst>
          </p:cNvPr>
          <p:cNvSpPr/>
          <p:nvPr/>
        </p:nvSpPr>
        <p:spPr bwMode="auto">
          <a:xfrm rot="18601835" flipV="1">
            <a:off x="6032634" y="2001847"/>
            <a:ext cx="341381" cy="359104"/>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45" name="TextBox 44">
            <a:extLst>
              <a:ext uri="{FF2B5EF4-FFF2-40B4-BE49-F238E27FC236}">
                <a16:creationId xmlns:a16="http://schemas.microsoft.com/office/drawing/2014/main" id="{5024DEB6-414B-43B8-B488-B53F26E7FE2F}"/>
              </a:ext>
            </a:extLst>
          </p:cNvPr>
          <p:cNvSpPr txBox="1"/>
          <p:nvPr/>
        </p:nvSpPr>
        <p:spPr>
          <a:xfrm>
            <a:off x="5303002" y="1800830"/>
            <a:ext cx="907621" cy="261610"/>
          </a:xfrm>
          <a:prstGeom prst="rect">
            <a:avLst/>
          </a:prstGeom>
          <a:noFill/>
        </p:spPr>
        <p:txBody>
          <a:bodyPr wrap="none" rtlCol="0">
            <a:spAutoFit/>
          </a:bodyPr>
          <a:lstStyle/>
          <a:p>
            <a:r>
              <a:rPr lang="en-US" altLang="ko-KR" sz="1100" dirty="0">
                <a:solidFill>
                  <a:srgbClr val="0000FF"/>
                </a:solidFill>
              </a:rPr>
              <a:t>“REVISED”</a:t>
            </a:r>
            <a:endParaRPr lang="ko-KR" altLang="en-US" sz="1100" dirty="0">
              <a:solidFill>
                <a:srgbClr val="0000FF"/>
              </a:solidFill>
            </a:endParaRPr>
          </a:p>
        </p:txBody>
      </p:sp>
      <p:sp>
        <p:nvSpPr>
          <p:cNvPr id="46" name="직사각형 45">
            <a:extLst>
              <a:ext uri="{FF2B5EF4-FFF2-40B4-BE49-F238E27FC236}">
                <a16:creationId xmlns:a16="http://schemas.microsoft.com/office/drawing/2014/main" id="{B1937DD0-5CA5-4A47-9BD2-02329CC679F1}"/>
              </a:ext>
            </a:extLst>
          </p:cNvPr>
          <p:cNvSpPr/>
          <p:nvPr/>
        </p:nvSpPr>
        <p:spPr bwMode="auto">
          <a:xfrm>
            <a:off x="6296618" y="2372379"/>
            <a:ext cx="651645" cy="241589"/>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47" name="TextBox 46">
            <a:extLst>
              <a:ext uri="{FF2B5EF4-FFF2-40B4-BE49-F238E27FC236}">
                <a16:creationId xmlns:a16="http://schemas.microsoft.com/office/drawing/2014/main" id="{EA8EDE14-F0B7-41BA-97B9-A43F70E646E3}"/>
              </a:ext>
            </a:extLst>
          </p:cNvPr>
          <p:cNvSpPr txBox="1"/>
          <p:nvPr/>
        </p:nvSpPr>
        <p:spPr>
          <a:xfrm>
            <a:off x="1362695" y="1823956"/>
            <a:ext cx="3863558" cy="415498"/>
          </a:xfrm>
          <a:prstGeom prst="rect">
            <a:avLst/>
          </a:prstGeom>
          <a:noFill/>
          <a:ln>
            <a:solidFill>
              <a:srgbClr val="0000FF"/>
            </a:solidFill>
          </a:ln>
        </p:spPr>
        <p:txBody>
          <a:bodyPr wrap="none" rtlCol="0">
            <a:spAutoFit/>
          </a:bodyPr>
          <a:lstStyle/>
          <a:p>
            <a:r>
              <a:rPr lang="en-US" altLang="ko-KR" sz="1050" dirty="0">
                <a:solidFill>
                  <a:srgbClr val="0000FF"/>
                </a:solidFill>
              </a:rPr>
              <a:t>The proposed changes do not say that “Bits to S2-PSK Symbol” and</a:t>
            </a:r>
          </a:p>
          <a:p>
            <a:r>
              <a:rPr lang="en-US" altLang="ko-KR" sz="1050" dirty="0">
                <a:solidFill>
                  <a:srgbClr val="0000FF"/>
                </a:solidFill>
              </a:rPr>
              <a:t> “Add Cyclic-Prefix” should be changed in Figure 216o.</a:t>
            </a:r>
            <a:endParaRPr lang="ko-KR" altLang="en-US" sz="1050" dirty="0">
              <a:solidFill>
                <a:srgbClr val="0000FF"/>
              </a:solidFill>
            </a:endParaRPr>
          </a:p>
        </p:txBody>
      </p:sp>
    </p:spTree>
    <p:extLst>
      <p:ext uri="{BB962C8B-B14F-4D97-AF65-F5344CB8AC3E}">
        <p14:creationId xmlns:p14="http://schemas.microsoft.com/office/powerpoint/2010/main" val="19265749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그림 7">
            <a:extLst>
              <a:ext uri="{FF2B5EF4-FFF2-40B4-BE49-F238E27FC236}">
                <a16:creationId xmlns:a16="http://schemas.microsoft.com/office/drawing/2014/main" id="{D3A3A595-043C-481C-9AA2-2DA12C36382D}"/>
              </a:ext>
            </a:extLst>
          </p:cNvPr>
          <p:cNvPicPr>
            <a:picLocks noChangeAspect="1"/>
          </p:cNvPicPr>
          <p:nvPr/>
        </p:nvPicPr>
        <p:blipFill>
          <a:blip r:embed="rId2"/>
          <a:stretch>
            <a:fillRect/>
          </a:stretch>
        </p:blipFill>
        <p:spPr>
          <a:xfrm>
            <a:off x="0" y="1685933"/>
            <a:ext cx="9144000" cy="1059506"/>
          </a:xfrm>
          <a:prstGeom prst="rect">
            <a:avLst/>
          </a:prstGeom>
        </p:spPr>
      </p:pic>
      <p:sp>
        <p:nvSpPr>
          <p:cNvPr id="2" name="날짜 개체 틀 1"/>
          <p:cNvSpPr>
            <a:spLocks noGrp="1"/>
          </p:cNvSpPr>
          <p:nvPr>
            <p:ph type="dt" sz="half" idx="10"/>
          </p:nvPr>
        </p:nvSpPr>
        <p:spPr/>
        <p:txBody>
          <a:bodyPr/>
          <a:lstStyle/>
          <a:p>
            <a:r>
              <a:rPr lang="en-US" altLang="ko-KR"/>
              <a:t>May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26</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I-92</a:t>
            </a:r>
            <a:endParaRPr lang="ko-KR" altLang="en-US" sz="2800" b="1" dirty="0">
              <a:latin typeface="+mj-ea"/>
              <a:ea typeface="+mj-ea"/>
              <a:cs typeface="Arial" panose="020B0604020202020204" pitchFamily="34" charset="0"/>
            </a:endParaRP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344269"/>
            <a:ext cx="9144000" cy="353169"/>
          </a:xfrm>
          <a:prstGeom prst="rect">
            <a:avLst/>
          </a:prstGeom>
        </p:spPr>
      </p:pic>
      <p:pic>
        <p:nvPicPr>
          <p:cNvPr id="20" name="그림 19">
            <a:extLst>
              <a:ext uri="{FF2B5EF4-FFF2-40B4-BE49-F238E27FC236}">
                <a16:creationId xmlns:a16="http://schemas.microsoft.com/office/drawing/2014/main" id="{5CF98A60-7435-4F63-9DED-AB4C8238B672}"/>
              </a:ext>
            </a:extLst>
          </p:cNvPr>
          <p:cNvPicPr>
            <a:picLocks noChangeAspect="1"/>
          </p:cNvPicPr>
          <p:nvPr/>
        </p:nvPicPr>
        <p:blipFill>
          <a:blip r:embed="rId4"/>
          <a:stretch>
            <a:fillRect/>
          </a:stretch>
        </p:blipFill>
        <p:spPr>
          <a:xfrm>
            <a:off x="4652809" y="3332565"/>
            <a:ext cx="4033202" cy="947530"/>
          </a:xfrm>
          <a:prstGeom prst="rect">
            <a:avLst/>
          </a:prstGeom>
        </p:spPr>
      </p:pic>
      <p:pic>
        <p:nvPicPr>
          <p:cNvPr id="25" name="그림 24">
            <a:extLst>
              <a:ext uri="{FF2B5EF4-FFF2-40B4-BE49-F238E27FC236}">
                <a16:creationId xmlns:a16="http://schemas.microsoft.com/office/drawing/2014/main" id="{EE7993DB-D9CC-4E69-AA5C-A43D82C906C5}"/>
              </a:ext>
            </a:extLst>
          </p:cNvPr>
          <p:cNvPicPr>
            <a:picLocks noChangeAspect="1"/>
          </p:cNvPicPr>
          <p:nvPr/>
        </p:nvPicPr>
        <p:blipFill>
          <a:blip r:embed="rId5"/>
          <a:stretch>
            <a:fillRect/>
          </a:stretch>
        </p:blipFill>
        <p:spPr>
          <a:xfrm>
            <a:off x="336949" y="3213144"/>
            <a:ext cx="3646487" cy="1025892"/>
          </a:xfrm>
          <a:prstGeom prst="rect">
            <a:avLst/>
          </a:prstGeom>
        </p:spPr>
      </p:pic>
      <p:sp>
        <p:nvSpPr>
          <p:cNvPr id="26" name="사각형: 둥근 모서리 25">
            <a:extLst>
              <a:ext uri="{FF2B5EF4-FFF2-40B4-BE49-F238E27FC236}">
                <a16:creationId xmlns:a16="http://schemas.microsoft.com/office/drawing/2014/main" id="{CC2BA16B-D11C-4DC3-A527-579913A9ACAB}"/>
              </a:ext>
            </a:extLst>
          </p:cNvPr>
          <p:cNvSpPr/>
          <p:nvPr/>
        </p:nvSpPr>
        <p:spPr bwMode="auto">
          <a:xfrm>
            <a:off x="5631253" y="4343326"/>
            <a:ext cx="2012954" cy="266956"/>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p40 in the current D7 </a:t>
            </a:r>
            <a:r>
              <a:rPr lang="en-US" altLang="ko-KR" dirty="0"/>
              <a:t>redline</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28" name="사각형: 둥근 모서리 27">
            <a:extLst>
              <a:ext uri="{FF2B5EF4-FFF2-40B4-BE49-F238E27FC236}">
                <a16:creationId xmlns:a16="http://schemas.microsoft.com/office/drawing/2014/main" id="{5DBB8874-FD44-40EC-84F9-62744A9AC2C7}"/>
              </a:ext>
            </a:extLst>
          </p:cNvPr>
          <p:cNvSpPr/>
          <p:nvPr/>
        </p:nvSpPr>
        <p:spPr bwMode="auto">
          <a:xfrm>
            <a:off x="1164498" y="4382401"/>
            <a:ext cx="2012954" cy="266956"/>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p36 in the current D6 draft</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21" name="TextBox 20">
            <a:extLst>
              <a:ext uri="{FF2B5EF4-FFF2-40B4-BE49-F238E27FC236}">
                <a16:creationId xmlns:a16="http://schemas.microsoft.com/office/drawing/2014/main" id="{536F0127-5428-41E6-8416-575B76D28416}"/>
              </a:ext>
            </a:extLst>
          </p:cNvPr>
          <p:cNvSpPr txBox="1"/>
          <p:nvPr/>
        </p:nvSpPr>
        <p:spPr>
          <a:xfrm>
            <a:off x="5372302" y="2920343"/>
            <a:ext cx="1566454" cy="276999"/>
          </a:xfrm>
          <a:prstGeom prst="rect">
            <a:avLst/>
          </a:prstGeom>
          <a:noFill/>
          <a:ln>
            <a:solidFill>
              <a:srgbClr val="0000FF"/>
            </a:solidFill>
          </a:ln>
        </p:spPr>
        <p:txBody>
          <a:bodyPr wrap="none" rtlCol="0">
            <a:spAutoFit/>
          </a:bodyPr>
          <a:lstStyle/>
          <a:p>
            <a:r>
              <a:rPr lang="en-US" altLang="ko-KR" dirty="0">
                <a:solidFill>
                  <a:srgbClr val="0000FF"/>
                </a:solidFill>
              </a:rPr>
              <a:t>“</a:t>
            </a:r>
            <a:r>
              <a:rPr lang="en-US" altLang="ko-KR" dirty="0">
                <a:solidFill>
                  <a:srgbClr val="FF0000"/>
                </a:solidFill>
              </a:rPr>
              <a:t> </a:t>
            </a:r>
            <a:r>
              <a:rPr lang="en-US" altLang="ko-KR" dirty="0">
                <a:solidFill>
                  <a:srgbClr val="FF0000"/>
                </a:solidFill>
                <a:highlight>
                  <a:srgbClr val="FFFF00"/>
                </a:highlight>
              </a:rPr>
              <a:t>Low rate preamble </a:t>
            </a:r>
            <a:r>
              <a:rPr lang="en-US" altLang="ko-KR" dirty="0">
                <a:solidFill>
                  <a:srgbClr val="0000FF"/>
                </a:solidFill>
              </a:rPr>
              <a:t>”</a:t>
            </a:r>
            <a:endParaRPr lang="ko-KR" altLang="en-US" dirty="0">
              <a:solidFill>
                <a:srgbClr val="0000FF"/>
              </a:solidFill>
            </a:endParaRPr>
          </a:p>
        </p:txBody>
      </p:sp>
      <p:sp>
        <p:nvSpPr>
          <p:cNvPr id="34" name="직사각형 33">
            <a:extLst>
              <a:ext uri="{FF2B5EF4-FFF2-40B4-BE49-F238E27FC236}">
                <a16:creationId xmlns:a16="http://schemas.microsoft.com/office/drawing/2014/main" id="{7F040B25-C68F-41BD-AACB-98925C721127}"/>
              </a:ext>
            </a:extLst>
          </p:cNvPr>
          <p:cNvSpPr/>
          <p:nvPr/>
        </p:nvSpPr>
        <p:spPr bwMode="auto">
          <a:xfrm>
            <a:off x="6554546" y="3365004"/>
            <a:ext cx="644760" cy="271721"/>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5" name="Rectangle 3">
            <a:extLst>
              <a:ext uri="{FF2B5EF4-FFF2-40B4-BE49-F238E27FC236}">
                <a16:creationId xmlns:a16="http://schemas.microsoft.com/office/drawing/2014/main" id="{E5866C25-1677-431A-BC1B-4582D86BEDF9}"/>
              </a:ext>
            </a:extLst>
          </p:cNvPr>
          <p:cNvSpPr>
            <a:spLocks noChangeArrowheads="1"/>
          </p:cNvSpPr>
          <p:nvPr/>
        </p:nvSpPr>
        <p:spPr bwMode="auto">
          <a:xfrm>
            <a:off x="288765" y="4747431"/>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“High rate preamble” shown on the low rate data stream in D7 redline should be changed to “</a:t>
            </a:r>
            <a:r>
              <a:rPr lang="en-US" altLang="ko-KR" sz="1800" dirty="0">
                <a:highlight>
                  <a:srgbClr val="FFFF00"/>
                </a:highlight>
              </a:rPr>
              <a:t>Low rate preamble</a:t>
            </a:r>
            <a:r>
              <a:rPr lang="en-US" altLang="ko-KR" sz="1800" dirty="0"/>
              <a:t>”.</a:t>
            </a:r>
          </a:p>
        </p:txBody>
      </p:sp>
      <p:sp>
        <p:nvSpPr>
          <p:cNvPr id="37" name="직사각형 36">
            <a:extLst>
              <a:ext uri="{FF2B5EF4-FFF2-40B4-BE49-F238E27FC236}">
                <a16:creationId xmlns:a16="http://schemas.microsoft.com/office/drawing/2014/main" id="{5B22C897-A6D7-476E-821D-B6AC0049DE8C}"/>
              </a:ext>
            </a:extLst>
          </p:cNvPr>
          <p:cNvSpPr/>
          <p:nvPr/>
        </p:nvSpPr>
        <p:spPr bwMode="auto">
          <a:xfrm>
            <a:off x="755576" y="3615395"/>
            <a:ext cx="316500" cy="283272"/>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8" name="직사각형 37">
            <a:extLst>
              <a:ext uri="{FF2B5EF4-FFF2-40B4-BE49-F238E27FC236}">
                <a16:creationId xmlns:a16="http://schemas.microsoft.com/office/drawing/2014/main" id="{7F146F0D-F797-4D84-9D7B-2A0CA82C393D}"/>
              </a:ext>
            </a:extLst>
          </p:cNvPr>
          <p:cNvSpPr/>
          <p:nvPr/>
        </p:nvSpPr>
        <p:spPr bwMode="auto">
          <a:xfrm>
            <a:off x="5109431" y="3697465"/>
            <a:ext cx="461293" cy="372608"/>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39" name="연결선: 꺾임 38">
            <a:extLst>
              <a:ext uri="{FF2B5EF4-FFF2-40B4-BE49-F238E27FC236}">
                <a16:creationId xmlns:a16="http://schemas.microsoft.com/office/drawing/2014/main" id="{AE817F06-F75E-40C3-8D12-B0038BA4F314}"/>
              </a:ext>
            </a:extLst>
          </p:cNvPr>
          <p:cNvCxnSpPr>
            <a:cxnSpLocks/>
            <a:stCxn id="37" idx="2"/>
            <a:endCxn id="38" idx="2"/>
          </p:cNvCxnSpPr>
          <p:nvPr/>
        </p:nvCxnSpPr>
        <p:spPr bwMode="auto">
          <a:xfrm rot="16200000" flipH="1">
            <a:off x="3041249" y="1771244"/>
            <a:ext cx="171406" cy="4426252"/>
          </a:xfrm>
          <a:prstGeom prst="bentConnector3">
            <a:avLst>
              <a:gd name="adj1" fmla="val 233368"/>
            </a:avLst>
          </a:prstGeom>
          <a:solidFill>
            <a:schemeClr val="accent1"/>
          </a:solidFill>
          <a:ln w="50800" cap="flat" cmpd="sng" algn="ctr">
            <a:solidFill>
              <a:srgbClr val="0000FF"/>
            </a:solidFill>
            <a:prstDash val="solid"/>
            <a:round/>
            <a:headEnd type="none" w="sm" len="sm"/>
            <a:tailEnd type="triangle"/>
          </a:ln>
          <a:effectLst/>
        </p:spPr>
      </p:cxnSp>
      <p:sp>
        <p:nvSpPr>
          <p:cNvPr id="42" name="Rectangle 3">
            <a:extLst>
              <a:ext uri="{FF2B5EF4-FFF2-40B4-BE49-F238E27FC236}">
                <a16:creationId xmlns:a16="http://schemas.microsoft.com/office/drawing/2014/main" id="{1A45A3C6-FC91-4CDA-88EB-1C5DF11E079B}"/>
              </a:ext>
            </a:extLst>
          </p:cNvPr>
          <p:cNvSpPr>
            <a:spLocks noChangeArrowheads="1"/>
          </p:cNvSpPr>
          <p:nvPr/>
        </p:nvSpPr>
        <p:spPr bwMode="auto">
          <a:xfrm>
            <a:off x="288765" y="5537538"/>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The disposition status should be </a:t>
            </a:r>
            <a:r>
              <a:rPr lang="en-US" altLang="ko-KR" sz="1800" dirty="0">
                <a:highlight>
                  <a:srgbClr val="FFFF00"/>
                </a:highlight>
              </a:rPr>
              <a:t>changed from “ACCEPTED” to “REVISED” </a:t>
            </a:r>
            <a:r>
              <a:rPr lang="en-US" altLang="ko-KR" sz="1800" dirty="0"/>
              <a:t>and “what” is changed to “what” should be specified in the disposition details like this to satisfy the comment resolution guidelines.</a:t>
            </a:r>
          </a:p>
        </p:txBody>
      </p:sp>
      <p:sp>
        <p:nvSpPr>
          <p:cNvPr id="43" name="TextBox 42">
            <a:extLst>
              <a:ext uri="{FF2B5EF4-FFF2-40B4-BE49-F238E27FC236}">
                <a16:creationId xmlns:a16="http://schemas.microsoft.com/office/drawing/2014/main" id="{C2EAC0D1-F6CC-4B7D-BBD8-DB7109E7ACC2}"/>
              </a:ext>
            </a:extLst>
          </p:cNvPr>
          <p:cNvSpPr txBox="1"/>
          <p:nvPr/>
        </p:nvSpPr>
        <p:spPr>
          <a:xfrm>
            <a:off x="6991740" y="1704790"/>
            <a:ext cx="2116764" cy="1200329"/>
          </a:xfrm>
          <a:prstGeom prst="rect">
            <a:avLst/>
          </a:prstGeom>
          <a:noFill/>
          <a:ln>
            <a:solidFill>
              <a:srgbClr val="0000FF"/>
            </a:solidFill>
          </a:ln>
        </p:spPr>
        <p:txBody>
          <a:bodyPr wrap="square" rtlCol="0">
            <a:spAutoFit/>
          </a:bodyPr>
          <a:lstStyle/>
          <a:p>
            <a:pPr marL="126000" indent="-126000">
              <a:buFont typeface="+mj-lt"/>
              <a:buAutoNum type="arabicPeriod"/>
            </a:pPr>
            <a:r>
              <a:rPr lang="en-US" altLang="ko-KR" sz="900" dirty="0">
                <a:solidFill>
                  <a:srgbClr val="0000FF"/>
                </a:solidFill>
              </a:rPr>
              <a:t>See the comment, I-91.</a:t>
            </a:r>
          </a:p>
          <a:p>
            <a:pPr marL="126000" indent="-126000">
              <a:buFont typeface="+mj-lt"/>
              <a:buAutoNum type="arabicPeriod"/>
            </a:pPr>
            <a:r>
              <a:rPr lang="en-US" altLang="ko-KR" sz="900" dirty="0">
                <a:solidFill>
                  <a:srgbClr val="0000FF"/>
                </a:solidFill>
              </a:rPr>
              <a:t>Insert “</a:t>
            </a:r>
            <a:r>
              <a:rPr lang="en-US" altLang="ko-KR" sz="900" dirty="0">
                <a:solidFill>
                  <a:srgbClr val="0000FF"/>
                </a:solidFill>
                <a:highlight>
                  <a:srgbClr val="FFFF00"/>
                </a:highlight>
              </a:rPr>
              <a:t>Low rate preamble</a:t>
            </a:r>
            <a:r>
              <a:rPr lang="en-US" altLang="ko-KR" sz="900" dirty="0">
                <a:solidFill>
                  <a:srgbClr val="0000FF"/>
                </a:solidFill>
              </a:rPr>
              <a:t>” between “RLL encoder” and “Bits to S2-PSK symbol”  for low rate data stream in Figure 216o.</a:t>
            </a:r>
          </a:p>
          <a:p>
            <a:pPr marL="126000" indent="-126000">
              <a:buFont typeface="+mj-lt"/>
              <a:buAutoNum type="arabicPeriod"/>
            </a:pPr>
            <a:r>
              <a:rPr lang="en-US" altLang="ko-KR" sz="900" dirty="0">
                <a:solidFill>
                  <a:srgbClr val="0000FF"/>
                </a:solidFill>
              </a:rPr>
              <a:t>Replace “S/P” by “</a:t>
            </a:r>
            <a:r>
              <a:rPr lang="en-US" altLang="ko-KR" sz="900" dirty="0">
                <a:solidFill>
                  <a:srgbClr val="0000FF"/>
                </a:solidFill>
                <a:highlight>
                  <a:srgbClr val="FFFF00"/>
                </a:highlight>
              </a:rPr>
              <a:t>High rate preamble</a:t>
            </a:r>
            <a:r>
              <a:rPr lang="en-US" altLang="ko-KR" sz="900" dirty="0">
                <a:solidFill>
                  <a:srgbClr val="0000FF"/>
                </a:solidFill>
              </a:rPr>
              <a:t>” for high rate data stream in Figure 216o. </a:t>
            </a:r>
          </a:p>
        </p:txBody>
      </p:sp>
      <p:sp>
        <p:nvSpPr>
          <p:cNvPr id="44" name="화살표: 아래쪽 43">
            <a:extLst>
              <a:ext uri="{FF2B5EF4-FFF2-40B4-BE49-F238E27FC236}">
                <a16:creationId xmlns:a16="http://schemas.microsoft.com/office/drawing/2014/main" id="{97A49676-58D0-4ECE-9663-DF729B43988D}"/>
              </a:ext>
            </a:extLst>
          </p:cNvPr>
          <p:cNvSpPr/>
          <p:nvPr/>
        </p:nvSpPr>
        <p:spPr bwMode="auto">
          <a:xfrm rot="18601835" flipV="1">
            <a:off x="5970923" y="2066309"/>
            <a:ext cx="341381" cy="359104"/>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45" name="TextBox 44">
            <a:extLst>
              <a:ext uri="{FF2B5EF4-FFF2-40B4-BE49-F238E27FC236}">
                <a16:creationId xmlns:a16="http://schemas.microsoft.com/office/drawing/2014/main" id="{5024DEB6-414B-43B8-B488-B53F26E7FE2F}"/>
              </a:ext>
            </a:extLst>
          </p:cNvPr>
          <p:cNvSpPr txBox="1"/>
          <p:nvPr/>
        </p:nvSpPr>
        <p:spPr>
          <a:xfrm>
            <a:off x="5142719" y="1959347"/>
            <a:ext cx="907621" cy="261610"/>
          </a:xfrm>
          <a:prstGeom prst="rect">
            <a:avLst/>
          </a:prstGeom>
          <a:noFill/>
        </p:spPr>
        <p:txBody>
          <a:bodyPr wrap="none" rtlCol="0">
            <a:spAutoFit/>
          </a:bodyPr>
          <a:lstStyle/>
          <a:p>
            <a:r>
              <a:rPr lang="en-US" altLang="ko-KR" sz="1100" dirty="0">
                <a:solidFill>
                  <a:srgbClr val="0000FF"/>
                </a:solidFill>
              </a:rPr>
              <a:t>“REVISED”</a:t>
            </a:r>
            <a:endParaRPr lang="ko-KR" altLang="en-US" sz="1100" dirty="0">
              <a:solidFill>
                <a:srgbClr val="0000FF"/>
              </a:solidFill>
            </a:endParaRPr>
          </a:p>
        </p:txBody>
      </p:sp>
      <p:sp>
        <p:nvSpPr>
          <p:cNvPr id="46" name="직사각형 45">
            <a:extLst>
              <a:ext uri="{FF2B5EF4-FFF2-40B4-BE49-F238E27FC236}">
                <a16:creationId xmlns:a16="http://schemas.microsoft.com/office/drawing/2014/main" id="{B1937DD0-5CA5-4A47-9BD2-02329CC679F1}"/>
              </a:ext>
            </a:extLst>
          </p:cNvPr>
          <p:cNvSpPr/>
          <p:nvPr/>
        </p:nvSpPr>
        <p:spPr bwMode="auto">
          <a:xfrm>
            <a:off x="6296618" y="2372379"/>
            <a:ext cx="651645" cy="405499"/>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48" name="화살표: 아래쪽 47">
            <a:extLst>
              <a:ext uri="{FF2B5EF4-FFF2-40B4-BE49-F238E27FC236}">
                <a16:creationId xmlns:a16="http://schemas.microsoft.com/office/drawing/2014/main" id="{F045F1E4-2809-483D-826B-A9A5034AE455}"/>
              </a:ext>
            </a:extLst>
          </p:cNvPr>
          <p:cNvSpPr/>
          <p:nvPr/>
        </p:nvSpPr>
        <p:spPr bwMode="auto">
          <a:xfrm flipH="1" flipV="1">
            <a:off x="6523386" y="3203783"/>
            <a:ext cx="418063" cy="155539"/>
          </a:xfrm>
          <a:prstGeom prst="downArrow">
            <a:avLst>
              <a:gd name="adj1" fmla="val 49445"/>
              <a:gd name="adj2" fmla="val 50000"/>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124664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그림 7">
            <a:extLst>
              <a:ext uri="{FF2B5EF4-FFF2-40B4-BE49-F238E27FC236}">
                <a16:creationId xmlns:a16="http://schemas.microsoft.com/office/drawing/2014/main" id="{26E7B885-90D8-48CE-BD97-5D6FB05EFEC5}"/>
              </a:ext>
            </a:extLst>
          </p:cNvPr>
          <p:cNvPicPr>
            <a:picLocks noChangeAspect="1"/>
          </p:cNvPicPr>
          <p:nvPr/>
        </p:nvPicPr>
        <p:blipFill>
          <a:blip r:embed="rId2"/>
          <a:stretch>
            <a:fillRect/>
          </a:stretch>
        </p:blipFill>
        <p:spPr>
          <a:xfrm>
            <a:off x="0" y="1616769"/>
            <a:ext cx="9144000" cy="3017290"/>
          </a:xfrm>
          <a:prstGeom prst="rect">
            <a:avLst/>
          </a:prstGeom>
        </p:spPr>
      </p:pic>
      <p:sp>
        <p:nvSpPr>
          <p:cNvPr id="2" name="날짜 개체 틀 1"/>
          <p:cNvSpPr>
            <a:spLocks noGrp="1"/>
          </p:cNvSpPr>
          <p:nvPr>
            <p:ph type="dt" sz="half" idx="10"/>
          </p:nvPr>
        </p:nvSpPr>
        <p:spPr/>
        <p:txBody>
          <a:bodyPr/>
          <a:lstStyle/>
          <a:p>
            <a:r>
              <a:rPr lang="en-US" altLang="ko-KR"/>
              <a:t>May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3</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I-51, I-52, and I-53</a:t>
            </a:r>
            <a:endParaRPr lang="ko-KR" altLang="en-US" sz="2800" b="1" dirty="0">
              <a:latin typeface="+mj-ea"/>
              <a:ea typeface="+mj-ea"/>
              <a:cs typeface="Arial" panose="020B0604020202020204" pitchFamily="34" charset="0"/>
            </a:endParaRP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269629"/>
            <a:ext cx="9144000" cy="353169"/>
          </a:xfrm>
          <a:prstGeom prst="rect">
            <a:avLst/>
          </a:prstGeom>
        </p:spPr>
      </p:pic>
      <p:sp>
        <p:nvSpPr>
          <p:cNvPr id="37" name="Rectangle 3">
            <a:extLst>
              <a:ext uri="{FF2B5EF4-FFF2-40B4-BE49-F238E27FC236}">
                <a16:creationId xmlns:a16="http://schemas.microsoft.com/office/drawing/2014/main" id="{AF931314-AA67-4A77-B26E-734B8A42C64B}"/>
              </a:ext>
            </a:extLst>
          </p:cNvPr>
          <p:cNvSpPr>
            <a:spLocks noChangeArrowheads="1"/>
          </p:cNvSpPr>
          <p:nvPr/>
        </p:nvSpPr>
        <p:spPr bwMode="auto">
          <a:xfrm>
            <a:off x="251520" y="5824372"/>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The proposed changes for I-51, I-52, and I-53 do not match exactly the changes in D7 redline. So, we need to check again their comment resolutions and D7 draft.</a:t>
            </a:r>
          </a:p>
        </p:txBody>
      </p:sp>
      <p:pic>
        <p:nvPicPr>
          <p:cNvPr id="9" name="그림 8">
            <a:extLst>
              <a:ext uri="{FF2B5EF4-FFF2-40B4-BE49-F238E27FC236}">
                <a16:creationId xmlns:a16="http://schemas.microsoft.com/office/drawing/2014/main" id="{1DFD382D-8EC6-4012-A62F-318F4F40084B}"/>
              </a:ext>
            </a:extLst>
          </p:cNvPr>
          <p:cNvPicPr>
            <a:picLocks noChangeAspect="1"/>
          </p:cNvPicPr>
          <p:nvPr/>
        </p:nvPicPr>
        <p:blipFill>
          <a:blip r:embed="rId4"/>
          <a:stretch>
            <a:fillRect/>
          </a:stretch>
        </p:blipFill>
        <p:spPr>
          <a:xfrm>
            <a:off x="1782519" y="4722274"/>
            <a:ext cx="4568180" cy="904590"/>
          </a:xfrm>
          <a:prstGeom prst="rect">
            <a:avLst/>
          </a:prstGeom>
        </p:spPr>
      </p:pic>
      <p:sp>
        <p:nvSpPr>
          <p:cNvPr id="29" name="직사각형 28">
            <a:extLst>
              <a:ext uri="{FF2B5EF4-FFF2-40B4-BE49-F238E27FC236}">
                <a16:creationId xmlns:a16="http://schemas.microsoft.com/office/drawing/2014/main" id="{13F3FE0D-7F44-43FA-A2DA-A588349A4EBA}"/>
              </a:ext>
            </a:extLst>
          </p:cNvPr>
          <p:cNvSpPr/>
          <p:nvPr/>
        </p:nvSpPr>
        <p:spPr bwMode="auto">
          <a:xfrm>
            <a:off x="4139952" y="1683431"/>
            <a:ext cx="2185662" cy="2950628"/>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0" name="직사각형 29">
            <a:extLst>
              <a:ext uri="{FF2B5EF4-FFF2-40B4-BE49-F238E27FC236}">
                <a16:creationId xmlns:a16="http://schemas.microsoft.com/office/drawing/2014/main" id="{4A6CC39B-085B-4CC4-89FE-3E559176F196}"/>
              </a:ext>
            </a:extLst>
          </p:cNvPr>
          <p:cNvSpPr/>
          <p:nvPr/>
        </p:nvSpPr>
        <p:spPr bwMode="auto">
          <a:xfrm>
            <a:off x="6967635" y="4748714"/>
            <a:ext cx="2185662" cy="1056550"/>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000" dirty="0">
                <a:solidFill>
                  <a:srgbClr val="0000FF"/>
                </a:solidFill>
              </a:rPr>
              <a:t>This attribute specifies FEC for low-rate encoder in </a:t>
            </a:r>
            <a:r>
              <a:rPr lang="en-US" altLang="ko-KR" sz="1000" dirty="0">
                <a:solidFill>
                  <a:srgbClr val="0000FF"/>
                </a:solidFill>
                <a:highlight>
                  <a:srgbClr val="FFFF00"/>
                </a:highlight>
              </a:rPr>
              <a:t>Hybrid Modulation. </a:t>
            </a:r>
          </a:p>
          <a:p>
            <a:r>
              <a:rPr lang="en-US" altLang="ko-KR" sz="1000" dirty="0">
                <a:solidFill>
                  <a:srgbClr val="0000FF"/>
                </a:solidFill>
              </a:rPr>
              <a:t>0: None </a:t>
            </a:r>
          </a:p>
          <a:p>
            <a:r>
              <a:rPr lang="en-US" altLang="ko-KR" sz="1000" dirty="0">
                <a:solidFill>
                  <a:srgbClr val="0000FF"/>
                </a:solidFill>
                <a:highlight>
                  <a:srgbClr val="FFFF00"/>
                </a:highlight>
              </a:rPr>
              <a:t>1: Hamming (8,4) </a:t>
            </a:r>
          </a:p>
          <a:p>
            <a:r>
              <a:rPr lang="en-US" altLang="ko-KR" sz="1000" dirty="0">
                <a:solidFill>
                  <a:srgbClr val="0000FF"/>
                </a:solidFill>
                <a:highlight>
                  <a:srgbClr val="FFFF00"/>
                </a:highlight>
              </a:rPr>
              <a:t>2: RS (15,11) </a:t>
            </a:r>
          </a:p>
          <a:p>
            <a:r>
              <a:rPr lang="en-US" altLang="ko-KR" sz="1050" dirty="0">
                <a:solidFill>
                  <a:srgbClr val="0000FF"/>
                </a:solidFill>
              </a:rPr>
              <a:t>Other values: Reserved </a:t>
            </a:r>
            <a:r>
              <a:rPr lang="en-US" altLang="ko-KR" dirty="0"/>
              <a:t>	</a:t>
            </a:r>
          </a:p>
        </p:txBody>
      </p:sp>
      <p:sp>
        <p:nvSpPr>
          <p:cNvPr id="10" name="화살표: 위로 굽음 9">
            <a:extLst>
              <a:ext uri="{FF2B5EF4-FFF2-40B4-BE49-F238E27FC236}">
                <a16:creationId xmlns:a16="http://schemas.microsoft.com/office/drawing/2014/main" id="{FAFCA601-E9EC-4FD0-8E95-DE3D1A80BEF9}"/>
              </a:ext>
            </a:extLst>
          </p:cNvPr>
          <p:cNvSpPr/>
          <p:nvPr/>
        </p:nvSpPr>
        <p:spPr bwMode="auto">
          <a:xfrm flipV="1">
            <a:off x="6325614" y="4009505"/>
            <a:ext cx="1774778" cy="718587"/>
          </a:xfrm>
          <a:prstGeom prst="bentUp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nvGrpSpPr>
          <p:cNvPr id="15" name="그룹 14">
            <a:extLst>
              <a:ext uri="{FF2B5EF4-FFF2-40B4-BE49-F238E27FC236}">
                <a16:creationId xmlns:a16="http://schemas.microsoft.com/office/drawing/2014/main" id="{CA7F49D4-C97E-4FEA-B492-2324F5502313}"/>
              </a:ext>
            </a:extLst>
          </p:cNvPr>
          <p:cNvGrpSpPr/>
          <p:nvPr/>
        </p:nvGrpSpPr>
        <p:grpSpPr>
          <a:xfrm>
            <a:off x="6479147" y="5029270"/>
            <a:ext cx="360040" cy="296416"/>
            <a:chOff x="1331640" y="682030"/>
            <a:chExt cx="360040" cy="296416"/>
          </a:xfrm>
        </p:grpSpPr>
        <p:cxnSp>
          <p:nvCxnSpPr>
            <p:cNvPr id="13" name="직선 연결선 12">
              <a:extLst>
                <a:ext uri="{FF2B5EF4-FFF2-40B4-BE49-F238E27FC236}">
                  <a16:creationId xmlns:a16="http://schemas.microsoft.com/office/drawing/2014/main" id="{73595C0D-F309-48B0-A726-61E4C0770028}"/>
                </a:ext>
              </a:extLst>
            </p:cNvPr>
            <p:cNvCxnSpPr/>
            <p:nvPr/>
          </p:nvCxnSpPr>
          <p:spPr bwMode="auto">
            <a:xfrm>
              <a:off x="1331640" y="764704"/>
              <a:ext cx="360040" cy="0"/>
            </a:xfrm>
            <a:prstGeom prst="line">
              <a:avLst/>
            </a:prstGeom>
            <a:solidFill>
              <a:schemeClr val="accent1"/>
            </a:solidFill>
            <a:ln w="38100" cap="flat" cmpd="sng" algn="ctr">
              <a:solidFill>
                <a:srgbClr val="0000FF"/>
              </a:solidFill>
              <a:prstDash val="solid"/>
              <a:round/>
              <a:headEnd type="none" w="sm" len="sm"/>
              <a:tailEnd type="none" w="sm" len="sm"/>
            </a:ln>
            <a:effectLst/>
          </p:spPr>
        </p:cxnSp>
        <p:cxnSp>
          <p:nvCxnSpPr>
            <p:cNvPr id="36" name="직선 연결선 35">
              <a:extLst>
                <a:ext uri="{FF2B5EF4-FFF2-40B4-BE49-F238E27FC236}">
                  <a16:creationId xmlns:a16="http://schemas.microsoft.com/office/drawing/2014/main" id="{E9469FFB-1935-4BA8-A127-4FC5B3E800B6}"/>
                </a:ext>
              </a:extLst>
            </p:cNvPr>
            <p:cNvCxnSpPr/>
            <p:nvPr/>
          </p:nvCxnSpPr>
          <p:spPr bwMode="auto">
            <a:xfrm>
              <a:off x="1331640" y="908720"/>
              <a:ext cx="360040" cy="0"/>
            </a:xfrm>
            <a:prstGeom prst="line">
              <a:avLst/>
            </a:prstGeom>
            <a:solidFill>
              <a:schemeClr val="accent1"/>
            </a:solidFill>
            <a:ln w="38100" cap="flat" cmpd="sng" algn="ctr">
              <a:solidFill>
                <a:srgbClr val="0000FF"/>
              </a:solidFill>
              <a:prstDash val="solid"/>
              <a:round/>
              <a:headEnd type="none" w="sm" len="sm"/>
              <a:tailEnd type="none" w="sm" len="sm"/>
            </a:ln>
            <a:effectLst/>
          </p:spPr>
        </p:cxnSp>
        <p:cxnSp>
          <p:nvCxnSpPr>
            <p:cNvPr id="39" name="직선 연결선 38">
              <a:extLst>
                <a:ext uri="{FF2B5EF4-FFF2-40B4-BE49-F238E27FC236}">
                  <a16:creationId xmlns:a16="http://schemas.microsoft.com/office/drawing/2014/main" id="{1FF25F32-9C1A-4FD5-A0B9-1C9487920AEE}"/>
                </a:ext>
              </a:extLst>
            </p:cNvPr>
            <p:cNvCxnSpPr>
              <a:cxnSpLocks/>
            </p:cNvCxnSpPr>
            <p:nvPr/>
          </p:nvCxnSpPr>
          <p:spPr bwMode="auto">
            <a:xfrm flipV="1">
              <a:off x="1407840" y="682030"/>
              <a:ext cx="207640" cy="296416"/>
            </a:xfrm>
            <a:prstGeom prst="line">
              <a:avLst/>
            </a:prstGeom>
            <a:solidFill>
              <a:schemeClr val="accent1"/>
            </a:solidFill>
            <a:ln w="38100" cap="flat" cmpd="sng" algn="ctr">
              <a:solidFill>
                <a:srgbClr val="0000FF"/>
              </a:solidFill>
              <a:prstDash val="solid"/>
              <a:round/>
              <a:headEnd type="none" w="sm" len="sm"/>
              <a:tailEnd type="none" w="sm" len="sm"/>
            </a:ln>
            <a:effectLst/>
          </p:spPr>
        </p:cxnSp>
      </p:grpSp>
      <p:sp>
        <p:nvSpPr>
          <p:cNvPr id="17" name="직사각형 16">
            <a:extLst>
              <a:ext uri="{FF2B5EF4-FFF2-40B4-BE49-F238E27FC236}">
                <a16:creationId xmlns:a16="http://schemas.microsoft.com/office/drawing/2014/main" id="{C9AFBEFE-8A47-4A0B-9F4B-8BA90B7AB605}"/>
              </a:ext>
            </a:extLst>
          </p:cNvPr>
          <p:cNvSpPr/>
          <p:nvPr/>
        </p:nvSpPr>
        <p:spPr bwMode="auto">
          <a:xfrm>
            <a:off x="3608529" y="4690230"/>
            <a:ext cx="459415" cy="339040"/>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8" name="화살표: 아래쪽 17">
            <a:extLst>
              <a:ext uri="{FF2B5EF4-FFF2-40B4-BE49-F238E27FC236}">
                <a16:creationId xmlns:a16="http://schemas.microsoft.com/office/drawing/2014/main" id="{A4BA74AE-3791-4304-9136-3A228BA05A8E}"/>
              </a:ext>
            </a:extLst>
          </p:cNvPr>
          <p:cNvSpPr/>
          <p:nvPr/>
        </p:nvSpPr>
        <p:spPr bwMode="auto">
          <a:xfrm rot="5400000" flipV="1">
            <a:off x="2670584" y="4174000"/>
            <a:ext cx="214418" cy="1661473"/>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9" name="직사각형 18">
            <a:extLst>
              <a:ext uri="{FF2B5EF4-FFF2-40B4-BE49-F238E27FC236}">
                <a16:creationId xmlns:a16="http://schemas.microsoft.com/office/drawing/2014/main" id="{17143837-688D-4925-84AA-1C91D8047D6F}"/>
              </a:ext>
            </a:extLst>
          </p:cNvPr>
          <p:cNvSpPr/>
          <p:nvPr/>
        </p:nvSpPr>
        <p:spPr bwMode="auto">
          <a:xfrm>
            <a:off x="32825" y="4888909"/>
            <a:ext cx="1914229" cy="734102"/>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000" dirty="0">
                <a:solidFill>
                  <a:srgbClr val="0000FF"/>
                </a:solidFill>
              </a:rPr>
              <a:t>So many changes corrected in “</a:t>
            </a:r>
            <a:r>
              <a:rPr lang="en-US" altLang="ko-KR" sz="1000" dirty="0">
                <a:solidFill>
                  <a:srgbClr val="0000FF"/>
                </a:solidFill>
                <a:highlight>
                  <a:srgbClr val="00FF00"/>
                </a:highlight>
              </a:rPr>
              <a:t>green</a:t>
            </a:r>
            <a:r>
              <a:rPr lang="en-US" altLang="ko-KR" sz="1000" dirty="0">
                <a:solidFill>
                  <a:srgbClr val="0000FF"/>
                </a:solidFill>
              </a:rPr>
              <a:t>” are shown in Table 115. </a:t>
            </a:r>
          </a:p>
          <a:p>
            <a:r>
              <a:rPr lang="en-US" altLang="ko-KR" sz="1000" dirty="0">
                <a:solidFill>
                  <a:srgbClr val="0000FF"/>
                </a:solidFill>
              </a:rPr>
              <a:t>What does it mean ?</a:t>
            </a:r>
          </a:p>
          <a:p>
            <a:r>
              <a:rPr lang="en-US" altLang="ko-KR" sz="1000" dirty="0">
                <a:solidFill>
                  <a:srgbClr val="0000FF"/>
                </a:solidFill>
              </a:rPr>
              <a:t>Check them again in Table 115.</a:t>
            </a:r>
          </a:p>
          <a:p>
            <a:r>
              <a:rPr lang="en-US" altLang="ko-KR" dirty="0"/>
              <a:t>	</a:t>
            </a:r>
          </a:p>
        </p:txBody>
      </p:sp>
    </p:spTree>
    <p:extLst>
      <p:ext uri="{BB962C8B-B14F-4D97-AF65-F5344CB8AC3E}">
        <p14:creationId xmlns:p14="http://schemas.microsoft.com/office/powerpoint/2010/main" val="2586798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그림 6">
            <a:extLst>
              <a:ext uri="{FF2B5EF4-FFF2-40B4-BE49-F238E27FC236}">
                <a16:creationId xmlns:a16="http://schemas.microsoft.com/office/drawing/2014/main" id="{660E2CDB-3946-4E44-BB94-A1D03B83B806}"/>
              </a:ext>
            </a:extLst>
          </p:cNvPr>
          <p:cNvPicPr>
            <a:picLocks noChangeAspect="1"/>
          </p:cNvPicPr>
          <p:nvPr/>
        </p:nvPicPr>
        <p:blipFill>
          <a:blip r:embed="rId2"/>
          <a:stretch>
            <a:fillRect/>
          </a:stretch>
        </p:blipFill>
        <p:spPr>
          <a:xfrm>
            <a:off x="9297" y="1616769"/>
            <a:ext cx="9144000" cy="3017290"/>
          </a:xfrm>
          <a:prstGeom prst="rect">
            <a:avLst/>
          </a:prstGeom>
        </p:spPr>
      </p:pic>
      <p:sp>
        <p:nvSpPr>
          <p:cNvPr id="2" name="날짜 개체 틀 1"/>
          <p:cNvSpPr>
            <a:spLocks noGrp="1"/>
          </p:cNvSpPr>
          <p:nvPr>
            <p:ph type="dt" sz="half" idx="10"/>
          </p:nvPr>
        </p:nvSpPr>
        <p:spPr/>
        <p:txBody>
          <a:bodyPr/>
          <a:lstStyle/>
          <a:p>
            <a:r>
              <a:rPr lang="en-US" altLang="ko-KR"/>
              <a:t>May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4</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I-54, I-55, and I-56</a:t>
            </a:r>
            <a:endParaRPr lang="ko-KR" altLang="en-US" sz="2800" b="1" dirty="0">
              <a:latin typeface="+mj-ea"/>
              <a:ea typeface="+mj-ea"/>
              <a:cs typeface="Arial" panose="020B0604020202020204" pitchFamily="34" charset="0"/>
            </a:endParaRP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269629"/>
            <a:ext cx="9144000" cy="353169"/>
          </a:xfrm>
          <a:prstGeom prst="rect">
            <a:avLst/>
          </a:prstGeom>
        </p:spPr>
      </p:pic>
      <p:sp>
        <p:nvSpPr>
          <p:cNvPr id="37" name="Rectangle 3">
            <a:extLst>
              <a:ext uri="{FF2B5EF4-FFF2-40B4-BE49-F238E27FC236}">
                <a16:creationId xmlns:a16="http://schemas.microsoft.com/office/drawing/2014/main" id="{AF931314-AA67-4A77-B26E-734B8A42C64B}"/>
              </a:ext>
            </a:extLst>
          </p:cNvPr>
          <p:cNvSpPr>
            <a:spLocks noChangeArrowheads="1"/>
          </p:cNvSpPr>
          <p:nvPr/>
        </p:nvSpPr>
        <p:spPr bwMode="auto">
          <a:xfrm>
            <a:off x="251520" y="5824372"/>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The proposed changes for I-54, I-55, and I-56 do not match exactly the changes in D7 redline. So, we need to check again their comment resolutions and D7 draft.</a:t>
            </a:r>
          </a:p>
        </p:txBody>
      </p:sp>
      <p:sp>
        <p:nvSpPr>
          <p:cNvPr id="29" name="직사각형 28">
            <a:extLst>
              <a:ext uri="{FF2B5EF4-FFF2-40B4-BE49-F238E27FC236}">
                <a16:creationId xmlns:a16="http://schemas.microsoft.com/office/drawing/2014/main" id="{13F3FE0D-7F44-43FA-A2DA-A588349A4EBA}"/>
              </a:ext>
            </a:extLst>
          </p:cNvPr>
          <p:cNvSpPr/>
          <p:nvPr/>
        </p:nvSpPr>
        <p:spPr bwMode="auto">
          <a:xfrm>
            <a:off x="4121292" y="1683431"/>
            <a:ext cx="2185662" cy="2950628"/>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0" name="직사각형 29">
            <a:extLst>
              <a:ext uri="{FF2B5EF4-FFF2-40B4-BE49-F238E27FC236}">
                <a16:creationId xmlns:a16="http://schemas.microsoft.com/office/drawing/2014/main" id="{4A6CC39B-085B-4CC4-89FE-3E559176F196}"/>
              </a:ext>
            </a:extLst>
          </p:cNvPr>
          <p:cNvSpPr/>
          <p:nvPr/>
        </p:nvSpPr>
        <p:spPr bwMode="auto">
          <a:xfrm>
            <a:off x="6967635" y="4748714"/>
            <a:ext cx="2185662" cy="903539"/>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000" dirty="0">
                <a:solidFill>
                  <a:srgbClr val="0000FF"/>
                </a:solidFill>
              </a:rPr>
              <a:t>This attribute specifies FEC for high-rate encoder in </a:t>
            </a:r>
            <a:r>
              <a:rPr lang="en-US" altLang="ko-KR" sz="1000" dirty="0">
                <a:solidFill>
                  <a:srgbClr val="0000FF"/>
                </a:solidFill>
                <a:highlight>
                  <a:srgbClr val="FFFF00"/>
                </a:highlight>
              </a:rPr>
              <a:t>Hybrid Modulation. </a:t>
            </a:r>
          </a:p>
          <a:p>
            <a:r>
              <a:rPr lang="en-US" altLang="ko-KR" sz="1000" dirty="0">
                <a:solidFill>
                  <a:srgbClr val="0000FF"/>
                </a:solidFill>
              </a:rPr>
              <a:t>0: None </a:t>
            </a:r>
          </a:p>
          <a:p>
            <a:r>
              <a:rPr lang="en-US" altLang="ko-KR" sz="1000" dirty="0">
                <a:solidFill>
                  <a:srgbClr val="0000FF"/>
                </a:solidFill>
                <a:highlight>
                  <a:srgbClr val="FFFF00"/>
                </a:highlight>
              </a:rPr>
              <a:t>1: Hamming (8,4) </a:t>
            </a:r>
          </a:p>
          <a:p>
            <a:r>
              <a:rPr lang="en-US" altLang="ko-KR" sz="1000" dirty="0">
                <a:solidFill>
                  <a:srgbClr val="0000FF"/>
                </a:solidFill>
                <a:highlight>
                  <a:srgbClr val="FFFF00"/>
                </a:highlight>
              </a:rPr>
              <a:t>2: RS (15,11) </a:t>
            </a:r>
            <a:endParaRPr lang="en-US" altLang="ko-KR" dirty="0"/>
          </a:p>
        </p:txBody>
      </p:sp>
      <p:sp>
        <p:nvSpPr>
          <p:cNvPr id="10" name="화살표: 위로 굽음 9">
            <a:extLst>
              <a:ext uri="{FF2B5EF4-FFF2-40B4-BE49-F238E27FC236}">
                <a16:creationId xmlns:a16="http://schemas.microsoft.com/office/drawing/2014/main" id="{FAFCA601-E9EC-4FD0-8E95-DE3D1A80BEF9}"/>
              </a:ext>
            </a:extLst>
          </p:cNvPr>
          <p:cNvSpPr/>
          <p:nvPr/>
        </p:nvSpPr>
        <p:spPr bwMode="auto">
          <a:xfrm flipV="1">
            <a:off x="6325614" y="4009505"/>
            <a:ext cx="1774778" cy="718587"/>
          </a:xfrm>
          <a:prstGeom prst="bentUp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nvGrpSpPr>
          <p:cNvPr id="15" name="그룹 14">
            <a:extLst>
              <a:ext uri="{FF2B5EF4-FFF2-40B4-BE49-F238E27FC236}">
                <a16:creationId xmlns:a16="http://schemas.microsoft.com/office/drawing/2014/main" id="{CA7F49D4-C97E-4FEA-B492-2324F5502313}"/>
              </a:ext>
            </a:extLst>
          </p:cNvPr>
          <p:cNvGrpSpPr/>
          <p:nvPr/>
        </p:nvGrpSpPr>
        <p:grpSpPr>
          <a:xfrm>
            <a:off x="6479147" y="5029270"/>
            <a:ext cx="360040" cy="296416"/>
            <a:chOff x="1331640" y="682030"/>
            <a:chExt cx="360040" cy="296416"/>
          </a:xfrm>
        </p:grpSpPr>
        <p:cxnSp>
          <p:nvCxnSpPr>
            <p:cNvPr id="13" name="직선 연결선 12">
              <a:extLst>
                <a:ext uri="{FF2B5EF4-FFF2-40B4-BE49-F238E27FC236}">
                  <a16:creationId xmlns:a16="http://schemas.microsoft.com/office/drawing/2014/main" id="{73595C0D-F309-48B0-A726-61E4C0770028}"/>
                </a:ext>
              </a:extLst>
            </p:cNvPr>
            <p:cNvCxnSpPr/>
            <p:nvPr/>
          </p:nvCxnSpPr>
          <p:spPr bwMode="auto">
            <a:xfrm>
              <a:off x="1331640" y="764704"/>
              <a:ext cx="360040" cy="0"/>
            </a:xfrm>
            <a:prstGeom prst="line">
              <a:avLst/>
            </a:prstGeom>
            <a:solidFill>
              <a:schemeClr val="accent1"/>
            </a:solidFill>
            <a:ln w="38100" cap="flat" cmpd="sng" algn="ctr">
              <a:solidFill>
                <a:srgbClr val="0000FF"/>
              </a:solidFill>
              <a:prstDash val="solid"/>
              <a:round/>
              <a:headEnd type="none" w="sm" len="sm"/>
              <a:tailEnd type="none" w="sm" len="sm"/>
            </a:ln>
            <a:effectLst/>
          </p:spPr>
        </p:cxnSp>
        <p:cxnSp>
          <p:nvCxnSpPr>
            <p:cNvPr id="36" name="직선 연결선 35">
              <a:extLst>
                <a:ext uri="{FF2B5EF4-FFF2-40B4-BE49-F238E27FC236}">
                  <a16:creationId xmlns:a16="http://schemas.microsoft.com/office/drawing/2014/main" id="{E9469FFB-1935-4BA8-A127-4FC5B3E800B6}"/>
                </a:ext>
              </a:extLst>
            </p:cNvPr>
            <p:cNvCxnSpPr/>
            <p:nvPr/>
          </p:nvCxnSpPr>
          <p:spPr bwMode="auto">
            <a:xfrm>
              <a:off x="1331640" y="908720"/>
              <a:ext cx="360040" cy="0"/>
            </a:xfrm>
            <a:prstGeom prst="line">
              <a:avLst/>
            </a:prstGeom>
            <a:solidFill>
              <a:schemeClr val="accent1"/>
            </a:solidFill>
            <a:ln w="38100" cap="flat" cmpd="sng" algn="ctr">
              <a:solidFill>
                <a:srgbClr val="0000FF"/>
              </a:solidFill>
              <a:prstDash val="solid"/>
              <a:round/>
              <a:headEnd type="none" w="sm" len="sm"/>
              <a:tailEnd type="none" w="sm" len="sm"/>
            </a:ln>
            <a:effectLst/>
          </p:spPr>
        </p:cxnSp>
        <p:cxnSp>
          <p:nvCxnSpPr>
            <p:cNvPr id="39" name="직선 연결선 38">
              <a:extLst>
                <a:ext uri="{FF2B5EF4-FFF2-40B4-BE49-F238E27FC236}">
                  <a16:creationId xmlns:a16="http://schemas.microsoft.com/office/drawing/2014/main" id="{1FF25F32-9C1A-4FD5-A0B9-1C9487920AEE}"/>
                </a:ext>
              </a:extLst>
            </p:cNvPr>
            <p:cNvCxnSpPr>
              <a:cxnSpLocks/>
            </p:cNvCxnSpPr>
            <p:nvPr/>
          </p:nvCxnSpPr>
          <p:spPr bwMode="auto">
            <a:xfrm flipV="1">
              <a:off x="1407840" y="682030"/>
              <a:ext cx="207640" cy="296416"/>
            </a:xfrm>
            <a:prstGeom prst="line">
              <a:avLst/>
            </a:prstGeom>
            <a:solidFill>
              <a:schemeClr val="accent1"/>
            </a:solidFill>
            <a:ln w="38100" cap="flat" cmpd="sng" algn="ctr">
              <a:solidFill>
                <a:srgbClr val="0000FF"/>
              </a:solidFill>
              <a:prstDash val="solid"/>
              <a:round/>
              <a:headEnd type="none" w="sm" len="sm"/>
              <a:tailEnd type="none" w="sm" len="sm"/>
            </a:ln>
            <a:effectLst/>
          </p:spPr>
        </p:cxnSp>
      </p:grpSp>
      <p:pic>
        <p:nvPicPr>
          <p:cNvPr id="11" name="그림 10">
            <a:extLst>
              <a:ext uri="{FF2B5EF4-FFF2-40B4-BE49-F238E27FC236}">
                <a16:creationId xmlns:a16="http://schemas.microsoft.com/office/drawing/2014/main" id="{F8567E1B-66F9-46A0-8270-66C53E6B1E8D}"/>
              </a:ext>
            </a:extLst>
          </p:cNvPr>
          <p:cNvPicPr>
            <a:picLocks noChangeAspect="1"/>
          </p:cNvPicPr>
          <p:nvPr/>
        </p:nvPicPr>
        <p:blipFill>
          <a:blip r:embed="rId4"/>
          <a:stretch>
            <a:fillRect/>
          </a:stretch>
        </p:blipFill>
        <p:spPr>
          <a:xfrm>
            <a:off x="1608812" y="4728093"/>
            <a:ext cx="4411211" cy="450460"/>
          </a:xfrm>
          <a:prstGeom prst="rect">
            <a:avLst/>
          </a:prstGeom>
        </p:spPr>
      </p:pic>
      <p:pic>
        <p:nvPicPr>
          <p:cNvPr id="12" name="그림 11">
            <a:extLst>
              <a:ext uri="{FF2B5EF4-FFF2-40B4-BE49-F238E27FC236}">
                <a16:creationId xmlns:a16="http://schemas.microsoft.com/office/drawing/2014/main" id="{47B24776-5735-48C7-B802-4DE30945213C}"/>
              </a:ext>
            </a:extLst>
          </p:cNvPr>
          <p:cNvPicPr>
            <a:picLocks noChangeAspect="1"/>
          </p:cNvPicPr>
          <p:nvPr/>
        </p:nvPicPr>
        <p:blipFill>
          <a:blip r:embed="rId5"/>
          <a:stretch>
            <a:fillRect/>
          </a:stretch>
        </p:blipFill>
        <p:spPr>
          <a:xfrm>
            <a:off x="4415543" y="5167267"/>
            <a:ext cx="1592039" cy="435194"/>
          </a:xfrm>
          <a:prstGeom prst="rect">
            <a:avLst/>
          </a:prstGeom>
        </p:spPr>
      </p:pic>
    </p:spTree>
    <p:extLst>
      <p:ext uri="{BB962C8B-B14F-4D97-AF65-F5344CB8AC3E}">
        <p14:creationId xmlns:p14="http://schemas.microsoft.com/office/powerpoint/2010/main" val="2666624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그림 7">
            <a:extLst>
              <a:ext uri="{FF2B5EF4-FFF2-40B4-BE49-F238E27FC236}">
                <a16:creationId xmlns:a16="http://schemas.microsoft.com/office/drawing/2014/main" id="{EF49B6F5-D995-418F-9858-322281CBD55C}"/>
              </a:ext>
            </a:extLst>
          </p:cNvPr>
          <p:cNvPicPr>
            <a:picLocks noChangeAspect="1"/>
          </p:cNvPicPr>
          <p:nvPr/>
        </p:nvPicPr>
        <p:blipFill>
          <a:blip r:embed="rId2"/>
          <a:stretch>
            <a:fillRect/>
          </a:stretch>
        </p:blipFill>
        <p:spPr>
          <a:xfrm>
            <a:off x="0" y="1594058"/>
            <a:ext cx="9144000" cy="3669884"/>
          </a:xfrm>
          <a:prstGeom prst="rect">
            <a:avLst/>
          </a:prstGeom>
        </p:spPr>
      </p:pic>
      <p:sp>
        <p:nvSpPr>
          <p:cNvPr id="2" name="날짜 개체 틀 1"/>
          <p:cNvSpPr>
            <a:spLocks noGrp="1"/>
          </p:cNvSpPr>
          <p:nvPr>
            <p:ph type="dt" sz="half" idx="10"/>
          </p:nvPr>
        </p:nvSpPr>
        <p:spPr/>
        <p:txBody>
          <a:bodyPr/>
          <a:lstStyle/>
          <a:p>
            <a:r>
              <a:rPr lang="en-US" altLang="ko-KR"/>
              <a:t>May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5</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I-58, I-59, I-60, and I-61</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128549" y="5600811"/>
            <a:ext cx="8432878" cy="70850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It’s better if the disposition details in these comments are changed like this because the same comment, CID-36, has been resolved. </a:t>
            </a: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257188"/>
            <a:ext cx="9144000" cy="353169"/>
          </a:xfrm>
          <a:prstGeom prst="rect">
            <a:avLst/>
          </a:prstGeom>
        </p:spPr>
      </p:pic>
      <p:sp>
        <p:nvSpPr>
          <p:cNvPr id="11" name="직사각형 10">
            <a:extLst>
              <a:ext uri="{FF2B5EF4-FFF2-40B4-BE49-F238E27FC236}">
                <a16:creationId xmlns:a16="http://schemas.microsoft.com/office/drawing/2014/main" id="{305860F1-3B68-40CE-9E1A-12B33FA0F342}"/>
              </a:ext>
            </a:extLst>
          </p:cNvPr>
          <p:cNvSpPr/>
          <p:nvPr/>
        </p:nvSpPr>
        <p:spPr>
          <a:xfrm>
            <a:off x="6532982" y="1673356"/>
            <a:ext cx="2592288" cy="415498"/>
          </a:xfrm>
          <a:prstGeom prst="rect">
            <a:avLst/>
          </a:prstGeom>
          <a:ln>
            <a:solidFill>
              <a:srgbClr val="0000FF"/>
            </a:solidFill>
          </a:ln>
        </p:spPr>
        <p:txBody>
          <a:bodyPr wrap="square">
            <a:spAutoFit/>
          </a:bodyPr>
          <a:lstStyle/>
          <a:p>
            <a:r>
              <a:rPr lang="en-US" altLang="ko-KR" sz="1050" dirty="0">
                <a:solidFill>
                  <a:srgbClr val="0000FF"/>
                </a:solidFill>
              </a:rPr>
              <a:t>Change all of the sub-clause numbering style from “</a:t>
            </a:r>
            <a:r>
              <a:rPr lang="en-US" altLang="ko-KR" sz="1050" dirty="0" err="1">
                <a:solidFill>
                  <a:srgbClr val="0000FF"/>
                </a:solidFill>
              </a:rPr>
              <a:t>x.y</a:t>
            </a:r>
            <a:r>
              <a:rPr lang="en-US" altLang="ko-KR" sz="1050" dirty="0">
                <a:solidFill>
                  <a:srgbClr val="0000FF"/>
                </a:solidFill>
              </a:rPr>
              <a:t>.” to “</a:t>
            </a:r>
            <a:r>
              <a:rPr lang="en-US" altLang="ko-KR" sz="1050" dirty="0" err="1">
                <a:solidFill>
                  <a:srgbClr val="0000FF"/>
                </a:solidFill>
              </a:rPr>
              <a:t>x.y</a:t>
            </a:r>
            <a:r>
              <a:rPr lang="en-US" altLang="ko-KR" sz="1050" dirty="0">
                <a:solidFill>
                  <a:srgbClr val="0000FF"/>
                </a:solidFill>
              </a:rPr>
              <a:t>”.  See CID-36.</a:t>
            </a:r>
            <a:endParaRPr lang="ko-KR" altLang="en-US" sz="1050" dirty="0"/>
          </a:p>
        </p:txBody>
      </p:sp>
      <p:sp>
        <p:nvSpPr>
          <p:cNvPr id="40" name="직사각형 39">
            <a:extLst>
              <a:ext uri="{FF2B5EF4-FFF2-40B4-BE49-F238E27FC236}">
                <a16:creationId xmlns:a16="http://schemas.microsoft.com/office/drawing/2014/main" id="{4FA585A5-6F01-4C7E-980C-6464A58CC54B}"/>
              </a:ext>
            </a:extLst>
          </p:cNvPr>
          <p:cNvSpPr/>
          <p:nvPr/>
        </p:nvSpPr>
        <p:spPr bwMode="auto">
          <a:xfrm>
            <a:off x="6923462" y="2251991"/>
            <a:ext cx="2201878" cy="228633"/>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6" name="화살표: 아래쪽 25">
            <a:extLst>
              <a:ext uri="{FF2B5EF4-FFF2-40B4-BE49-F238E27FC236}">
                <a16:creationId xmlns:a16="http://schemas.microsoft.com/office/drawing/2014/main" id="{3AA9197F-C178-4A2D-BBA5-1FA11DC8E0DA}"/>
              </a:ext>
            </a:extLst>
          </p:cNvPr>
          <p:cNvSpPr/>
          <p:nvPr/>
        </p:nvSpPr>
        <p:spPr bwMode="auto">
          <a:xfrm flipV="1">
            <a:off x="7696619" y="2102840"/>
            <a:ext cx="337113" cy="136566"/>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8" name="직사각형 17">
            <a:extLst>
              <a:ext uri="{FF2B5EF4-FFF2-40B4-BE49-F238E27FC236}">
                <a16:creationId xmlns:a16="http://schemas.microsoft.com/office/drawing/2014/main" id="{208B4449-7440-40C7-A151-07C31A714161}"/>
              </a:ext>
            </a:extLst>
          </p:cNvPr>
          <p:cNvSpPr/>
          <p:nvPr/>
        </p:nvSpPr>
        <p:spPr>
          <a:xfrm>
            <a:off x="6523041" y="2607373"/>
            <a:ext cx="2592288" cy="415498"/>
          </a:xfrm>
          <a:prstGeom prst="rect">
            <a:avLst/>
          </a:prstGeom>
          <a:ln>
            <a:solidFill>
              <a:srgbClr val="0000FF"/>
            </a:solidFill>
          </a:ln>
        </p:spPr>
        <p:txBody>
          <a:bodyPr wrap="square">
            <a:spAutoFit/>
          </a:bodyPr>
          <a:lstStyle/>
          <a:p>
            <a:r>
              <a:rPr lang="en-US" altLang="ko-KR" sz="1050" dirty="0">
                <a:solidFill>
                  <a:srgbClr val="0000FF"/>
                </a:solidFill>
              </a:rPr>
              <a:t>Change all of the sub-clause numbering style from “</a:t>
            </a:r>
            <a:r>
              <a:rPr lang="en-US" altLang="ko-KR" sz="1050" dirty="0" err="1">
                <a:solidFill>
                  <a:srgbClr val="0000FF"/>
                </a:solidFill>
              </a:rPr>
              <a:t>x.y</a:t>
            </a:r>
            <a:r>
              <a:rPr lang="en-US" altLang="ko-KR" sz="1050" dirty="0">
                <a:solidFill>
                  <a:srgbClr val="0000FF"/>
                </a:solidFill>
              </a:rPr>
              <a:t>.” to “</a:t>
            </a:r>
            <a:r>
              <a:rPr lang="en-US" altLang="ko-KR" sz="1050" dirty="0" err="1">
                <a:solidFill>
                  <a:srgbClr val="0000FF"/>
                </a:solidFill>
              </a:rPr>
              <a:t>x.y</a:t>
            </a:r>
            <a:r>
              <a:rPr lang="en-US" altLang="ko-KR" sz="1050" dirty="0">
                <a:solidFill>
                  <a:srgbClr val="0000FF"/>
                </a:solidFill>
              </a:rPr>
              <a:t>”.  See CID-36.</a:t>
            </a:r>
            <a:endParaRPr lang="ko-KR" altLang="en-US" sz="1050" dirty="0"/>
          </a:p>
        </p:txBody>
      </p:sp>
      <p:sp>
        <p:nvSpPr>
          <p:cNvPr id="19" name="직사각형 18">
            <a:extLst>
              <a:ext uri="{FF2B5EF4-FFF2-40B4-BE49-F238E27FC236}">
                <a16:creationId xmlns:a16="http://schemas.microsoft.com/office/drawing/2014/main" id="{515A2A8A-EC07-4DF7-9CB0-80E01703E38D}"/>
              </a:ext>
            </a:extLst>
          </p:cNvPr>
          <p:cNvSpPr/>
          <p:nvPr/>
        </p:nvSpPr>
        <p:spPr bwMode="auto">
          <a:xfrm>
            <a:off x="6913521" y="3186008"/>
            <a:ext cx="2201878" cy="228633"/>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0" name="화살표: 아래쪽 19">
            <a:extLst>
              <a:ext uri="{FF2B5EF4-FFF2-40B4-BE49-F238E27FC236}">
                <a16:creationId xmlns:a16="http://schemas.microsoft.com/office/drawing/2014/main" id="{20C97868-F0DD-422D-896E-C103426BF74E}"/>
              </a:ext>
            </a:extLst>
          </p:cNvPr>
          <p:cNvSpPr/>
          <p:nvPr/>
        </p:nvSpPr>
        <p:spPr bwMode="auto">
          <a:xfrm flipV="1">
            <a:off x="7686678" y="3036857"/>
            <a:ext cx="337113" cy="136566"/>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1" name="직사각형 20">
            <a:extLst>
              <a:ext uri="{FF2B5EF4-FFF2-40B4-BE49-F238E27FC236}">
                <a16:creationId xmlns:a16="http://schemas.microsoft.com/office/drawing/2014/main" id="{0CE01ED6-16AC-4769-B8A0-51F1B6D1E1EE}"/>
              </a:ext>
            </a:extLst>
          </p:cNvPr>
          <p:cNvSpPr/>
          <p:nvPr/>
        </p:nvSpPr>
        <p:spPr>
          <a:xfrm>
            <a:off x="6522971" y="3518283"/>
            <a:ext cx="2592288" cy="415498"/>
          </a:xfrm>
          <a:prstGeom prst="rect">
            <a:avLst/>
          </a:prstGeom>
          <a:ln>
            <a:solidFill>
              <a:srgbClr val="0000FF"/>
            </a:solidFill>
          </a:ln>
        </p:spPr>
        <p:txBody>
          <a:bodyPr wrap="square">
            <a:spAutoFit/>
          </a:bodyPr>
          <a:lstStyle/>
          <a:p>
            <a:r>
              <a:rPr lang="en-US" altLang="ko-KR" sz="1050" dirty="0">
                <a:solidFill>
                  <a:srgbClr val="0000FF"/>
                </a:solidFill>
              </a:rPr>
              <a:t>Change all of the sub-clause numbering style from “</a:t>
            </a:r>
            <a:r>
              <a:rPr lang="en-US" altLang="ko-KR" sz="1050" dirty="0" err="1">
                <a:solidFill>
                  <a:srgbClr val="0000FF"/>
                </a:solidFill>
              </a:rPr>
              <a:t>x.y</a:t>
            </a:r>
            <a:r>
              <a:rPr lang="en-US" altLang="ko-KR" sz="1050" dirty="0">
                <a:solidFill>
                  <a:srgbClr val="0000FF"/>
                </a:solidFill>
              </a:rPr>
              <a:t>.” to “</a:t>
            </a:r>
            <a:r>
              <a:rPr lang="en-US" altLang="ko-KR" sz="1050" dirty="0" err="1">
                <a:solidFill>
                  <a:srgbClr val="0000FF"/>
                </a:solidFill>
              </a:rPr>
              <a:t>x.y</a:t>
            </a:r>
            <a:r>
              <a:rPr lang="en-US" altLang="ko-KR" sz="1050" dirty="0">
                <a:solidFill>
                  <a:srgbClr val="0000FF"/>
                </a:solidFill>
              </a:rPr>
              <a:t>”.  See CID-36.</a:t>
            </a:r>
            <a:endParaRPr lang="ko-KR" altLang="en-US" sz="1050" dirty="0"/>
          </a:p>
        </p:txBody>
      </p:sp>
      <p:sp>
        <p:nvSpPr>
          <p:cNvPr id="22" name="직사각형 21">
            <a:extLst>
              <a:ext uri="{FF2B5EF4-FFF2-40B4-BE49-F238E27FC236}">
                <a16:creationId xmlns:a16="http://schemas.microsoft.com/office/drawing/2014/main" id="{63FEAA4B-F0BB-48FD-8D0A-15A7C06E2747}"/>
              </a:ext>
            </a:extLst>
          </p:cNvPr>
          <p:cNvSpPr/>
          <p:nvPr/>
        </p:nvSpPr>
        <p:spPr bwMode="auto">
          <a:xfrm>
            <a:off x="6913451" y="4096918"/>
            <a:ext cx="2201878" cy="228633"/>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3" name="화살표: 아래쪽 22">
            <a:extLst>
              <a:ext uri="{FF2B5EF4-FFF2-40B4-BE49-F238E27FC236}">
                <a16:creationId xmlns:a16="http://schemas.microsoft.com/office/drawing/2014/main" id="{9E57F71A-1776-42BA-A74B-FBA767920A69}"/>
              </a:ext>
            </a:extLst>
          </p:cNvPr>
          <p:cNvSpPr/>
          <p:nvPr/>
        </p:nvSpPr>
        <p:spPr bwMode="auto">
          <a:xfrm flipV="1">
            <a:off x="7686608" y="3947767"/>
            <a:ext cx="337113" cy="136566"/>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4" name="직사각형 23">
            <a:extLst>
              <a:ext uri="{FF2B5EF4-FFF2-40B4-BE49-F238E27FC236}">
                <a16:creationId xmlns:a16="http://schemas.microsoft.com/office/drawing/2014/main" id="{99E67011-3F1E-4DC9-90E4-0297876E3A19}"/>
              </a:ext>
            </a:extLst>
          </p:cNvPr>
          <p:cNvSpPr/>
          <p:nvPr/>
        </p:nvSpPr>
        <p:spPr>
          <a:xfrm>
            <a:off x="6522971" y="4429193"/>
            <a:ext cx="2592288" cy="415498"/>
          </a:xfrm>
          <a:prstGeom prst="rect">
            <a:avLst/>
          </a:prstGeom>
          <a:ln>
            <a:solidFill>
              <a:srgbClr val="0000FF"/>
            </a:solidFill>
          </a:ln>
        </p:spPr>
        <p:txBody>
          <a:bodyPr wrap="square">
            <a:spAutoFit/>
          </a:bodyPr>
          <a:lstStyle/>
          <a:p>
            <a:r>
              <a:rPr lang="en-US" altLang="ko-KR" sz="1050" dirty="0">
                <a:solidFill>
                  <a:srgbClr val="0000FF"/>
                </a:solidFill>
              </a:rPr>
              <a:t>Change all of the sub-clause numbering style from “</a:t>
            </a:r>
            <a:r>
              <a:rPr lang="en-US" altLang="ko-KR" sz="1050" dirty="0" err="1">
                <a:solidFill>
                  <a:srgbClr val="0000FF"/>
                </a:solidFill>
              </a:rPr>
              <a:t>x.y</a:t>
            </a:r>
            <a:r>
              <a:rPr lang="en-US" altLang="ko-KR" sz="1050" dirty="0">
                <a:solidFill>
                  <a:srgbClr val="0000FF"/>
                </a:solidFill>
              </a:rPr>
              <a:t>.” to “</a:t>
            </a:r>
            <a:r>
              <a:rPr lang="en-US" altLang="ko-KR" sz="1050" dirty="0" err="1">
                <a:solidFill>
                  <a:srgbClr val="0000FF"/>
                </a:solidFill>
              </a:rPr>
              <a:t>x.y</a:t>
            </a:r>
            <a:r>
              <a:rPr lang="en-US" altLang="ko-KR" sz="1050" dirty="0">
                <a:solidFill>
                  <a:srgbClr val="0000FF"/>
                </a:solidFill>
              </a:rPr>
              <a:t>”.  See CID-36.</a:t>
            </a:r>
            <a:endParaRPr lang="ko-KR" altLang="en-US" sz="1050" dirty="0"/>
          </a:p>
        </p:txBody>
      </p:sp>
      <p:sp>
        <p:nvSpPr>
          <p:cNvPr id="25" name="직사각형 24">
            <a:extLst>
              <a:ext uri="{FF2B5EF4-FFF2-40B4-BE49-F238E27FC236}">
                <a16:creationId xmlns:a16="http://schemas.microsoft.com/office/drawing/2014/main" id="{802E2B24-C814-40D7-B9A7-07F3641B2934}"/>
              </a:ext>
            </a:extLst>
          </p:cNvPr>
          <p:cNvSpPr/>
          <p:nvPr/>
        </p:nvSpPr>
        <p:spPr bwMode="auto">
          <a:xfrm>
            <a:off x="6913451" y="5007828"/>
            <a:ext cx="2201878" cy="228633"/>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7" name="화살표: 아래쪽 26">
            <a:extLst>
              <a:ext uri="{FF2B5EF4-FFF2-40B4-BE49-F238E27FC236}">
                <a16:creationId xmlns:a16="http://schemas.microsoft.com/office/drawing/2014/main" id="{239E10BC-30D3-4743-AB9F-49845D6311FC}"/>
              </a:ext>
            </a:extLst>
          </p:cNvPr>
          <p:cNvSpPr/>
          <p:nvPr/>
        </p:nvSpPr>
        <p:spPr bwMode="auto">
          <a:xfrm flipV="1">
            <a:off x="7686608" y="4858677"/>
            <a:ext cx="337113" cy="136566"/>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216945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그림 6">
            <a:extLst>
              <a:ext uri="{FF2B5EF4-FFF2-40B4-BE49-F238E27FC236}">
                <a16:creationId xmlns:a16="http://schemas.microsoft.com/office/drawing/2014/main" id="{332F675B-1F71-4D28-95F4-D61603DA39CD}"/>
              </a:ext>
            </a:extLst>
          </p:cNvPr>
          <p:cNvPicPr>
            <a:picLocks noChangeAspect="1"/>
          </p:cNvPicPr>
          <p:nvPr/>
        </p:nvPicPr>
        <p:blipFill>
          <a:blip r:embed="rId2"/>
          <a:stretch>
            <a:fillRect/>
          </a:stretch>
        </p:blipFill>
        <p:spPr>
          <a:xfrm>
            <a:off x="0" y="1694629"/>
            <a:ext cx="9144000" cy="1451063"/>
          </a:xfrm>
          <a:prstGeom prst="rect">
            <a:avLst/>
          </a:prstGeom>
        </p:spPr>
      </p:pic>
      <p:sp>
        <p:nvSpPr>
          <p:cNvPr id="2" name="날짜 개체 틀 1"/>
          <p:cNvSpPr>
            <a:spLocks noGrp="1"/>
          </p:cNvSpPr>
          <p:nvPr>
            <p:ph type="dt" sz="half" idx="10"/>
          </p:nvPr>
        </p:nvSpPr>
        <p:spPr/>
        <p:txBody>
          <a:bodyPr/>
          <a:lstStyle/>
          <a:p>
            <a:r>
              <a:rPr lang="en-US" altLang="ko-KR"/>
              <a:t>May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6</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I-65</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251520" y="3429000"/>
            <a:ext cx="8432878" cy="1152128"/>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It’s better if the disposition detail in this comment is changed like this in order to clarify the changes in Table 151c, which means “what” has been changed to “what”.</a:t>
            </a: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344269"/>
            <a:ext cx="9144000" cy="353169"/>
          </a:xfrm>
          <a:prstGeom prst="rect">
            <a:avLst/>
          </a:prstGeom>
        </p:spPr>
      </p:pic>
      <p:sp>
        <p:nvSpPr>
          <p:cNvPr id="11" name="직사각형 10">
            <a:extLst>
              <a:ext uri="{FF2B5EF4-FFF2-40B4-BE49-F238E27FC236}">
                <a16:creationId xmlns:a16="http://schemas.microsoft.com/office/drawing/2014/main" id="{305860F1-3B68-40CE-9E1A-12B33FA0F342}"/>
              </a:ext>
            </a:extLst>
          </p:cNvPr>
          <p:cNvSpPr/>
          <p:nvPr/>
        </p:nvSpPr>
        <p:spPr>
          <a:xfrm>
            <a:off x="4461670" y="2046170"/>
            <a:ext cx="2448272" cy="646331"/>
          </a:xfrm>
          <a:prstGeom prst="rect">
            <a:avLst/>
          </a:prstGeom>
          <a:ln>
            <a:solidFill>
              <a:srgbClr val="0000FF"/>
            </a:solidFill>
          </a:ln>
        </p:spPr>
        <p:txBody>
          <a:bodyPr wrap="square">
            <a:spAutoFit/>
          </a:bodyPr>
          <a:lstStyle/>
          <a:p>
            <a:r>
              <a:rPr lang="en-US" altLang="ko-KR" dirty="0">
                <a:solidFill>
                  <a:srgbClr val="0000FF"/>
                </a:solidFill>
              </a:rPr>
              <a:t>Change the power levels for Mode 2</a:t>
            </a:r>
          </a:p>
          <a:p>
            <a:r>
              <a:rPr lang="en-US" altLang="ko-KR" dirty="0">
                <a:solidFill>
                  <a:srgbClr val="0000FF"/>
                </a:solidFill>
              </a:rPr>
              <a:t> in Table 151c from “2” to “3”.</a:t>
            </a:r>
          </a:p>
          <a:p>
            <a:r>
              <a:rPr lang="en-US" altLang="ko-KR" dirty="0">
                <a:solidFill>
                  <a:srgbClr val="0000FF"/>
                </a:solidFill>
              </a:rPr>
              <a:t>See the comment, I-45.</a:t>
            </a:r>
            <a:endParaRPr lang="ko-KR" altLang="en-US" dirty="0"/>
          </a:p>
        </p:txBody>
      </p:sp>
      <p:sp>
        <p:nvSpPr>
          <p:cNvPr id="40" name="직사각형 39">
            <a:extLst>
              <a:ext uri="{FF2B5EF4-FFF2-40B4-BE49-F238E27FC236}">
                <a16:creationId xmlns:a16="http://schemas.microsoft.com/office/drawing/2014/main" id="{4FA585A5-6F01-4C7E-980C-6464A58CC54B}"/>
              </a:ext>
            </a:extLst>
          </p:cNvPr>
          <p:cNvSpPr/>
          <p:nvPr/>
        </p:nvSpPr>
        <p:spPr bwMode="auto">
          <a:xfrm>
            <a:off x="6942122" y="2924944"/>
            <a:ext cx="2201878" cy="220748"/>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4" name="화살표: 위로 굽음 13">
            <a:extLst>
              <a:ext uri="{FF2B5EF4-FFF2-40B4-BE49-F238E27FC236}">
                <a16:creationId xmlns:a16="http://schemas.microsoft.com/office/drawing/2014/main" id="{A7A4F681-365A-4667-903B-9F134DCFE8CD}"/>
              </a:ext>
            </a:extLst>
          </p:cNvPr>
          <p:cNvSpPr/>
          <p:nvPr/>
        </p:nvSpPr>
        <p:spPr bwMode="auto">
          <a:xfrm flipV="1">
            <a:off x="6914607" y="2199785"/>
            <a:ext cx="1359244" cy="718587"/>
          </a:xfrm>
          <a:prstGeom prst="bentUp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875988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그림 7">
            <a:extLst>
              <a:ext uri="{FF2B5EF4-FFF2-40B4-BE49-F238E27FC236}">
                <a16:creationId xmlns:a16="http://schemas.microsoft.com/office/drawing/2014/main" id="{EB9419CD-9DC6-473E-A1B8-E8F04C115D6E}"/>
              </a:ext>
            </a:extLst>
          </p:cNvPr>
          <p:cNvPicPr>
            <a:picLocks noChangeAspect="1"/>
          </p:cNvPicPr>
          <p:nvPr/>
        </p:nvPicPr>
        <p:blipFill>
          <a:blip r:embed="rId2"/>
          <a:stretch>
            <a:fillRect/>
          </a:stretch>
        </p:blipFill>
        <p:spPr>
          <a:xfrm>
            <a:off x="0" y="1698345"/>
            <a:ext cx="9144000" cy="1581582"/>
          </a:xfrm>
          <a:prstGeom prst="rect">
            <a:avLst/>
          </a:prstGeom>
        </p:spPr>
      </p:pic>
      <p:sp>
        <p:nvSpPr>
          <p:cNvPr id="2" name="날짜 개체 틀 1"/>
          <p:cNvSpPr>
            <a:spLocks noGrp="1"/>
          </p:cNvSpPr>
          <p:nvPr>
            <p:ph type="dt" sz="half" idx="10"/>
          </p:nvPr>
        </p:nvSpPr>
        <p:spPr/>
        <p:txBody>
          <a:bodyPr/>
          <a:lstStyle/>
          <a:p>
            <a:r>
              <a:rPr lang="en-US" altLang="ko-KR"/>
              <a:t>May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7</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I-66</a:t>
            </a:r>
            <a:endParaRPr lang="ko-KR" altLang="en-US" sz="2800" b="1" dirty="0">
              <a:latin typeface="+mj-ea"/>
              <a:ea typeface="+mj-ea"/>
              <a:cs typeface="Arial" panose="020B0604020202020204" pitchFamily="34" charset="0"/>
            </a:endParaRP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344269"/>
            <a:ext cx="9144000" cy="353169"/>
          </a:xfrm>
          <a:prstGeom prst="rect">
            <a:avLst/>
          </a:prstGeom>
        </p:spPr>
      </p:pic>
      <p:sp>
        <p:nvSpPr>
          <p:cNvPr id="28" name="화살표: 아래쪽 27">
            <a:extLst>
              <a:ext uri="{FF2B5EF4-FFF2-40B4-BE49-F238E27FC236}">
                <a16:creationId xmlns:a16="http://schemas.microsoft.com/office/drawing/2014/main" id="{8BFF37CF-DE02-4569-8309-F43E458C872F}"/>
              </a:ext>
            </a:extLst>
          </p:cNvPr>
          <p:cNvSpPr/>
          <p:nvPr/>
        </p:nvSpPr>
        <p:spPr bwMode="auto">
          <a:xfrm flipV="1">
            <a:off x="7875513" y="3279926"/>
            <a:ext cx="245941" cy="332415"/>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2" name="TextBox 11">
            <a:extLst>
              <a:ext uri="{FF2B5EF4-FFF2-40B4-BE49-F238E27FC236}">
                <a16:creationId xmlns:a16="http://schemas.microsoft.com/office/drawing/2014/main" id="{6EA20238-6799-4680-A7DD-9B3A11CC1A3B}"/>
              </a:ext>
            </a:extLst>
          </p:cNvPr>
          <p:cNvSpPr txBox="1"/>
          <p:nvPr/>
        </p:nvSpPr>
        <p:spPr>
          <a:xfrm>
            <a:off x="5580113" y="3612342"/>
            <a:ext cx="3563888" cy="1015663"/>
          </a:xfrm>
          <a:prstGeom prst="rect">
            <a:avLst/>
          </a:prstGeom>
          <a:noFill/>
          <a:ln>
            <a:solidFill>
              <a:srgbClr val="0000FF"/>
            </a:solidFill>
          </a:ln>
        </p:spPr>
        <p:txBody>
          <a:bodyPr wrap="square" rtlCol="0">
            <a:spAutoFit/>
          </a:bodyPr>
          <a:lstStyle/>
          <a:p>
            <a:pPr marL="126000" indent="-126000">
              <a:buFont typeface="+mj-lt"/>
              <a:buAutoNum type="arabicPeriod"/>
            </a:pPr>
            <a:r>
              <a:rPr lang="en-US" altLang="ko-KR" sz="1000" dirty="0">
                <a:solidFill>
                  <a:srgbClr val="0000FF"/>
                </a:solidFill>
              </a:rPr>
              <a:t>See the comment, I-48.</a:t>
            </a:r>
          </a:p>
          <a:p>
            <a:pPr marL="126000" indent="-126000">
              <a:buFont typeface="+mj-lt"/>
              <a:buAutoNum type="arabicPeriod"/>
            </a:pPr>
            <a:r>
              <a:rPr lang="en-US" altLang="ko-KR" sz="1000" dirty="0">
                <a:solidFill>
                  <a:srgbClr val="0000FF"/>
                </a:solidFill>
              </a:rPr>
              <a:t>Change “FEC” to “Outer FEC” in Table 151d.</a:t>
            </a:r>
          </a:p>
          <a:p>
            <a:pPr marL="126000" indent="-126000">
              <a:buFont typeface="+mj-lt"/>
              <a:buAutoNum type="arabicPeriod"/>
            </a:pPr>
            <a:r>
              <a:rPr lang="en-US" altLang="ko-KR" sz="1000" dirty="0">
                <a:solidFill>
                  <a:srgbClr val="0000FF"/>
                </a:solidFill>
              </a:rPr>
              <a:t>Change “Hamming (15,11)” to “RS (15,11)” in Table 151d.</a:t>
            </a:r>
          </a:p>
          <a:p>
            <a:pPr marL="126000" indent="-126000">
              <a:buFont typeface="+mj-lt"/>
              <a:buAutoNum type="arabicPeriod"/>
            </a:pPr>
            <a:r>
              <a:rPr lang="en-US" altLang="ko-KR" sz="1000" dirty="0">
                <a:solidFill>
                  <a:srgbClr val="0000FF"/>
                </a:solidFill>
              </a:rPr>
              <a:t>Change “RS (15,11)” to “RS (15,7)” in Table 151d.</a:t>
            </a:r>
          </a:p>
          <a:p>
            <a:pPr marL="126000" indent="-126000">
              <a:buFont typeface="+mj-lt"/>
              <a:buAutoNum type="arabicPeriod"/>
            </a:pPr>
            <a:r>
              <a:rPr lang="en-US" altLang="ko-KR" sz="1000" dirty="0">
                <a:solidFill>
                  <a:srgbClr val="0000FF"/>
                </a:solidFill>
              </a:rPr>
              <a:t>Add a new line for “Inner FEC” with “CC (1,4) for Mode 1, CC (1,3) for Mode 2, and CC (1,4) for Mode 3” to Table 151d.</a:t>
            </a:r>
            <a:endParaRPr lang="ko-KR" altLang="en-US" sz="1000" dirty="0">
              <a:solidFill>
                <a:srgbClr val="0000FF"/>
              </a:solidFill>
            </a:endParaRPr>
          </a:p>
        </p:txBody>
      </p:sp>
      <p:sp>
        <p:nvSpPr>
          <p:cNvPr id="18" name="직사각형 17">
            <a:extLst>
              <a:ext uri="{FF2B5EF4-FFF2-40B4-BE49-F238E27FC236}">
                <a16:creationId xmlns:a16="http://schemas.microsoft.com/office/drawing/2014/main" id="{5E558E5C-BA5E-4DFD-9668-DC788B6A27BC}"/>
              </a:ext>
            </a:extLst>
          </p:cNvPr>
          <p:cNvSpPr/>
          <p:nvPr/>
        </p:nvSpPr>
        <p:spPr bwMode="auto">
          <a:xfrm>
            <a:off x="6863042" y="1689445"/>
            <a:ext cx="2270884" cy="1569155"/>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0" name="Rectangle 3">
            <a:extLst>
              <a:ext uri="{FF2B5EF4-FFF2-40B4-BE49-F238E27FC236}">
                <a16:creationId xmlns:a16="http://schemas.microsoft.com/office/drawing/2014/main" id="{B11FEF84-4C43-493B-8894-E7BAEF38421E}"/>
              </a:ext>
            </a:extLst>
          </p:cNvPr>
          <p:cNvSpPr>
            <a:spLocks noChangeArrowheads="1"/>
          </p:cNvSpPr>
          <p:nvPr/>
        </p:nvSpPr>
        <p:spPr bwMode="auto">
          <a:xfrm>
            <a:off x="251520" y="5363712"/>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It’s better if the disposition detail in this comment is changed like this because the changes in 16.4.3 and Table 115 have also been done for I-48 comment.</a:t>
            </a:r>
          </a:p>
        </p:txBody>
      </p:sp>
    </p:spTree>
    <p:extLst>
      <p:ext uri="{BB962C8B-B14F-4D97-AF65-F5344CB8AC3E}">
        <p14:creationId xmlns:p14="http://schemas.microsoft.com/office/powerpoint/2010/main" val="481411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그림 6">
            <a:extLst>
              <a:ext uri="{FF2B5EF4-FFF2-40B4-BE49-F238E27FC236}">
                <a16:creationId xmlns:a16="http://schemas.microsoft.com/office/drawing/2014/main" id="{37ED8445-DAC7-46A2-8042-F48D47DDC907}"/>
              </a:ext>
            </a:extLst>
          </p:cNvPr>
          <p:cNvPicPr>
            <a:picLocks noChangeAspect="1"/>
          </p:cNvPicPr>
          <p:nvPr/>
        </p:nvPicPr>
        <p:blipFill>
          <a:blip r:embed="rId2"/>
          <a:stretch>
            <a:fillRect/>
          </a:stretch>
        </p:blipFill>
        <p:spPr>
          <a:xfrm>
            <a:off x="0" y="1697438"/>
            <a:ext cx="9144000" cy="1581582"/>
          </a:xfrm>
          <a:prstGeom prst="rect">
            <a:avLst/>
          </a:prstGeom>
        </p:spPr>
      </p:pic>
      <p:sp>
        <p:nvSpPr>
          <p:cNvPr id="2" name="날짜 개체 틀 1"/>
          <p:cNvSpPr>
            <a:spLocks noGrp="1"/>
          </p:cNvSpPr>
          <p:nvPr>
            <p:ph type="dt" sz="half" idx="10"/>
          </p:nvPr>
        </p:nvSpPr>
        <p:spPr/>
        <p:txBody>
          <a:bodyPr/>
          <a:lstStyle/>
          <a:p>
            <a:r>
              <a:rPr lang="en-US" altLang="ko-KR"/>
              <a:t>May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8</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I-67</a:t>
            </a:r>
            <a:endParaRPr lang="ko-KR" altLang="en-US" sz="2800" b="1" dirty="0">
              <a:latin typeface="+mj-ea"/>
              <a:ea typeface="+mj-ea"/>
              <a:cs typeface="Arial" panose="020B0604020202020204" pitchFamily="34" charset="0"/>
            </a:endParaRP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344269"/>
            <a:ext cx="9144000" cy="353169"/>
          </a:xfrm>
          <a:prstGeom prst="rect">
            <a:avLst/>
          </a:prstGeom>
        </p:spPr>
      </p:pic>
      <p:sp>
        <p:nvSpPr>
          <p:cNvPr id="28" name="화살표: 아래쪽 27">
            <a:extLst>
              <a:ext uri="{FF2B5EF4-FFF2-40B4-BE49-F238E27FC236}">
                <a16:creationId xmlns:a16="http://schemas.microsoft.com/office/drawing/2014/main" id="{8BFF37CF-DE02-4569-8309-F43E458C872F}"/>
              </a:ext>
            </a:extLst>
          </p:cNvPr>
          <p:cNvSpPr/>
          <p:nvPr/>
        </p:nvSpPr>
        <p:spPr bwMode="auto">
          <a:xfrm rot="5400000" flipV="1">
            <a:off x="6548236" y="1769484"/>
            <a:ext cx="245941" cy="332415"/>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2" name="TextBox 11">
            <a:extLst>
              <a:ext uri="{FF2B5EF4-FFF2-40B4-BE49-F238E27FC236}">
                <a16:creationId xmlns:a16="http://schemas.microsoft.com/office/drawing/2014/main" id="{6EA20238-6799-4680-A7DD-9B3A11CC1A3B}"/>
              </a:ext>
            </a:extLst>
          </p:cNvPr>
          <p:cNvSpPr txBox="1"/>
          <p:nvPr/>
        </p:nvSpPr>
        <p:spPr>
          <a:xfrm>
            <a:off x="3730152" y="1781804"/>
            <a:ext cx="2778325" cy="307777"/>
          </a:xfrm>
          <a:prstGeom prst="rect">
            <a:avLst/>
          </a:prstGeom>
          <a:noFill/>
          <a:ln>
            <a:solidFill>
              <a:srgbClr val="0000FF"/>
            </a:solidFill>
          </a:ln>
        </p:spPr>
        <p:txBody>
          <a:bodyPr wrap="none" rtlCol="0">
            <a:spAutoFit/>
          </a:bodyPr>
          <a:lstStyle/>
          <a:p>
            <a:r>
              <a:rPr lang="en-US" altLang="ko-KR" sz="1400" dirty="0">
                <a:solidFill>
                  <a:srgbClr val="0000FF"/>
                </a:solidFill>
              </a:rPr>
              <a:t>“See the comments, I-48 and I-66.” </a:t>
            </a:r>
          </a:p>
        </p:txBody>
      </p:sp>
      <p:sp>
        <p:nvSpPr>
          <p:cNvPr id="18" name="직사각형 17">
            <a:extLst>
              <a:ext uri="{FF2B5EF4-FFF2-40B4-BE49-F238E27FC236}">
                <a16:creationId xmlns:a16="http://schemas.microsoft.com/office/drawing/2014/main" id="{5E558E5C-BA5E-4DFD-9668-DC788B6A27BC}"/>
              </a:ext>
            </a:extLst>
          </p:cNvPr>
          <p:cNvSpPr/>
          <p:nvPr/>
        </p:nvSpPr>
        <p:spPr bwMode="auto">
          <a:xfrm>
            <a:off x="6863042" y="1689445"/>
            <a:ext cx="2270884" cy="1569155"/>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0" name="Rectangle 3">
            <a:extLst>
              <a:ext uri="{FF2B5EF4-FFF2-40B4-BE49-F238E27FC236}">
                <a16:creationId xmlns:a16="http://schemas.microsoft.com/office/drawing/2014/main" id="{B11FEF84-4C43-493B-8894-E7BAEF38421E}"/>
              </a:ext>
            </a:extLst>
          </p:cNvPr>
          <p:cNvSpPr>
            <a:spLocks noChangeArrowheads="1"/>
          </p:cNvSpPr>
          <p:nvPr/>
        </p:nvSpPr>
        <p:spPr bwMode="auto">
          <a:xfrm>
            <a:off x="179512" y="4054391"/>
            <a:ext cx="8568952"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It’s better if the disposition detail in this comment is changed like this because the changes in 16.4.3, Table 115, and Table 151d have already been done for I-48 and I-66 comments.</a:t>
            </a:r>
          </a:p>
        </p:txBody>
      </p:sp>
    </p:spTree>
    <p:extLst>
      <p:ext uri="{BB962C8B-B14F-4D97-AF65-F5344CB8AC3E}">
        <p14:creationId xmlns:p14="http://schemas.microsoft.com/office/powerpoint/2010/main" val="915598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그림 7">
            <a:extLst>
              <a:ext uri="{FF2B5EF4-FFF2-40B4-BE49-F238E27FC236}">
                <a16:creationId xmlns:a16="http://schemas.microsoft.com/office/drawing/2014/main" id="{F364A523-E39D-43BE-B587-0ED84CD2A24E}"/>
              </a:ext>
            </a:extLst>
          </p:cNvPr>
          <p:cNvPicPr>
            <a:picLocks noChangeAspect="1"/>
          </p:cNvPicPr>
          <p:nvPr/>
        </p:nvPicPr>
        <p:blipFill>
          <a:blip r:embed="rId2"/>
          <a:stretch>
            <a:fillRect/>
          </a:stretch>
        </p:blipFill>
        <p:spPr>
          <a:xfrm>
            <a:off x="0" y="1687532"/>
            <a:ext cx="9144000" cy="1581582"/>
          </a:xfrm>
          <a:prstGeom prst="rect">
            <a:avLst/>
          </a:prstGeom>
        </p:spPr>
      </p:pic>
      <p:sp>
        <p:nvSpPr>
          <p:cNvPr id="2" name="날짜 개체 틀 1"/>
          <p:cNvSpPr>
            <a:spLocks noGrp="1"/>
          </p:cNvSpPr>
          <p:nvPr>
            <p:ph type="dt" sz="half" idx="10"/>
          </p:nvPr>
        </p:nvSpPr>
        <p:spPr/>
        <p:txBody>
          <a:bodyPr/>
          <a:lstStyle/>
          <a:p>
            <a:r>
              <a:rPr lang="en-US" altLang="ko-KR"/>
              <a:t>May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9</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I-68</a:t>
            </a:r>
            <a:endParaRPr lang="ko-KR" altLang="en-US" sz="2800" b="1" dirty="0">
              <a:latin typeface="+mj-ea"/>
              <a:ea typeface="+mj-ea"/>
              <a:cs typeface="Arial" panose="020B0604020202020204" pitchFamily="34" charset="0"/>
            </a:endParaRP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344269"/>
            <a:ext cx="9144000" cy="353169"/>
          </a:xfrm>
          <a:prstGeom prst="rect">
            <a:avLst/>
          </a:prstGeom>
        </p:spPr>
      </p:pic>
      <p:sp>
        <p:nvSpPr>
          <p:cNvPr id="28" name="화살표: 아래쪽 27">
            <a:extLst>
              <a:ext uri="{FF2B5EF4-FFF2-40B4-BE49-F238E27FC236}">
                <a16:creationId xmlns:a16="http://schemas.microsoft.com/office/drawing/2014/main" id="{8BFF37CF-DE02-4569-8309-F43E458C872F}"/>
              </a:ext>
            </a:extLst>
          </p:cNvPr>
          <p:cNvSpPr/>
          <p:nvPr/>
        </p:nvSpPr>
        <p:spPr bwMode="auto">
          <a:xfrm rot="5400000" flipV="1">
            <a:off x="6548236" y="1769484"/>
            <a:ext cx="245941" cy="332415"/>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2" name="TextBox 11">
            <a:extLst>
              <a:ext uri="{FF2B5EF4-FFF2-40B4-BE49-F238E27FC236}">
                <a16:creationId xmlns:a16="http://schemas.microsoft.com/office/drawing/2014/main" id="{6EA20238-6799-4680-A7DD-9B3A11CC1A3B}"/>
              </a:ext>
            </a:extLst>
          </p:cNvPr>
          <p:cNvSpPr txBox="1"/>
          <p:nvPr/>
        </p:nvSpPr>
        <p:spPr>
          <a:xfrm>
            <a:off x="3723932" y="1781804"/>
            <a:ext cx="2778325" cy="307777"/>
          </a:xfrm>
          <a:prstGeom prst="rect">
            <a:avLst/>
          </a:prstGeom>
          <a:noFill/>
          <a:ln>
            <a:solidFill>
              <a:srgbClr val="0000FF"/>
            </a:solidFill>
          </a:ln>
        </p:spPr>
        <p:txBody>
          <a:bodyPr wrap="none" rtlCol="0">
            <a:spAutoFit/>
          </a:bodyPr>
          <a:lstStyle/>
          <a:p>
            <a:r>
              <a:rPr lang="en-US" altLang="ko-KR" sz="1400" dirty="0">
                <a:solidFill>
                  <a:srgbClr val="0000FF"/>
                </a:solidFill>
              </a:rPr>
              <a:t>“See the comments, I-48 and I-66.” </a:t>
            </a:r>
          </a:p>
        </p:txBody>
      </p:sp>
      <p:sp>
        <p:nvSpPr>
          <p:cNvPr id="18" name="직사각형 17">
            <a:extLst>
              <a:ext uri="{FF2B5EF4-FFF2-40B4-BE49-F238E27FC236}">
                <a16:creationId xmlns:a16="http://schemas.microsoft.com/office/drawing/2014/main" id="{5E558E5C-BA5E-4DFD-9668-DC788B6A27BC}"/>
              </a:ext>
            </a:extLst>
          </p:cNvPr>
          <p:cNvSpPr/>
          <p:nvPr/>
        </p:nvSpPr>
        <p:spPr bwMode="auto">
          <a:xfrm>
            <a:off x="6863042" y="1689445"/>
            <a:ext cx="2270884" cy="1569155"/>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0" name="Rectangle 3">
            <a:extLst>
              <a:ext uri="{FF2B5EF4-FFF2-40B4-BE49-F238E27FC236}">
                <a16:creationId xmlns:a16="http://schemas.microsoft.com/office/drawing/2014/main" id="{B11FEF84-4C43-493B-8894-E7BAEF38421E}"/>
              </a:ext>
            </a:extLst>
          </p:cNvPr>
          <p:cNvSpPr>
            <a:spLocks noChangeArrowheads="1"/>
          </p:cNvSpPr>
          <p:nvPr/>
        </p:nvSpPr>
        <p:spPr bwMode="auto">
          <a:xfrm>
            <a:off x="179512" y="4054391"/>
            <a:ext cx="8496944"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It’s better if the disposition detail in this comment is changed like this because the changes in 16.4.3, Table 115, and Table 151d have already been done for I-48 and I-66 comments.</a:t>
            </a:r>
          </a:p>
        </p:txBody>
      </p:sp>
    </p:spTree>
    <p:extLst>
      <p:ext uri="{BB962C8B-B14F-4D97-AF65-F5344CB8AC3E}">
        <p14:creationId xmlns:p14="http://schemas.microsoft.com/office/powerpoint/2010/main" val="1613754658"/>
      </p:ext>
    </p:extLst>
  </p:cSld>
  <p:clrMapOvr>
    <a:masterClrMapping/>
  </p:clrMapOvr>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10814</TotalTime>
  <Words>2795</Words>
  <Application>Microsoft Office PowerPoint</Application>
  <PresentationFormat>화면 슬라이드 쇼(4:3)</PresentationFormat>
  <Paragraphs>275</Paragraphs>
  <Slides>26</Slides>
  <Notes>2</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26</vt:i4>
      </vt:variant>
    </vt:vector>
  </HeadingPairs>
  <TitlesOfParts>
    <vt:vector size="34" baseType="lpstr">
      <vt:lpstr>Arial Unicode MS</vt:lpstr>
      <vt:lpstr>宋体</vt:lpstr>
      <vt:lpstr>굴림</vt:lpstr>
      <vt:lpstr>맑은 고딕</vt:lpstr>
      <vt:lpstr>Arial</vt:lpstr>
      <vt:lpstr>Times New Roman</vt:lpstr>
      <vt:lpstr>Wingdings</vt:lpstr>
      <vt:lpstr>high_speed_proposals</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ETRI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Flicker Mitigation Solutions of PHYs in IEEE802.15.7</dc:title>
  <dc:subject>IEEE 802.15 &lt;subject&gt;</dc:subject>
  <dc:creator>Sang-Kyu Lim</dc:creator>
  <dc:description>&lt;doc#&gt;</dc:description>
  <cp:lastModifiedBy>USER</cp:lastModifiedBy>
  <cp:revision>620</cp:revision>
  <cp:lastPrinted>2018-04-17T08:30:56Z</cp:lastPrinted>
  <dcterms:created xsi:type="dcterms:W3CDTF">2016-01-08T02:18:10Z</dcterms:created>
  <dcterms:modified xsi:type="dcterms:W3CDTF">2024-05-06T07:25:40Z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1457341904</vt:lpwstr>
  </property>
</Properties>
</file>