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slide" Target="slides/slide16.xml"/><Relationship Id="rId26"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en-IE" sz="4400" spc="-1" strike="noStrike">
                <a:solidFill>
                  <a:srgbClr val="000000"/>
                </a:solidFill>
                <a:latin typeface="Arial"/>
              </a:rPr>
              <a:t>Click to move the slide</a:t>
            </a:r>
            <a:endParaRPr b="0" lang="en-IE" sz="4400" spc="-1" strike="noStrike">
              <a:solidFill>
                <a:srgbClr val="000000"/>
              </a:solidFill>
              <a:latin typeface="Arial"/>
            </a:endParaRPr>
          </a:p>
        </p:txBody>
      </p:sp>
      <p:sp>
        <p:nvSpPr>
          <p:cNvPr id="324"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en-IE" sz="2000" spc="-1" strike="noStrike">
                <a:solidFill>
                  <a:srgbClr val="000000"/>
                </a:solidFill>
                <a:latin typeface="Arial"/>
              </a:rPr>
              <a:t>Click to edit the notes format</a:t>
            </a:r>
            <a:endParaRPr b="0" lang="en-IE" sz="2000" spc="-1" strike="noStrike">
              <a:solidFill>
                <a:srgbClr val="000000"/>
              </a:solidFill>
              <a:latin typeface="Arial"/>
            </a:endParaRPr>
          </a:p>
        </p:txBody>
      </p:sp>
      <p:sp>
        <p:nvSpPr>
          <p:cNvPr id="325"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en-IE" sz="1400" spc="-1" strike="noStrike">
                <a:solidFill>
                  <a:srgbClr val="000000"/>
                </a:solidFill>
                <a:latin typeface="Times New Roman"/>
              </a:rPr>
              <a:t>&lt;header&gt;</a:t>
            </a:r>
            <a:endParaRPr b="0" lang="en-IE" sz="1400" spc="-1" strike="noStrike">
              <a:solidFill>
                <a:srgbClr val="000000"/>
              </a:solidFill>
              <a:latin typeface="Times New Roman"/>
            </a:endParaRPr>
          </a:p>
        </p:txBody>
      </p:sp>
      <p:sp>
        <p:nvSpPr>
          <p:cNvPr id="326"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indent="0" algn="r">
              <a:buNone/>
              <a:defRPr b="0" lang="en-IE" sz="1400" spc="-1" strike="noStrike">
                <a:solidFill>
                  <a:srgbClr val="000000"/>
                </a:solidFill>
                <a:latin typeface="Times New Roman"/>
              </a:defRPr>
            </a:lvl1pPr>
          </a:lstStyle>
          <a:p>
            <a:pPr indent="0" algn="r">
              <a:buNone/>
            </a:pPr>
            <a:r>
              <a:rPr b="0" lang="en-IE" sz="1400" spc="-1" strike="noStrike">
                <a:solidFill>
                  <a:srgbClr val="000000"/>
                </a:solidFill>
                <a:latin typeface="Times New Roman"/>
              </a:rPr>
              <a:t>&lt;date/time&gt;</a:t>
            </a:r>
            <a:endParaRPr b="0" lang="en-IE" sz="1400" spc="-1" strike="noStrike">
              <a:solidFill>
                <a:srgbClr val="000000"/>
              </a:solidFill>
              <a:latin typeface="Times New Roman"/>
            </a:endParaRPr>
          </a:p>
        </p:txBody>
      </p:sp>
      <p:sp>
        <p:nvSpPr>
          <p:cNvPr id="327"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indent="0">
              <a:buNone/>
              <a:defRPr b="0" lang="en-IE" sz="1400" spc="-1" strike="noStrike">
                <a:solidFill>
                  <a:srgbClr val="000000"/>
                </a:solidFill>
                <a:latin typeface="Times New Roman"/>
              </a:defRPr>
            </a:lvl1pPr>
          </a:lstStyle>
          <a:p>
            <a:pPr indent="0">
              <a:buNone/>
            </a:pPr>
            <a:r>
              <a:rPr b="0" lang="en-IE" sz="1400" spc="-1" strike="noStrike">
                <a:solidFill>
                  <a:srgbClr val="000000"/>
                </a:solidFill>
                <a:latin typeface="Times New Roman"/>
              </a:rPr>
              <a:t>&lt;footer&gt;</a:t>
            </a:r>
            <a:endParaRPr b="0" lang="en-IE" sz="1400" spc="-1" strike="noStrike">
              <a:solidFill>
                <a:srgbClr val="000000"/>
              </a:solidFill>
              <a:latin typeface="Times New Roman"/>
            </a:endParaRPr>
          </a:p>
        </p:txBody>
      </p:sp>
      <p:sp>
        <p:nvSpPr>
          <p:cNvPr id="328"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indent="0" algn="r">
              <a:buNone/>
              <a:defRPr b="0" lang="en-IE" sz="1400" spc="-1" strike="noStrike">
                <a:solidFill>
                  <a:srgbClr val="000000"/>
                </a:solidFill>
                <a:latin typeface="Times New Roman"/>
              </a:defRPr>
            </a:lvl1pPr>
          </a:lstStyle>
          <a:p>
            <a:pPr indent="0" algn="r">
              <a:buNone/>
            </a:pPr>
            <a:fld id="{054F59B2-3BD9-4F3E-906C-ED282EF17F87}" type="slidenum">
              <a:rPr b="0" lang="en-IE" sz="1400" spc="-1" strike="noStrike">
                <a:solidFill>
                  <a:srgbClr val="000000"/>
                </a:solidFill>
                <a:latin typeface="Times New Roman"/>
              </a:rPr>
              <a:t>&lt;number&gt;</a:t>
            </a:fld>
            <a:endParaRPr b="0" lang="en-IE"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4" name="CustomShape 1"/>
          <p:cNvSpPr/>
          <p:nvPr/>
        </p:nvSpPr>
        <p:spPr>
          <a:xfrm>
            <a:off x="3288600" y="9736920"/>
            <a:ext cx="871560" cy="777960"/>
          </a:xfrm>
          <a:prstGeom prst="rect">
            <a:avLst/>
          </a:prstGeom>
          <a:noFill/>
          <a:ln w="0">
            <a:noFill/>
          </a:ln>
        </p:spPr>
        <p:style>
          <a:lnRef idx="0"/>
          <a:fillRef idx="0"/>
          <a:effectRef idx="0"/>
          <a:fontRef idx="minor"/>
        </p:style>
        <p:txBody>
          <a:bodyPr lIns="0" rIns="0" tIns="0" bIns="0" anchor="t">
            <a:noAutofit/>
          </a:bodyPr>
          <a:p>
            <a:pPr algn="r">
              <a:lnSpc>
                <a:spcPct val="100000"/>
              </a:lnSpc>
            </a:pPr>
            <a:fld id="{A849AF0A-E59B-40F5-8B6D-8B2600932A1C}" type="slidenum">
              <a:rPr b="0" lang="en-IE" sz="1300" spc="-1" strike="noStrike">
                <a:solidFill>
                  <a:srgbClr val="000000"/>
                </a:solidFill>
                <a:latin typeface="Times New Roman"/>
                <a:ea typeface="MS PGothic"/>
              </a:rPr>
              <a:t>&lt;number&gt;</a:t>
            </a:fld>
            <a:endParaRPr b="0" lang="en-IE" sz="1300" spc="-1" strike="noStrike">
              <a:solidFill>
                <a:srgbClr val="000000"/>
              </a:solidFill>
              <a:latin typeface="Arial"/>
            </a:endParaRPr>
          </a:p>
        </p:txBody>
      </p:sp>
      <p:sp>
        <p:nvSpPr>
          <p:cNvPr id="365" name="PlaceHolder 1"/>
          <p:cNvSpPr>
            <a:spLocks noGrp="1"/>
          </p:cNvSpPr>
          <p:nvPr>
            <p:ph type="body"/>
          </p:nvPr>
        </p:nvSpPr>
        <p:spPr>
          <a:xfrm>
            <a:off x="1036080" y="4777200"/>
            <a:ext cx="5673960" cy="4500000"/>
          </a:xfrm>
          <a:prstGeom prst="rect">
            <a:avLst/>
          </a:prstGeom>
          <a:noFill/>
          <a:ln w="0">
            <a:noFill/>
          </a:ln>
        </p:spPr>
        <p:txBody>
          <a:bodyPr lIns="95760" rIns="95760" tIns="47160" bIns="47160" anchor="t">
            <a:noAutofit/>
          </a:bodyPr>
          <a:p>
            <a:pPr marL="216000" indent="0">
              <a:buNone/>
            </a:pPr>
            <a:endParaRPr b="0" lang="en-IE" sz="1800" spc="-1" strike="noStrike">
              <a:solidFill>
                <a:srgbClr val="000000"/>
              </a:solidFill>
              <a:latin typeface="Arial"/>
            </a:endParaRPr>
          </a:p>
        </p:txBody>
      </p:sp>
      <p:sp>
        <p:nvSpPr>
          <p:cNvPr id="366" name="PlaceHolder 2"/>
          <p:cNvSpPr>
            <a:spLocks noGrp="1"/>
          </p:cNvSpPr>
          <p:nvPr>
            <p:ph type="sldImg"/>
          </p:nvPr>
        </p:nvSpPr>
        <p:spPr>
          <a:xfrm>
            <a:off x="1282680" y="760320"/>
            <a:ext cx="5186160" cy="373248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IE"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IE"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IE"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4200" cy="195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802.15-24-0219-00</a:t>
            </a:r>
            <a:endParaRPr b="0" lang="en-IE"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0440" cy="2869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0440" cy="2869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A7EC674-11A1-4C35-91F5-8227D7CBC4C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6" name="CustomShape 7"/>
          <p:cNvSpPr/>
          <p:nvPr/>
        </p:nvSpPr>
        <p:spPr>
          <a:xfrm>
            <a:off x="7040160" y="6490080"/>
            <a:ext cx="1720440" cy="2869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7" name="CustomShape 8"/>
          <p:cNvSpPr/>
          <p:nvPr/>
        </p:nvSpPr>
        <p:spPr>
          <a:xfrm>
            <a:off x="685800" y="365760"/>
            <a:ext cx="2556000" cy="195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4200" cy="195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802.15-24-0219-00</a:t>
            </a:r>
            <a:endParaRPr b="0" lang="en-IE"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0440" cy="2869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0440" cy="2869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FA2AB2B-7191-405F-8C1F-45709FF1AE4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52" name="CustomShape 7"/>
          <p:cNvSpPr/>
          <p:nvPr/>
        </p:nvSpPr>
        <p:spPr>
          <a:xfrm>
            <a:off x="7040160" y="6490080"/>
            <a:ext cx="1720440" cy="2869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53" name="CustomShape 8"/>
          <p:cNvSpPr/>
          <p:nvPr/>
        </p:nvSpPr>
        <p:spPr>
          <a:xfrm>
            <a:off x="685800" y="365760"/>
            <a:ext cx="2556000" cy="195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4200" cy="195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802.15-24-0219-00</a:t>
            </a:r>
            <a:endParaRPr b="0" lang="en-IE"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0440" cy="2869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0440" cy="2869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4D2B221-98BA-457E-BA69-98BC16E4CBA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98" name="CustomShape 7"/>
          <p:cNvSpPr/>
          <p:nvPr/>
        </p:nvSpPr>
        <p:spPr>
          <a:xfrm>
            <a:off x="7040160" y="6490080"/>
            <a:ext cx="1720440" cy="2869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99" name="CustomShape 8"/>
          <p:cNvSpPr/>
          <p:nvPr/>
        </p:nvSpPr>
        <p:spPr>
          <a:xfrm>
            <a:off x="685800" y="365760"/>
            <a:ext cx="2556000" cy="195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4200" cy="195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802.15-24-0219-00</a:t>
            </a:r>
            <a:endParaRPr b="0" lang="en-IE"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20440" cy="2869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20440" cy="2869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5EE77E7-D335-41D3-9061-38AF519F832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144" name="CustomShape 7"/>
          <p:cNvSpPr/>
          <p:nvPr/>
        </p:nvSpPr>
        <p:spPr>
          <a:xfrm>
            <a:off x="7040160" y="6490080"/>
            <a:ext cx="1720440" cy="2869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145" name="CustomShape 8"/>
          <p:cNvSpPr/>
          <p:nvPr/>
        </p:nvSpPr>
        <p:spPr>
          <a:xfrm>
            <a:off x="685800" y="365760"/>
            <a:ext cx="2556000" cy="195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IE" sz="1800" spc="-1" strike="noStrike">
                <a:solidFill>
                  <a:srgbClr val="000000"/>
                </a:solidFill>
                <a:latin typeface="Arial"/>
              </a:rPr>
              <a:t>Click to edit the title text format</a:t>
            </a:r>
            <a:endParaRPr b="0" lang="en-IE"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solidFill>
                  <a:srgbClr val="000000"/>
                </a:solidFill>
                <a:latin typeface="Arial"/>
              </a:rPr>
              <a:t>Click to edit the outline text format</a:t>
            </a:r>
            <a:endParaRPr b="0" lang="en-IE"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1800" spc="-1" strike="noStrike">
                <a:solidFill>
                  <a:srgbClr val="000000"/>
                </a:solidFill>
                <a:latin typeface="Arial"/>
              </a:rPr>
              <a:t>Second Outline Level</a:t>
            </a:r>
            <a:endParaRPr b="0" lang="en-IE"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1800" spc="-1" strike="noStrike">
                <a:solidFill>
                  <a:srgbClr val="000000"/>
                </a:solidFill>
                <a:latin typeface="Arial"/>
              </a:rPr>
              <a:t>Third Outline Level</a:t>
            </a:r>
            <a:endParaRPr b="0" lang="en-IE"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1800" spc="-1" strike="noStrike">
                <a:solidFill>
                  <a:srgbClr val="000000"/>
                </a:solidFill>
                <a:latin typeface="Arial"/>
              </a:rPr>
              <a:t>Fourth Outline Level</a:t>
            </a:r>
            <a:endParaRPr b="0" lang="en-IE"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1800" spc="-1" strike="noStrike">
                <a:solidFill>
                  <a:srgbClr val="000000"/>
                </a:solidFill>
                <a:latin typeface="Arial"/>
              </a:rPr>
              <a:t>Fifth Outline Level</a:t>
            </a:r>
            <a:endParaRPr b="0" lang="en-IE"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1800" spc="-1" strike="noStrike">
                <a:solidFill>
                  <a:srgbClr val="000000"/>
                </a:solidFill>
                <a:latin typeface="Arial"/>
              </a:rPr>
              <a:t>Sixth Outline Level</a:t>
            </a:r>
            <a:endParaRPr b="0" lang="en-IE"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1800" spc="-1" strike="noStrike">
                <a:solidFill>
                  <a:srgbClr val="000000"/>
                </a:solidFill>
                <a:latin typeface="Arial"/>
              </a:rPr>
              <a:t>Seventh Outline Level</a:t>
            </a:r>
            <a:endParaRPr b="0" lang="en-IE"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solidFill>
                  <a:srgbClr val="000000"/>
                </a:solidFill>
                <a:latin typeface="Arial"/>
              </a:rPr>
              <a:t>Click to edit the outline text format</a:t>
            </a:r>
            <a:endParaRPr b="0" lang="en-IE"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1800" spc="-1" strike="noStrike">
                <a:solidFill>
                  <a:srgbClr val="000000"/>
                </a:solidFill>
                <a:latin typeface="Arial"/>
              </a:rPr>
              <a:t>Second Outline Level</a:t>
            </a:r>
            <a:endParaRPr b="0" lang="en-IE"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1800" spc="-1" strike="noStrike">
                <a:solidFill>
                  <a:srgbClr val="000000"/>
                </a:solidFill>
                <a:latin typeface="Arial"/>
              </a:rPr>
              <a:t>Third Outline Level</a:t>
            </a:r>
            <a:endParaRPr b="0" lang="en-IE"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1800" spc="-1" strike="noStrike">
                <a:solidFill>
                  <a:srgbClr val="000000"/>
                </a:solidFill>
                <a:latin typeface="Arial"/>
              </a:rPr>
              <a:t>Fourth Outline Level</a:t>
            </a:r>
            <a:endParaRPr b="0" lang="en-IE"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1800" spc="-1" strike="noStrike">
                <a:solidFill>
                  <a:srgbClr val="000000"/>
                </a:solidFill>
                <a:latin typeface="Arial"/>
              </a:rPr>
              <a:t>Fifth Outline Level</a:t>
            </a:r>
            <a:endParaRPr b="0" lang="en-IE"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1800" spc="-1" strike="noStrike">
                <a:solidFill>
                  <a:srgbClr val="000000"/>
                </a:solidFill>
                <a:latin typeface="Arial"/>
              </a:rPr>
              <a:t>Sixth Outline Level</a:t>
            </a:r>
            <a:endParaRPr b="0" lang="en-IE"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1800" spc="-1" strike="noStrike">
                <a:solidFill>
                  <a:srgbClr val="000000"/>
                </a:solidFill>
                <a:latin typeface="Arial"/>
              </a:rPr>
              <a:t>Seventh Outline Level</a:t>
            </a:r>
            <a:endParaRPr b="0" lang="en-IE"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4200" cy="195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802.15-24-0219-00</a:t>
            </a:r>
            <a:endParaRPr b="0" lang="en-IE"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20440" cy="2869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20440" cy="2869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BEB4001-2378-4089-8A22-9FFBF9802EA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191" name="CustomShape 7"/>
          <p:cNvSpPr/>
          <p:nvPr/>
        </p:nvSpPr>
        <p:spPr>
          <a:xfrm>
            <a:off x="7040160" y="6490080"/>
            <a:ext cx="1720440" cy="2869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192" name="CustomShape 8"/>
          <p:cNvSpPr/>
          <p:nvPr/>
        </p:nvSpPr>
        <p:spPr>
          <a:xfrm>
            <a:off x="685800" y="365760"/>
            <a:ext cx="2556000" cy="195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4200" cy="195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802.15-24-0219-00</a:t>
            </a:r>
            <a:endParaRPr b="0" lang="en-IE"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20440" cy="2869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20440" cy="2869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C8C1F1D-A170-4CF9-B7E6-B61169A34FA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237" name="CustomShape 7"/>
          <p:cNvSpPr/>
          <p:nvPr/>
        </p:nvSpPr>
        <p:spPr>
          <a:xfrm>
            <a:off x="7040160" y="6490080"/>
            <a:ext cx="1720440" cy="2869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238" name="CustomShape 8"/>
          <p:cNvSpPr/>
          <p:nvPr/>
        </p:nvSpPr>
        <p:spPr>
          <a:xfrm>
            <a:off x="685800" y="365760"/>
            <a:ext cx="2556000" cy="195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4200" cy="1951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802.15-24-0219-00</a:t>
            </a:r>
            <a:endParaRPr b="0" lang="en-IE"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20440" cy="2869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20440" cy="2869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23DF8FC-1CD7-47BD-A2A2-424A9E5BB11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solidFill>
                <a:srgbClr val="000000"/>
              </a:solidFill>
              <a:latin typeface="Arial"/>
            </a:endParaRPr>
          </a:p>
        </p:txBody>
      </p:sp>
      <p:sp>
        <p:nvSpPr>
          <p:cNvPr id="283" name="CustomShape 7"/>
          <p:cNvSpPr/>
          <p:nvPr/>
        </p:nvSpPr>
        <p:spPr>
          <a:xfrm>
            <a:off x="7040160" y="6490080"/>
            <a:ext cx="1720440" cy="2869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solidFill>
                <a:srgbClr val="000000"/>
              </a:solidFill>
              <a:latin typeface="Arial"/>
            </a:endParaRPr>
          </a:p>
        </p:txBody>
      </p:sp>
      <p:sp>
        <p:nvSpPr>
          <p:cNvPr id="284" name="CustomShape 8"/>
          <p:cNvSpPr/>
          <p:nvPr/>
        </p:nvSpPr>
        <p:spPr>
          <a:xfrm>
            <a:off x="685800" y="365760"/>
            <a:ext cx="2556000" cy="1951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IE"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IE" sz="4400" spc="-1" strike="noStrike">
                <a:solidFill>
                  <a:srgbClr val="000000"/>
                </a:solidFill>
                <a:latin typeface="Arial"/>
              </a:rPr>
              <a:t>Click to edit the title text format</a:t>
            </a:r>
            <a:endParaRPr b="0" lang="en-IE"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solidFill>
                  <a:srgbClr val="000000"/>
                </a:solidFill>
                <a:latin typeface="Arial"/>
              </a:rPr>
              <a:t>Click to edit the outline text format</a:t>
            </a:r>
            <a:endParaRPr b="0" lang="en-IE"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IE" sz="2800" spc="-1" strike="noStrike">
                <a:solidFill>
                  <a:srgbClr val="000000"/>
                </a:solidFill>
                <a:latin typeface="Arial"/>
              </a:rPr>
              <a:t>Second Outline Level</a:t>
            </a:r>
            <a:endParaRPr b="0" lang="en-IE"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IE" sz="2400" spc="-1" strike="noStrike">
                <a:solidFill>
                  <a:srgbClr val="000000"/>
                </a:solidFill>
                <a:latin typeface="Arial"/>
              </a:rPr>
              <a:t>Third Outline Level</a:t>
            </a:r>
            <a:endParaRPr b="0" lang="en-IE"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IE" sz="2000" spc="-1" strike="noStrike">
                <a:solidFill>
                  <a:srgbClr val="000000"/>
                </a:solidFill>
                <a:latin typeface="Arial"/>
              </a:rPr>
              <a:t>Fourth Outline Level</a:t>
            </a:r>
            <a:endParaRPr b="0" lang="en-IE"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IE" sz="2000" spc="-1" strike="noStrike">
                <a:solidFill>
                  <a:srgbClr val="000000"/>
                </a:solidFill>
                <a:latin typeface="Arial"/>
              </a:rPr>
              <a:t>Fifth Outline Level</a:t>
            </a:r>
            <a:endParaRPr b="0" lang="en-IE"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IE" sz="2000" spc="-1" strike="noStrike">
                <a:solidFill>
                  <a:srgbClr val="000000"/>
                </a:solidFill>
                <a:latin typeface="Arial"/>
              </a:rPr>
              <a:t>Sixth Outline Level</a:t>
            </a:r>
            <a:endParaRPr b="0" lang="en-IE"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IE" sz="2000" spc="-1" strike="noStrike">
                <a:solidFill>
                  <a:srgbClr val="000000"/>
                </a:solidFill>
                <a:latin typeface="Arial"/>
              </a:rPr>
              <a:t>Seventh Outline Level</a:t>
            </a:r>
            <a:endParaRPr b="0" lang="en-IE"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168-00-wng0-ascon-the-lightweight-cryptography-standard-for-iot.pptx" TargetMode="External"/><Relationship Id="rId2" Type="http://schemas.openxmlformats.org/officeDocument/2006/relationships/hyperlink" Target="https://datatracker.ietf.org/doc/rfc9528/" TargetMode="External"/><Relationship Id="rId3"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3360" cy="460800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solidFill>
                <a:srgbClr val="000000"/>
              </a:solidFill>
              <a:latin typeface="Arial"/>
            </a:endParaRPr>
          </a:p>
          <a:p>
            <a:pPr>
              <a:lnSpc>
                <a:spcPct val="100000"/>
              </a:lnSpc>
            </a:pPr>
            <a:endParaRPr b="0" lang="en-IE"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IG Crypto Opening Report, Agenda and Closing report for May Meeting</a:t>
            </a:r>
            <a:r>
              <a:rPr b="0" lang="en-IE" sz="1600" spc="-1" strike="noStrike">
                <a:solidFill>
                  <a:srgbClr val="000000"/>
                </a:solidFill>
                <a:latin typeface="Times New Roman"/>
                <a:ea typeface="DejaVu Sans"/>
              </a:rPr>
              <a:t>	</a:t>
            </a:r>
            <a:endParaRPr b="0" lang="en-IE"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24</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April, 2024</a:t>
            </a:r>
            <a:endParaRPr b="0" lang="en-IE"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IE"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IE"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IG Crypto Meeting in May</a:t>
            </a:r>
            <a:endParaRPr b="0" lang="en-IE"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IE"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IG Crypto May Meeting.</a:t>
            </a:r>
            <a:endParaRPr b="0" lang="en-IE"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IE"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IE"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4040" cy="10486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126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May</a:t>
            </a:r>
            <a:endParaRPr b="0" lang="en-IE" sz="4400" spc="-1" strike="noStrike">
              <a:solidFill>
                <a:srgbClr val="000000"/>
              </a:solidFill>
              <a:latin typeface="Arial"/>
            </a:endParaRPr>
          </a:p>
        </p:txBody>
      </p:sp>
      <p:sp>
        <p:nvSpPr>
          <p:cNvPr id="350" name="CustomShape 3"/>
          <p:cNvSpPr/>
          <p:nvPr/>
        </p:nvSpPr>
        <p:spPr>
          <a:xfrm>
            <a:off x="457200" y="1604520"/>
            <a:ext cx="8212680" cy="39607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11240" cy="395928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Verify that there is interest to create task groups for the crypto changes</a:t>
            </a:r>
            <a:endParaRPr b="0" lang="en-IE"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PAR(s) on the task groups</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7360" cy="11329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May</a:t>
            </a:r>
            <a:endParaRPr b="0" lang="en-IE" sz="4400" spc="-1" strike="noStrike">
              <a:solidFill>
                <a:srgbClr val="000000"/>
              </a:solidFill>
              <a:latin typeface="Arial"/>
            </a:endParaRPr>
          </a:p>
        </p:txBody>
      </p:sp>
      <p:sp>
        <p:nvSpPr>
          <p:cNvPr id="353" name="CustomShape 2"/>
          <p:cNvSpPr/>
          <p:nvPr/>
        </p:nvSpPr>
        <p:spPr>
          <a:xfrm>
            <a:off x="457200" y="1604520"/>
            <a:ext cx="7763400" cy="3965400"/>
          </a:xfrm>
          <a:prstGeom prst="rect">
            <a:avLst/>
          </a:prstGeom>
          <a:noFill/>
          <a:ln w="0">
            <a:noFill/>
          </a:ln>
        </p:spPr>
        <p:style>
          <a:lnRef idx="0"/>
          <a:fillRef idx="0"/>
          <a:effectRef idx="0"/>
          <a:fontRef idx="minor"/>
        </p:style>
        <p:txBody>
          <a:bodyPr lIns="0" rIns="0" tIns="0" bIns="0" anchor="t">
            <a:normAutofit fontScale="62000"/>
          </a:bodyPr>
          <a:p>
            <a:pPr marL="763920" indent="-5630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1530-1630</a:t>
            </a:r>
            <a:endParaRPr b="0" lang="en-IE" sz="3200" spc="-1" strike="noStrike">
              <a:solidFill>
                <a:srgbClr val="000000"/>
              </a:solidFill>
              <a:latin typeface="Arial"/>
            </a:endParaRPr>
          </a:p>
          <a:p>
            <a:pPr lvl="2" marL="1144080" indent="-3733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IE" sz="3200" spc="-1" strike="noStrike">
              <a:solidFill>
                <a:srgbClr val="000000"/>
              </a:solidFill>
              <a:latin typeface="Arial"/>
            </a:endParaRPr>
          </a:p>
          <a:p>
            <a:pPr lvl="2" marL="1144080" indent="-3733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15-24-0219-00</a:t>
            </a:r>
            <a:endParaRPr b="0" lang="en-IE" sz="3200" spc="-1" strike="noStrike">
              <a:solidFill>
                <a:srgbClr val="000000"/>
              </a:solidFill>
              <a:latin typeface="Arial"/>
            </a:endParaRPr>
          </a:p>
          <a:p>
            <a:pPr lvl="2" marL="1144080" indent="-3733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Discuss and verify the interest of creating task groups for crypto additions</a:t>
            </a:r>
            <a:endParaRPr b="0" lang="en-IE" sz="3200" spc="-1" strike="noStrike">
              <a:solidFill>
                <a:srgbClr val="000000"/>
              </a:solidFill>
              <a:latin typeface="Arial"/>
            </a:endParaRPr>
          </a:p>
          <a:p>
            <a:pPr marL="763920" indent="-5630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1330-1530</a:t>
            </a:r>
            <a:endParaRPr b="0" lang="en-IE" sz="3200" spc="-1" strike="noStrike">
              <a:solidFill>
                <a:srgbClr val="000000"/>
              </a:solidFill>
              <a:latin typeface="Arial"/>
            </a:endParaRPr>
          </a:p>
          <a:p>
            <a:pPr lvl="2" marL="1144080" indent="-3733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PAR(s) of the task groups.</a:t>
            </a:r>
            <a:endParaRPr b="0" lang="en-IE" sz="3200" spc="-1" strike="noStrike">
              <a:solidFill>
                <a:srgbClr val="000000"/>
              </a:solidFill>
              <a:latin typeface="Arial"/>
            </a:endParaRPr>
          </a:p>
          <a:p>
            <a:pPr marL="763920" indent="-5630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15</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1330-1530</a:t>
            </a:r>
            <a:endParaRPr b="0" lang="en-IE" sz="3200" spc="-1" strike="noStrike">
              <a:solidFill>
                <a:srgbClr val="000000"/>
              </a:solidFill>
              <a:latin typeface="Arial"/>
            </a:endParaRPr>
          </a:p>
          <a:p>
            <a:pPr lvl="2" marL="1144080" indent="-3733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PAR(s) of the task groups.</a:t>
            </a:r>
            <a:endParaRPr b="0" lang="en-IE" sz="3200" spc="-1" strike="noStrike">
              <a:solidFill>
                <a:srgbClr val="000000"/>
              </a:solidFill>
              <a:latin typeface="Arial"/>
            </a:endParaRPr>
          </a:p>
          <a:p>
            <a:pPr lvl="2" marL="1144080" indent="-3733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21320" cy="11368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Topics</a:t>
            </a:r>
            <a:endParaRPr b="0" lang="en-IE" sz="4400" spc="-1" strike="noStrike">
              <a:solidFill>
                <a:srgbClr val="000000"/>
              </a:solidFill>
              <a:latin typeface="Arial"/>
            </a:endParaRPr>
          </a:p>
        </p:txBody>
      </p:sp>
      <p:sp>
        <p:nvSpPr>
          <p:cNvPr id="355" name="CustomShape 2"/>
          <p:cNvSpPr/>
          <p:nvPr/>
        </p:nvSpPr>
        <p:spPr>
          <a:xfrm>
            <a:off x="457200" y="1604520"/>
            <a:ext cx="8221680" cy="396900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There is two topics of interest</a:t>
            </a:r>
            <a:endParaRPr b="0" lang="en-IE"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Ascon cipher algorithms for 802.15.4</a:t>
            </a:r>
            <a:endParaRPr b="0" lang="en-IE"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u="sng">
                <a:solidFill>
                  <a:srgbClr val="000000"/>
                </a:solidFill>
                <a:uFillTx/>
                <a:latin typeface="Arial"/>
                <a:ea typeface="DejaVu Sans"/>
                <a:hlinkClick r:id="rId1"/>
              </a:rPr>
              <a:t>15-24-0168-00</a:t>
            </a:r>
            <a:endParaRPr b="0" lang="en-IE"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EDHOC KMP for 802.15.9</a:t>
            </a:r>
            <a:endParaRPr b="0" lang="en-IE"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Ephemeral Diffie-Hellman Over COSE </a:t>
            </a:r>
            <a:r>
              <a:rPr b="0" lang="en-US" sz="3200" spc="-1" strike="noStrike" u="sng">
                <a:solidFill>
                  <a:srgbClr val="000000"/>
                </a:solidFill>
                <a:uFillTx/>
                <a:latin typeface="Arial"/>
                <a:ea typeface="DejaVu Sans"/>
                <a:hlinkClick r:id="rId2"/>
              </a:rPr>
              <a:t>RFC9528</a:t>
            </a:r>
            <a:endParaRPr b="0" lang="en-IE"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CustomShape 5"/>
          <p:cNvSpPr/>
          <p:nvPr/>
        </p:nvSpPr>
        <p:spPr>
          <a:xfrm>
            <a:off x="457200" y="273600"/>
            <a:ext cx="8221320" cy="11368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Ascon</a:t>
            </a:r>
            <a:endParaRPr b="0" lang="en-IE" sz="4400" spc="-1" strike="noStrike">
              <a:solidFill>
                <a:srgbClr val="000000"/>
              </a:solidFill>
              <a:latin typeface="Arial"/>
            </a:endParaRPr>
          </a:p>
        </p:txBody>
      </p:sp>
      <p:sp>
        <p:nvSpPr>
          <p:cNvPr id="357" name="CustomShape 6"/>
          <p:cNvSpPr/>
          <p:nvPr/>
        </p:nvSpPr>
        <p:spPr>
          <a:xfrm>
            <a:off x="457200" y="1604520"/>
            <a:ext cx="8221680" cy="3969000"/>
          </a:xfrm>
          <a:prstGeom prst="rect">
            <a:avLst/>
          </a:prstGeom>
          <a:noFill/>
          <a:ln w="0">
            <a:noFill/>
          </a:ln>
        </p:spPr>
        <p:style>
          <a:lnRef idx="0"/>
          <a:fillRef idx="0"/>
          <a:effectRef idx="0"/>
          <a:fontRef idx="minor"/>
        </p:style>
        <p:txBody>
          <a:bodyPr lIns="0" rIns="0" tIns="0" bIns="0" anchor="t">
            <a:normAutofit fontScale="70000"/>
          </a:bodyPr>
          <a:p>
            <a:pPr marL="302400" indent="-224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Ascon is lightweight crypto algorithm and would be quite suitable for 802.15.4 use. </a:t>
            </a:r>
            <a:endParaRPr b="0" lang="en-IE"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It is AEAD algorithm, uses 128-bit nonce etc, thus can be quite easily added to the 802.15.4 which uses same construct.</a:t>
            </a:r>
            <a:endParaRPr b="0" lang="en-IE"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versions Ascon-128 and Ascon-128a, most likely we want to pick one (more efficient Ascon-128a?)</a:t>
            </a:r>
            <a:endParaRPr b="0" lang="en-IE"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Does not currently support 32-bit tags in standard, that needs to be added.</a:t>
            </a:r>
            <a:endParaRPr b="0" lang="en-IE"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Also supports hashing, PRF etc, but those are not yet used in 802.15.4.</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8" name="CustomShape 7"/>
          <p:cNvSpPr/>
          <p:nvPr/>
        </p:nvSpPr>
        <p:spPr>
          <a:xfrm>
            <a:off x="457200" y="273600"/>
            <a:ext cx="8221320" cy="11368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TG4?? Ascon</a:t>
            </a:r>
            <a:endParaRPr b="0" lang="en-IE" sz="4400" spc="-1" strike="noStrike">
              <a:solidFill>
                <a:srgbClr val="000000"/>
              </a:solidFill>
              <a:latin typeface="Arial"/>
            </a:endParaRPr>
          </a:p>
        </p:txBody>
      </p:sp>
      <p:sp>
        <p:nvSpPr>
          <p:cNvPr id="359" name="CustomShape 8"/>
          <p:cNvSpPr/>
          <p:nvPr/>
        </p:nvSpPr>
        <p:spPr>
          <a:xfrm>
            <a:off x="457200" y="1604520"/>
            <a:ext cx="8221680" cy="3969000"/>
          </a:xfrm>
          <a:prstGeom prst="rect">
            <a:avLst/>
          </a:prstGeom>
          <a:noFill/>
          <a:ln w="0">
            <a:noFill/>
          </a:ln>
        </p:spPr>
        <p:style>
          <a:lnRef idx="0"/>
          <a:fillRef idx="0"/>
          <a:effectRef idx="0"/>
          <a:fontRef idx="minor"/>
        </p:style>
        <p:txBody>
          <a:bodyPr lIns="0" rIns="0" tIns="0" bIns="0" anchor="t">
            <a:normAutofit fontScale="84000"/>
          </a:bodyPr>
          <a:p>
            <a:pPr marL="362880" indent="-269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IEEE Std 802.15.4 amendment that adds Ascon to the 802.15.4.</a:t>
            </a:r>
            <a:endParaRPr b="0" lang="en-IE" sz="3200" spc="-1" strike="noStrike">
              <a:solidFill>
                <a:srgbClr val="000000"/>
              </a:solidFill>
              <a:latin typeface="Arial"/>
            </a:endParaRPr>
          </a:p>
          <a:p>
            <a:pPr marL="362880" indent="-269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Changes needed:</a:t>
            </a:r>
            <a:endParaRPr b="0" lang="en-IE" sz="3200" spc="-1" strike="noStrike">
              <a:solidFill>
                <a:srgbClr val="000000"/>
              </a:solidFill>
              <a:latin typeface="Arial"/>
            </a:endParaRPr>
          </a:p>
          <a:p>
            <a:pPr lvl="1" marL="362880" indent="-181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Add Ascon to secAeadAlgorithm assignment table.</a:t>
            </a:r>
            <a:endParaRPr b="0" lang="en-IE" sz="3200" spc="-1" strike="noStrike">
              <a:solidFill>
                <a:srgbClr val="000000"/>
              </a:solidFill>
              <a:latin typeface="Arial"/>
            </a:endParaRPr>
          </a:p>
          <a:p>
            <a:pPr lvl="1" marL="362880" indent="-181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Create annex to describe how Ascon is used, most likely very short just refer to the external references.</a:t>
            </a:r>
            <a:endParaRPr b="0" lang="en-IE" sz="3200" spc="-1" strike="noStrike">
              <a:solidFill>
                <a:srgbClr val="000000"/>
              </a:solidFill>
              <a:latin typeface="Arial"/>
            </a:endParaRPr>
          </a:p>
          <a:p>
            <a:pPr lvl="1" marL="362880" indent="-181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Create annex to provide test vectors similar to Annex C.</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0" name="CustomShape 9"/>
          <p:cNvSpPr/>
          <p:nvPr/>
        </p:nvSpPr>
        <p:spPr>
          <a:xfrm>
            <a:off x="457200" y="273600"/>
            <a:ext cx="8221320" cy="11368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EDHOC</a:t>
            </a:r>
            <a:endParaRPr b="0" lang="en-IE" sz="4400" spc="-1" strike="noStrike">
              <a:solidFill>
                <a:srgbClr val="000000"/>
              </a:solidFill>
              <a:latin typeface="Arial"/>
            </a:endParaRPr>
          </a:p>
        </p:txBody>
      </p:sp>
      <p:sp>
        <p:nvSpPr>
          <p:cNvPr id="361" name="CustomShape 11"/>
          <p:cNvSpPr/>
          <p:nvPr/>
        </p:nvSpPr>
        <p:spPr>
          <a:xfrm>
            <a:off x="457200" y="1604520"/>
            <a:ext cx="8221680" cy="396900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EDHOC is lightweight key management protocol.</a:t>
            </a:r>
            <a:endParaRPr b="0" lang="en-IE"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Provides mutual authentication, forward secrecy and identity protection.</a:t>
            </a:r>
            <a:endParaRPr b="0" lang="en-IE"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Intended for usage in constrained scenarios.</a:t>
            </a:r>
            <a:endParaRPr b="0" lang="en-IE"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Three messages, small message sizes.</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2" name="CustomShape 10"/>
          <p:cNvSpPr/>
          <p:nvPr/>
        </p:nvSpPr>
        <p:spPr>
          <a:xfrm>
            <a:off x="457200" y="273600"/>
            <a:ext cx="8221320" cy="11368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TG9?? EDHOC</a:t>
            </a:r>
            <a:endParaRPr b="0" lang="en-IE" sz="4400" spc="-1" strike="noStrike">
              <a:solidFill>
                <a:srgbClr val="000000"/>
              </a:solidFill>
              <a:latin typeface="Arial"/>
            </a:endParaRPr>
          </a:p>
        </p:txBody>
      </p:sp>
      <p:sp>
        <p:nvSpPr>
          <p:cNvPr id="363" name="CustomShape 12"/>
          <p:cNvSpPr/>
          <p:nvPr/>
        </p:nvSpPr>
        <p:spPr>
          <a:xfrm>
            <a:off x="457200" y="1604520"/>
            <a:ext cx="8221680" cy="3969000"/>
          </a:xfrm>
          <a:prstGeom prst="rect">
            <a:avLst/>
          </a:prstGeom>
          <a:noFill/>
          <a:ln w="0">
            <a:noFill/>
          </a:ln>
        </p:spPr>
        <p:style>
          <a:lnRef idx="0"/>
          <a:fillRef idx="0"/>
          <a:effectRef idx="0"/>
          <a:fontRef idx="minor"/>
        </p:style>
        <p:txBody>
          <a:bodyPr lIns="0" rIns="0" tIns="0" bIns="0" anchor="t">
            <a:normAutofit fontScale="87000"/>
          </a:bodyPr>
          <a:p>
            <a:pPr marL="375840" indent="-279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IEEE Std 802.15.9 amendment that adds EDHOC to 802.15.9.</a:t>
            </a:r>
            <a:endParaRPr b="0" lang="en-IE" sz="3200" spc="-1" strike="noStrike">
              <a:solidFill>
                <a:srgbClr val="000000"/>
              </a:solidFill>
              <a:latin typeface="Arial"/>
            </a:endParaRPr>
          </a:p>
          <a:p>
            <a:pPr marL="375840" indent="-279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Allocate new KMP ID value for 802.15.9. </a:t>
            </a:r>
            <a:endParaRPr b="0" lang="en-IE" sz="3200" spc="-1" strike="noStrike">
              <a:solidFill>
                <a:srgbClr val="000000"/>
              </a:solidFill>
              <a:latin typeface="Arial"/>
            </a:endParaRPr>
          </a:p>
          <a:p>
            <a:pPr marL="375840" indent="-279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Add new Annex that defines how EDHOC is used inside 802.15.4 frames. Needs to define how keys are derived, and how the keys are identified. </a:t>
            </a:r>
            <a:endParaRPr b="0" lang="en-IE" sz="3200" spc="-1" strike="noStrike">
              <a:solidFill>
                <a:srgbClr val="000000"/>
              </a:solidFill>
              <a:latin typeface="Arial"/>
            </a:endParaRPr>
          </a:p>
          <a:p>
            <a:pPr marL="375840" indent="-279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Not sure if there is a way to transport broadcast and/or multicast keys.</a:t>
            </a:r>
            <a:endParaRPr b="0" lang="en-IE"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6200" cy="5532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IE"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IE"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IE"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IE"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IE"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IE"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IE"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IE"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IE"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IE"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IE"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IE" sz="1200" spc="-1" strike="noStrike">
              <a:solidFill>
                <a:srgbClr val="000000"/>
              </a:solidFill>
              <a:latin typeface="Arial"/>
            </a:endParaRPr>
          </a:p>
          <a:p>
            <a:pPr>
              <a:lnSpc>
                <a:spcPct val="100000"/>
              </a:lnSpc>
            </a:pPr>
            <a:endParaRPr b="0" lang="en-IE"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IE" sz="1200" spc="-1" strike="noStrike">
              <a:solidFill>
                <a:srgbClr val="000000"/>
              </a:solidFill>
              <a:latin typeface="Arial"/>
            </a:endParaRPr>
          </a:p>
        </p:txBody>
      </p:sp>
      <p:sp>
        <p:nvSpPr>
          <p:cNvPr id="331" name="CustomShape 2"/>
          <p:cNvSpPr/>
          <p:nvPr/>
        </p:nvSpPr>
        <p:spPr>
          <a:xfrm>
            <a:off x="685800" y="533520"/>
            <a:ext cx="7755480" cy="59256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IE" sz="2800" spc="-1" strike="noStrike">
              <a:solidFill>
                <a:srgbClr val="000000"/>
              </a:solidFill>
              <a:latin typeface="Arial"/>
            </a:endParaRPr>
          </a:p>
        </p:txBody>
      </p:sp>
      <p:sp>
        <p:nvSpPr>
          <p:cNvPr id="332" name="CustomShape 3"/>
          <p:cNvSpPr/>
          <p:nvPr/>
        </p:nvSpPr>
        <p:spPr>
          <a:xfrm>
            <a:off x="685800" y="-228600"/>
            <a:ext cx="7755480" cy="10530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41280" cy="55458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22160" cy="3798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IE" sz="2800" spc="-1" strike="noStrike">
              <a:solidFill>
                <a:srgbClr val="000000"/>
              </a:solidFill>
              <a:latin typeface="Arial"/>
            </a:endParaRPr>
          </a:p>
        </p:txBody>
      </p:sp>
      <p:sp>
        <p:nvSpPr>
          <p:cNvPr id="335" name="CustomShape 2"/>
          <p:cNvSpPr/>
          <p:nvPr/>
        </p:nvSpPr>
        <p:spPr>
          <a:xfrm>
            <a:off x="34920" y="1413000"/>
            <a:ext cx="9127080" cy="48600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IE" sz="1800" spc="-1" strike="noStrike">
              <a:solidFill>
                <a:srgbClr val="000000"/>
              </a:solidFill>
              <a:latin typeface="Arial"/>
            </a:endParaRPr>
          </a:p>
          <a:p>
            <a:pPr>
              <a:lnSpc>
                <a:spcPct val="100000"/>
              </a:lnSpc>
            </a:pPr>
            <a:endParaRPr b="0" lang="en-IE"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IE" sz="1800" spc="-1" strike="noStrike">
              <a:solidFill>
                <a:srgbClr val="000000"/>
              </a:solidFill>
              <a:latin typeface="Arial"/>
            </a:endParaRPr>
          </a:p>
          <a:p>
            <a:pPr>
              <a:lnSpc>
                <a:spcPct val="100000"/>
              </a:lnSpc>
            </a:pPr>
            <a:endParaRPr b="0" lang="en-IE"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IE"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5480" cy="8118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IE" sz="3200" spc="-1" strike="noStrike">
              <a:solidFill>
                <a:srgbClr val="000000"/>
              </a:solidFill>
              <a:latin typeface="Arial"/>
            </a:endParaRPr>
          </a:p>
        </p:txBody>
      </p:sp>
      <p:sp>
        <p:nvSpPr>
          <p:cNvPr id="337" name="CustomShape 2"/>
          <p:cNvSpPr/>
          <p:nvPr/>
        </p:nvSpPr>
        <p:spPr>
          <a:xfrm>
            <a:off x="0" y="1557360"/>
            <a:ext cx="8974800" cy="33678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IE" sz="2000" spc="-1" strike="noStrike">
              <a:solidFill>
                <a:srgbClr val="000000"/>
              </a:solidFill>
              <a:latin typeface="Arial"/>
            </a:endParaRPr>
          </a:p>
          <a:p>
            <a:pPr>
              <a:lnSpc>
                <a:spcPct val="100000"/>
              </a:lnSpc>
            </a:pPr>
            <a:endParaRPr b="0" lang="en-IE"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IE" sz="2000" spc="-1" strike="noStrike">
              <a:solidFill>
                <a:srgbClr val="000000"/>
              </a:solidFill>
              <a:latin typeface="Arial"/>
            </a:endParaRPr>
          </a:p>
          <a:p>
            <a:pPr>
              <a:lnSpc>
                <a:spcPct val="100000"/>
              </a:lnSpc>
            </a:pPr>
            <a:endParaRPr b="0" lang="en-IE"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IE"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IE"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9880" cy="1126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IE" sz="3200" spc="-1" strike="noStrike">
              <a:solidFill>
                <a:srgbClr val="000000"/>
              </a:solidFill>
              <a:latin typeface="Arial"/>
            </a:endParaRPr>
          </a:p>
        </p:txBody>
      </p:sp>
      <p:sp>
        <p:nvSpPr>
          <p:cNvPr id="339" name="CustomShape 2"/>
          <p:cNvSpPr/>
          <p:nvPr/>
        </p:nvSpPr>
        <p:spPr>
          <a:xfrm>
            <a:off x="609480" y="1773360"/>
            <a:ext cx="7747560" cy="44503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IE"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IE"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IE"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IE"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IE"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IE"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IE"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IE"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IE"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IE"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9880" cy="1126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IE" sz="3200" spc="-1" strike="noStrike">
              <a:solidFill>
                <a:srgbClr val="000000"/>
              </a:solidFill>
              <a:latin typeface="Arial"/>
            </a:endParaRPr>
          </a:p>
        </p:txBody>
      </p:sp>
      <p:sp>
        <p:nvSpPr>
          <p:cNvPr id="341" name="CustomShape 2"/>
          <p:cNvSpPr/>
          <p:nvPr/>
        </p:nvSpPr>
        <p:spPr>
          <a:xfrm>
            <a:off x="609480" y="1773360"/>
            <a:ext cx="7747560" cy="44503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IE"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IE"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IE" sz="1500" spc="-1" strike="noStrike">
              <a:solidFill>
                <a:srgbClr val="000000"/>
              </a:solidFill>
              <a:latin typeface="Arial"/>
            </a:endParaRPr>
          </a:p>
          <a:p>
            <a:pPr>
              <a:lnSpc>
                <a:spcPct val="90000"/>
              </a:lnSpc>
              <a:spcBef>
                <a:spcPts val="400"/>
              </a:spcBef>
            </a:pPr>
            <a:endParaRPr b="0" lang="en-IE"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IE" sz="1600" spc="-1" strike="noStrike">
              <a:solidFill>
                <a:srgbClr val="000000"/>
              </a:solidFill>
              <a:latin typeface="Arial"/>
            </a:endParaRPr>
          </a:p>
          <a:p>
            <a:pPr>
              <a:lnSpc>
                <a:spcPct val="90000"/>
              </a:lnSpc>
            </a:pPr>
            <a:endParaRPr b="0" lang="en-IE"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IE"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9880" cy="1126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IE" sz="2600" spc="-1" strike="noStrike">
              <a:solidFill>
                <a:srgbClr val="000000"/>
              </a:solidFill>
              <a:latin typeface="Arial"/>
            </a:endParaRPr>
          </a:p>
        </p:txBody>
      </p:sp>
      <p:sp>
        <p:nvSpPr>
          <p:cNvPr id="343" name="CustomShape 2"/>
          <p:cNvSpPr/>
          <p:nvPr/>
        </p:nvSpPr>
        <p:spPr>
          <a:xfrm>
            <a:off x="609480" y="1773360"/>
            <a:ext cx="7747560" cy="44503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IE" sz="2000" spc="-1" strike="noStrike">
              <a:solidFill>
                <a:srgbClr val="000000"/>
              </a:solidFill>
              <a:latin typeface="Arial"/>
            </a:endParaRPr>
          </a:p>
          <a:p>
            <a:pPr>
              <a:lnSpc>
                <a:spcPct val="90000"/>
              </a:lnSpc>
            </a:pPr>
            <a:endParaRPr b="0" lang="en-IE"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IE"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IE"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9880" cy="1126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solidFill>
                <a:srgbClr val="000000"/>
              </a:solidFill>
              <a:latin typeface="Arial"/>
            </a:endParaRPr>
          </a:p>
        </p:txBody>
      </p:sp>
      <p:sp>
        <p:nvSpPr>
          <p:cNvPr id="345" name="CustomShape 2"/>
          <p:cNvSpPr/>
          <p:nvPr/>
        </p:nvSpPr>
        <p:spPr>
          <a:xfrm>
            <a:off x="609480" y="1773360"/>
            <a:ext cx="7747560" cy="44503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IE" sz="2000" spc="-1" strike="noStrike">
              <a:solidFill>
                <a:srgbClr val="000000"/>
              </a:solidFill>
              <a:latin typeface="Arial"/>
            </a:endParaRPr>
          </a:p>
          <a:p>
            <a:pPr>
              <a:lnSpc>
                <a:spcPct val="90000"/>
              </a:lnSpc>
            </a:pPr>
            <a:endParaRPr b="0" lang="en-IE"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IE"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IE"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9880" cy="1126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solidFill>
                <a:srgbClr val="000000"/>
              </a:solidFill>
              <a:latin typeface="Arial"/>
            </a:endParaRPr>
          </a:p>
        </p:txBody>
      </p:sp>
      <p:sp>
        <p:nvSpPr>
          <p:cNvPr id="347" name="CustomShape 2"/>
          <p:cNvSpPr/>
          <p:nvPr/>
        </p:nvSpPr>
        <p:spPr>
          <a:xfrm>
            <a:off x="609480" y="1773360"/>
            <a:ext cx="8430480" cy="44503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IE"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IE"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IE"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IE"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IE"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IE" sz="1200" spc="-1" strike="noStrike">
              <a:solidFill>
                <a:srgbClr val="000000"/>
              </a:solidFill>
              <a:latin typeface="Arial"/>
            </a:endParaRPr>
          </a:p>
          <a:p>
            <a:pPr>
              <a:lnSpc>
                <a:spcPct val="90000"/>
              </a:lnSpc>
              <a:spcBef>
                <a:spcPts val="564"/>
              </a:spcBef>
            </a:pPr>
            <a:endParaRPr b="0" lang="en-IE"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9211</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2024-04-26T23:02:07Z</dcterms:modified>
  <cp:revision>162</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