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solidFill>
                  <a:srgbClr val="000000"/>
                </a:solidFill>
                <a:latin typeface="Arial"/>
              </a:rPr>
              <a:t>Click to move the slide</a:t>
            </a:r>
            <a:endParaRPr b="0" lang="en-IE"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IE" sz="2000" spc="-1" strike="noStrike">
                <a:solidFill>
                  <a:srgbClr val="000000"/>
                </a:solidFill>
                <a:latin typeface="Arial"/>
              </a:rPr>
              <a:t>Click to edit the notes format</a:t>
            </a:r>
            <a:endParaRPr b="0" lang="en-IE"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IE" sz="1400" spc="-1" strike="noStrike">
                <a:solidFill>
                  <a:srgbClr val="000000"/>
                </a:solidFill>
                <a:latin typeface="Times New Roman"/>
              </a:rPr>
              <a:t>&lt;header&gt;</a:t>
            </a:r>
            <a:endParaRPr b="0" lang="en-IE"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en-IE" sz="1400" spc="-1" strike="noStrike">
                <a:solidFill>
                  <a:srgbClr val="000000"/>
                </a:solidFill>
                <a:latin typeface="Times New Roman"/>
              </a:defRPr>
            </a:lvl1pPr>
          </a:lstStyle>
          <a:p>
            <a:pPr indent="0" algn="r">
              <a:buNone/>
            </a:pPr>
            <a:r>
              <a:rPr b="0" lang="en-IE" sz="1400" spc="-1" strike="noStrike">
                <a:solidFill>
                  <a:srgbClr val="000000"/>
                </a:solidFill>
                <a:latin typeface="Times New Roman"/>
              </a:rPr>
              <a:t>&lt;date/time&gt;</a:t>
            </a:r>
            <a:endParaRPr b="0" lang="en-IE"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en-IE" sz="1400" spc="-1" strike="noStrike">
                <a:solidFill>
                  <a:srgbClr val="000000"/>
                </a:solidFill>
                <a:latin typeface="Times New Roman"/>
              </a:defRPr>
            </a:lvl1pPr>
          </a:lstStyle>
          <a:p>
            <a:pPr indent="0">
              <a:buNone/>
            </a:pPr>
            <a:r>
              <a:rPr b="0" lang="en-IE" sz="1400" spc="-1" strike="noStrike">
                <a:solidFill>
                  <a:srgbClr val="000000"/>
                </a:solidFill>
                <a:latin typeface="Times New Roman"/>
              </a:rPr>
              <a:t>&lt;footer&gt;</a:t>
            </a:r>
            <a:endParaRPr b="0" lang="en-IE"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en-IE" sz="1400" spc="-1" strike="noStrike">
                <a:solidFill>
                  <a:srgbClr val="000000"/>
                </a:solidFill>
                <a:latin typeface="Times New Roman"/>
              </a:defRPr>
            </a:lvl1pPr>
          </a:lstStyle>
          <a:p>
            <a:pPr indent="0" algn="r">
              <a:buNone/>
            </a:pPr>
            <a:fld id="{F4FE8B56-BCA2-4518-A58A-5525EA0A316A}" type="slidenum">
              <a:rPr b="0" lang="en-IE" sz="1400" spc="-1" strike="noStrike">
                <a:solidFill>
                  <a:srgbClr val="000000"/>
                </a:solidFill>
                <a:latin typeface="Times New Roman"/>
              </a:rPr>
              <a:t>&lt;number&gt;</a:t>
            </a:fld>
            <a:endParaRPr b="0" lang="en-IE"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1560" cy="777960"/>
          </a:xfrm>
          <a:prstGeom prst="rect">
            <a:avLst/>
          </a:prstGeom>
          <a:noFill/>
          <a:ln w="0">
            <a:noFill/>
          </a:ln>
        </p:spPr>
        <p:style>
          <a:lnRef idx="0"/>
          <a:fillRef idx="0"/>
          <a:effectRef idx="0"/>
          <a:fontRef idx="minor"/>
        </p:style>
        <p:txBody>
          <a:bodyPr lIns="0" rIns="0" tIns="0" bIns="0" anchor="t">
            <a:noAutofit/>
          </a:bodyPr>
          <a:p>
            <a:pPr algn="r">
              <a:lnSpc>
                <a:spcPct val="100000"/>
              </a:lnSpc>
            </a:pPr>
            <a:fld id="{4A85F13B-E906-4FFE-B5C0-963AB5509748}" type="slidenum">
              <a:rPr b="0" lang="en-IE" sz="1300" spc="-1" strike="noStrike">
                <a:solidFill>
                  <a:srgbClr val="000000"/>
                </a:solidFill>
                <a:latin typeface="Times New Roman"/>
                <a:ea typeface="MS PGothic"/>
              </a:rPr>
              <a:t>&lt;number&gt;</a:t>
            </a:fld>
            <a:endParaRPr b="0" lang="en-IE" sz="1300" spc="-1" strike="noStrike">
              <a:solidFill>
                <a:srgbClr val="000000"/>
              </a:solidFill>
              <a:latin typeface="Arial"/>
            </a:endParaRPr>
          </a:p>
        </p:txBody>
      </p:sp>
      <p:sp>
        <p:nvSpPr>
          <p:cNvPr id="366" name="PlaceHolder 1"/>
          <p:cNvSpPr>
            <a:spLocks noGrp="1"/>
          </p:cNvSpPr>
          <p:nvPr>
            <p:ph type="body"/>
          </p:nvPr>
        </p:nvSpPr>
        <p:spPr>
          <a:xfrm>
            <a:off x="1036080" y="4777200"/>
            <a:ext cx="5673960" cy="4500000"/>
          </a:xfrm>
          <a:prstGeom prst="rect">
            <a:avLst/>
          </a:prstGeom>
          <a:noFill/>
          <a:ln w="0">
            <a:noFill/>
          </a:ln>
        </p:spPr>
        <p:txBody>
          <a:bodyPr lIns="95760" rIns="95760" tIns="47160" bIns="47160" anchor="t">
            <a:noAutofit/>
          </a:bodyPr>
          <a:p>
            <a:pPr marL="216000" indent="0">
              <a:buNone/>
            </a:pPr>
            <a:endParaRPr b="0" lang="en-IE" sz="1800" spc="-1" strike="noStrike">
              <a:solidFill>
                <a:srgbClr val="000000"/>
              </a:solidFill>
              <a:latin typeface="Arial"/>
            </a:endParaRPr>
          </a:p>
        </p:txBody>
      </p:sp>
      <p:sp>
        <p:nvSpPr>
          <p:cNvPr id="367" name="PlaceHolder 2"/>
          <p:cNvSpPr>
            <a:spLocks noGrp="1"/>
          </p:cNvSpPr>
          <p:nvPr>
            <p:ph type="sldImg"/>
          </p:nvPr>
        </p:nvSpPr>
        <p:spPr>
          <a:xfrm>
            <a:off x="1282680" y="760320"/>
            <a:ext cx="5186160" cy="37324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802.15-24-0217-01</a:t>
            </a:r>
            <a:endParaRPr b="0" lang="en-IE"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A6E5295-912B-42FC-814C-C1BB31D44B9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6"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7"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802.15-24-0217-01</a:t>
            </a:r>
            <a:endParaRPr b="0" lang="en-IE"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70CC2E3-49E3-47C9-8471-8AE50AB2BD0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52"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53"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802.15-24-0217-01</a:t>
            </a:r>
            <a:endParaRPr b="0" lang="en-IE"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EF08FAD-9845-4A3A-946A-79C23D99575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98"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99"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802.15-24-0217-01</a:t>
            </a:r>
            <a:endParaRPr b="0" lang="en-IE"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E6E1AA9-1597-4ED7-BF1E-E7F1497D56F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44"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45"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IE" sz="1800" spc="-1" strike="noStrike">
                <a:solidFill>
                  <a:srgbClr val="000000"/>
                </a:solidFill>
                <a:latin typeface="Arial"/>
              </a:rPr>
              <a:t>Click to edit the title text format</a:t>
            </a:r>
            <a:endParaRPr b="0" lang="en-IE"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802.15-24-0217-01</a:t>
            </a:r>
            <a:endParaRPr b="0" lang="en-IE"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2893B2E-2351-4402-8F89-7AB9F4CA3E8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91"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92"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802.15-24-0217-01</a:t>
            </a:r>
            <a:endParaRPr b="0" lang="en-IE"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2FA1BE5-2836-4FFC-A7CD-CBBC5BB7B51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237"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238"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802.15-24-0217-01</a:t>
            </a:r>
            <a:endParaRPr b="0" lang="en-IE"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2C0EE35-B4A9-49DD-A7FA-5D816F91AE6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283"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284"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0-04ac-privacy-primitives.docx" TargetMode="External"/><Relationship Id="rId3"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182-00-04ac-mar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3360" cy="46080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May Meeting</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April, 2024</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May</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May Meeting.</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4040" cy="10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26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IE" sz="4400" spc="-1" strike="noStrike">
              <a:solidFill>
                <a:srgbClr val="000000"/>
              </a:solidFill>
              <a:latin typeface="Arial"/>
            </a:endParaRPr>
          </a:p>
        </p:txBody>
      </p:sp>
      <p:sp>
        <p:nvSpPr>
          <p:cNvPr id="350" name="CustomShape 3"/>
          <p:cNvSpPr/>
          <p:nvPr/>
        </p:nvSpPr>
        <p:spPr>
          <a:xfrm>
            <a:off x="457200" y="1604520"/>
            <a:ext cx="8212680" cy="3960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1240" cy="39592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IE"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IE"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15-24-0166-00</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7360" cy="1132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IE" sz="4400" spc="-1" strike="noStrike">
              <a:solidFill>
                <a:srgbClr val="000000"/>
              </a:solidFill>
              <a:latin typeface="Arial"/>
            </a:endParaRPr>
          </a:p>
        </p:txBody>
      </p:sp>
      <p:sp>
        <p:nvSpPr>
          <p:cNvPr id="353" name="CustomShape 2"/>
          <p:cNvSpPr/>
          <p:nvPr/>
        </p:nvSpPr>
        <p:spPr>
          <a:xfrm>
            <a:off x="457200" y="1604520"/>
            <a:ext cx="7763400" cy="3965400"/>
          </a:xfrm>
          <a:prstGeom prst="rect">
            <a:avLst/>
          </a:prstGeom>
          <a:noFill/>
          <a:ln w="0">
            <a:noFill/>
          </a:ln>
        </p:spPr>
        <p:style>
          <a:lnRef idx="0"/>
          <a:fillRef idx="0"/>
          <a:effectRef idx="0"/>
          <a:fontRef idx="minor"/>
        </p:style>
        <p:txBody>
          <a:bodyPr lIns="0" rIns="0" tIns="0" bIns="0" anchor="t">
            <a:normAutofit fontScale="64000"/>
          </a:bodyPr>
          <a:p>
            <a:pPr marL="788400" indent="-581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1600-1800</a:t>
            </a:r>
            <a:endParaRPr b="0" lang="en-IE" sz="3200" spc="-1" strike="noStrike">
              <a:solidFill>
                <a:srgbClr val="000000"/>
              </a:solidFill>
              <a:latin typeface="Arial"/>
            </a:endParaRPr>
          </a:p>
          <a:p>
            <a:pPr lvl="2" marL="1180800" indent="-385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IE" sz="3200" spc="-1" strike="noStrike">
              <a:solidFill>
                <a:srgbClr val="000000"/>
              </a:solidFill>
              <a:latin typeface="Arial"/>
            </a:endParaRPr>
          </a:p>
          <a:p>
            <a:pPr lvl="2" marL="1180800" indent="-385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15-24-0217-01</a:t>
            </a:r>
            <a:endParaRPr b="0" lang="en-IE" sz="3200" spc="-1" strike="noStrike">
              <a:solidFill>
                <a:srgbClr val="000000"/>
              </a:solidFill>
              <a:latin typeface="Arial"/>
            </a:endParaRPr>
          </a:p>
          <a:p>
            <a:pPr lvl="2" marL="1180800" indent="-385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15-24-0182-00</a:t>
            </a:r>
            <a:endParaRPr b="0" lang="en-IE" sz="3200" spc="-1" strike="noStrike">
              <a:solidFill>
                <a:srgbClr val="000000"/>
              </a:solidFill>
              <a:latin typeface="Arial"/>
            </a:endParaRPr>
          </a:p>
          <a:p>
            <a:pPr lvl="2" marL="1180800" indent="-385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IE" sz="3200" spc="-1" strike="noStrike">
              <a:solidFill>
                <a:srgbClr val="000000"/>
              </a:solidFill>
              <a:latin typeface="Arial"/>
            </a:endParaRPr>
          </a:p>
          <a:p>
            <a:pPr marL="788400" indent="-581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IE" sz="3200" spc="-1" strike="noStrike">
              <a:solidFill>
                <a:srgbClr val="000000"/>
              </a:solidFill>
              <a:latin typeface="Arial"/>
            </a:endParaRPr>
          </a:p>
          <a:p>
            <a:pPr lvl="2" marL="1180800" indent="-385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IE" sz="3200" spc="-1" strike="noStrike">
              <a:solidFill>
                <a:srgbClr val="000000"/>
              </a:solidFill>
              <a:latin typeface="Arial"/>
            </a:endParaRPr>
          </a:p>
          <a:p>
            <a:pPr lvl="2" marL="1180800" indent="-385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IE" sz="4400" spc="-1" strike="noStrike">
              <a:solidFill>
                <a:srgbClr val="000000"/>
              </a:solidFill>
              <a:latin typeface="Arial"/>
            </a:endParaRPr>
          </a:p>
        </p:txBody>
      </p:sp>
      <p:sp>
        <p:nvSpPr>
          <p:cNvPr id="355" name="CustomShape 2"/>
          <p:cNvSpPr/>
          <p:nvPr/>
        </p:nvSpPr>
        <p:spPr>
          <a:xfrm>
            <a:off x="457200" y="1604520"/>
            <a:ext cx="8221680" cy="39690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IE" sz="4400" spc="-1" strike="noStrike">
              <a:solidFill>
                <a:srgbClr val="000000"/>
              </a:solidFill>
              <a:latin typeface="Arial"/>
            </a:endParaRPr>
          </a:p>
        </p:txBody>
      </p:sp>
      <p:sp>
        <p:nvSpPr>
          <p:cNvPr id="357" name="TextShape 2"/>
          <p:cNvSpPr/>
          <p:nvPr/>
        </p:nvSpPr>
        <p:spPr>
          <a:xfrm>
            <a:off x="457200" y="1604520"/>
            <a:ext cx="8224560" cy="39726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IE" sz="4400" spc="-1" strike="noStrike">
              <a:solidFill>
                <a:srgbClr val="000000"/>
              </a:solidFill>
              <a:latin typeface="Arial"/>
            </a:endParaRPr>
          </a:p>
        </p:txBody>
      </p:sp>
      <p:sp>
        <p:nvSpPr>
          <p:cNvPr id="360" name="TextShape 4"/>
          <p:cNvSpPr/>
          <p:nvPr/>
        </p:nvSpPr>
        <p:spPr>
          <a:xfrm>
            <a:off x="457200" y="1604520"/>
            <a:ext cx="8224560" cy="39726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7440" cy="11430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IE" sz="4400" spc="-1" strike="noStrike">
              <a:solidFill>
                <a:srgbClr val="000000"/>
              </a:solidFill>
              <a:latin typeface="Arial"/>
            </a:endParaRPr>
          </a:p>
        </p:txBody>
      </p:sp>
      <p:sp>
        <p:nvSpPr>
          <p:cNvPr id="362" name="PlaceHolder 2"/>
          <p:cNvSpPr>
            <a:spLocks noGrp="1"/>
          </p:cNvSpPr>
          <p:nvPr>
            <p:ph/>
          </p:nvPr>
        </p:nvSpPr>
        <p:spPr>
          <a:xfrm>
            <a:off x="457200" y="1604520"/>
            <a:ext cx="8227440" cy="39754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Finished document describing required primitives 15-23-0166-xx.</a:t>
            </a:r>
            <a:endParaRPr b="0" lang="en-IE"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document describing the frame formats 15-23-0xxx-xx.</a:t>
            </a:r>
            <a:endParaRPr b="0" lang="en-IE"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document describing the MLME-primitives 15-23-0xxx-xx.</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460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July</a:t>
            </a:r>
            <a:endParaRPr b="0" lang="en-IE" sz="4400" spc="-1" strike="noStrike">
              <a:solidFill>
                <a:srgbClr val="000000"/>
              </a:solidFill>
              <a:latin typeface="Arial"/>
            </a:endParaRPr>
          </a:p>
        </p:txBody>
      </p:sp>
      <p:sp>
        <p:nvSpPr>
          <p:cNvPr id="364" name="TextShape 2"/>
          <p:cNvSpPr/>
          <p:nvPr/>
        </p:nvSpPr>
        <p:spPr>
          <a:xfrm>
            <a:off x="457200" y="1604520"/>
            <a:ext cx="8224560" cy="3972600"/>
          </a:xfrm>
          <a:prstGeom prst="rect">
            <a:avLst/>
          </a:prstGeom>
          <a:noFill/>
          <a:ln w="0">
            <a:noFill/>
          </a:ln>
        </p:spPr>
        <p:style>
          <a:lnRef idx="0"/>
          <a:fillRef idx="0"/>
          <a:effectRef idx="0"/>
          <a:fontRef idx="minor"/>
        </p:style>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IE"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IE"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IE" sz="3200" spc="-1" strike="noStrike">
              <a:solidFill>
                <a:srgbClr val="000000"/>
              </a:solidFill>
              <a:latin typeface="Arial"/>
            </a:endParaRPr>
          </a:p>
          <a:p>
            <a:pPr lvl="2" marL="62208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IE"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 on the draft text</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6200" cy="5532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solidFill>
                <a:srgbClr val="000000"/>
              </a:solidFill>
              <a:latin typeface="Arial"/>
            </a:endParaRPr>
          </a:p>
          <a:p>
            <a:pPr>
              <a:lnSpc>
                <a:spcPct val="100000"/>
              </a:lnSpc>
            </a:pPr>
            <a:endParaRPr b="0" lang="en-IE"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solidFill>
                <a:srgbClr val="000000"/>
              </a:solidFill>
              <a:latin typeface="Arial"/>
            </a:endParaRPr>
          </a:p>
        </p:txBody>
      </p:sp>
      <p:sp>
        <p:nvSpPr>
          <p:cNvPr id="331" name="CustomShape 2"/>
          <p:cNvSpPr/>
          <p:nvPr/>
        </p:nvSpPr>
        <p:spPr>
          <a:xfrm>
            <a:off x="685800" y="533520"/>
            <a:ext cx="7755480" cy="5925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solidFill>
                <a:srgbClr val="000000"/>
              </a:solidFill>
              <a:latin typeface="Arial"/>
            </a:endParaRPr>
          </a:p>
        </p:txBody>
      </p:sp>
      <p:sp>
        <p:nvSpPr>
          <p:cNvPr id="332" name="CustomShape 3"/>
          <p:cNvSpPr/>
          <p:nvPr/>
        </p:nvSpPr>
        <p:spPr>
          <a:xfrm>
            <a:off x="685800" y="-228600"/>
            <a:ext cx="7755480" cy="1053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1280" cy="5545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2160" cy="379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solidFill>
                <a:srgbClr val="000000"/>
              </a:solidFill>
              <a:latin typeface="Arial"/>
            </a:endParaRPr>
          </a:p>
        </p:txBody>
      </p:sp>
      <p:sp>
        <p:nvSpPr>
          <p:cNvPr id="335" name="CustomShape 2"/>
          <p:cNvSpPr/>
          <p:nvPr/>
        </p:nvSpPr>
        <p:spPr>
          <a:xfrm>
            <a:off x="34920" y="1413000"/>
            <a:ext cx="9127080" cy="48600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5480" cy="811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solidFill>
                <a:srgbClr val="000000"/>
              </a:solidFill>
              <a:latin typeface="Arial"/>
            </a:endParaRPr>
          </a:p>
        </p:txBody>
      </p:sp>
      <p:sp>
        <p:nvSpPr>
          <p:cNvPr id="337" name="CustomShape 2"/>
          <p:cNvSpPr/>
          <p:nvPr/>
        </p:nvSpPr>
        <p:spPr>
          <a:xfrm>
            <a:off x="0" y="1557360"/>
            <a:ext cx="8974800" cy="33678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IE"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solidFill>
                <a:srgbClr val="000000"/>
              </a:solidFill>
              <a:latin typeface="Arial"/>
            </a:endParaRPr>
          </a:p>
        </p:txBody>
      </p:sp>
      <p:sp>
        <p:nvSpPr>
          <p:cNvPr id="339"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solidFill>
                <a:srgbClr val="000000"/>
              </a:solidFill>
              <a:latin typeface="Arial"/>
            </a:endParaRPr>
          </a:p>
        </p:txBody>
      </p:sp>
      <p:sp>
        <p:nvSpPr>
          <p:cNvPr id="341"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solidFill>
                <a:srgbClr val="000000"/>
              </a:solidFill>
              <a:latin typeface="Arial"/>
            </a:endParaRPr>
          </a:p>
          <a:p>
            <a:pPr>
              <a:lnSpc>
                <a:spcPct val="90000"/>
              </a:lnSpc>
              <a:spcBef>
                <a:spcPts val="400"/>
              </a:spcBef>
            </a:pPr>
            <a:endParaRPr b="0" lang="en-IE"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IE" sz="1600" spc="-1" strike="noStrike">
              <a:solidFill>
                <a:srgbClr val="000000"/>
              </a:solidFill>
              <a:latin typeface="Arial"/>
            </a:endParaRPr>
          </a:p>
          <a:p>
            <a:pPr>
              <a:lnSpc>
                <a:spcPct val="90000"/>
              </a:lnSpc>
            </a:pPr>
            <a:endParaRPr b="0" lang="en-IE"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IE" sz="2600" spc="-1" strike="noStrike">
              <a:solidFill>
                <a:srgbClr val="000000"/>
              </a:solidFill>
              <a:latin typeface="Arial"/>
            </a:endParaRPr>
          </a:p>
        </p:txBody>
      </p:sp>
      <p:sp>
        <p:nvSpPr>
          <p:cNvPr id="343"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345"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347" name="CustomShape 2"/>
          <p:cNvSpPr/>
          <p:nvPr/>
        </p:nvSpPr>
        <p:spPr>
          <a:xfrm>
            <a:off x="609480" y="1773360"/>
            <a:ext cx="843048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solidFill>
                <a:srgbClr val="000000"/>
              </a:solidFill>
              <a:latin typeface="Arial"/>
            </a:endParaRPr>
          </a:p>
          <a:p>
            <a:pPr>
              <a:lnSpc>
                <a:spcPct val="90000"/>
              </a:lnSpc>
              <a:spcBef>
                <a:spcPts val="564"/>
              </a:spcBef>
            </a:pP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7652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2024-04-25T21:05:43Z</dcterms:modified>
  <cp:revision>161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