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en-IE" sz="4400" spc="-1" strike="noStrike">
                <a:solidFill>
                  <a:srgbClr val="000000"/>
                </a:solidFill>
                <a:latin typeface="Arial"/>
              </a:rPr>
              <a:t>Click to move the slide</a:t>
            </a:r>
            <a:endParaRPr b="0" lang="en-IE" sz="4400" spc="-1" strike="noStrike">
              <a:solidFill>
                <a:srgbClr val="000000"/>
              </a:solidFill>
              <a:latin typeface="Arial"/>
            </a:endParaRPr>
          </a:p>
        </p:txBody>
      </p:sp>
      <p:sp>
        <p:nvSpPr>
          <p:cNvPr id="324"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0">
              <a:buNone/>
            </a:pPr>
            <a:r>
              <a:rPr b="0" lang="en-IE" sz="2000" spc="-1" strike="noStrike">
                <a:solidFill>
                  <a:srgbClr val="000000"/>
                </a:solidFill>
                <a:latin typeface="Arial"/>
              </a:rPr>
              <a:t>Click to edit the notes format</a:t>
            </a:r>
            <a:endParaRPr b="0" lang="en-IE" sz="2000" spc="-1" strike="noStrike">
              <a:solidFill>
                <a:srgbClr val="000000"/>
              </a:solidFill>
              <a:latin typeface="Arial"/>
            </a:endParaRPr>
          </a:p>
        </p:txBody>
      </p:sp>
      <p:sp>
        <p:nvSpPr>
          <p:cNvPr id="325"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en-IE" sz="1400" spc="-1" strike="noStrike">
                <a:solidFill>
                  <a:srgbClr val="000000"/>
                </a:solidFill>
                <a:latin typeface="Times New Roman"/>
              </a:rPr>
              <a:t>&lt;header&gt;</a:t>
            </a:r>
            <a:endParaRPr b="0" lang="en-IE" sz="1400" spc="-1" strike="noStrike">
              <a:solidFill>
                <a:srgbClr val="000000"/>
              </a:solidFill>
              <a:latin typeface="Times New Roman"/>
            </a:endParaRPr>
          </a:p>
        </p:txBody>
      </p:sp>
      <p:sp>
        <p:nvSpPr>
          <p:cNvPr id="326"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indent="0" algn="r">
              <a:buNone/>
              <a:defRPr b="0" lang="en-IE" sz="1400" spc="-1" strike="noStrike">
                <a:solidFill>
                  <a:srgbClr val="000000"/>
                </a:solidFill>
                <a:latin typeface="Times New Roman"/>
              </a:defRPr>
            </a:lvl1pPr>
          </a:lstStyle>
          <a:p>
            <a:pPr indent="0" algn="r">
              <a:buNone/>
            </a:pPr>
            <a:r>
              <a:rPr b="0" lang="en-IE" sz="1400" spc="-1" strike="noStrike">
                <a:solidFill>
                  <a:srgbClr val="000000"/>
                </a:solidFill>
                <a:latin typeface="Times New Roman"/>
              </a:rPr>
              <a:t>&lt;date/time&gt;</a:t>
            </a:r>
            <a:endParaRPr b="0" lang="en-IE" sz="1400" spc="-1" strike="noStrike">
              <a:solidFill>
                <a:srgbClr val="000000"/>
              </a:solidFill>
              <a:latin typeface="Times New Roman"/>
            </a:endParaRPr>
          </a:p>
        </p:txBody>
      </p:sp>
      <p:sp>
        <p:nvSpPr>
          <p:cNvPr id="327"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indent="0">
              <a:buNone/>
              <a:defRPr b="0" lang="en-IE" sz="1400" spc="-1" strike="noStrike">
                <a:solidFill>
                  <a:srgbClr val="000000"/>
                </a:solidFill>
                <a:latin typeface="Times New Roman"/>
              </a:defRPr>
            </a:lvl1pPr>
          </a:lstStyle>
          <a:p>
            <a:pPr indent="0">
              <a:buNone/>
            </a:pPr>
            <a:r>
              <a:rPr b="0" lang="en-IE" sz="1400" spc="-1" strike="noStrike">
                <a:solidFill>
                  <a:srgbClr val="000000"/>
                </a:solidFill>
                <a:latin typeface="Times New Roman"/>
              </a:rPr>
              <a:t>&lt;footer&gt;</a:t>
            </a:r>
            <a:endParaRPr b="0" lang="en-IE" sz="1400" spc="-1" strike="noStrike">
              <a:solidFill>
                <a:srgbClr val="000000"/>
              </a:solidFill>
              <a:latin typeface="Times New Roman"/>
            </a:endParaRPr>
          </a:p>
        </p:txBody>
      </p:sp>
      <p:sp>
        <p:nvSpPr>
          <p:cNvPr id="328"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indent="0" algn="r">
              <a:buNone/>
              <a:defRPr b="0" lang="en-IE" sz="1400" spc="-1" strike="noStrike">
                <a:solidFill>
                  <a:srgbClr val="000000"/>
                </a:solidFill>
                <a:latin typeface="Times New Roman"/>
              </a:defRPr>
            </a:lvl1pPr>
          </a:lstStyle>
          <a:p>
            <a:pPr indent="0" algn="r">
              <a:buNone/>
            </a:pPr>
            <a:fld id="{F4FE8B56-BCA2-4518-A58A-5525EA0A316A}" type="slidenum">
              <a:rPr b="0" lang="en-IE" sz="1400" spc="-1" strike="noStrike">
                <a:solidFill>
                  <a:srgbClr val="000000"/>
                </a:solidFill>
                <a:latin typeface="Times New Roman"/>
              </a:rPr>
              <a:t>&lt;number&gt;</a:t>
            </a:fld>
            <a:endParaRPr b="0" lang="en-IE"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71560" cy="777960"/>
          </a:xfrm>
          <a:prstGeom prst="rect">
            <a:avLst/>
          </a:prstGeom>
          <a:noFill/>
          <a:ln w="0">
            <a:noFill/>
          </a:ln>
        </p:spPr>
        <p:style>
          <a:lnRef idx="0"/>
          <a:fillRef idx="0"/>
          <a:effectRef idx="0"/>
          <a:fontRef idx="minor"/>
        </p:style>
        <p:txBody>
          <a:bodyPr lIns="0" rIns="0" tIns="0" bIns="0" anchor="t">
            <a:noAutofit/>
          </a:bodyPr>
          <a:p>
            <a:pPr algn="r">
              <a:lnSpc>
                <a:spcPct val="100000"/>
              </a:lnSpc>
            </a:pPr>
            <a:fld id="{4A85F13B-E906-4FFE-B5C0-963AB5509748}" type="slidenum">
              <a:rPr b="0" lang="en-IE" sz="1300" spc="-1" strike="noStrike">
                <a:solidFill>
                  <a:srgbClr val="000000"/>
                </a:solidFill>
                <a:latin typeface="Times New Roman"/>
                <a:ea typeface="MS PGothic"/>
              </a:rPr>
              <a:t>&lt;number&gt;</a:t>
            </a:fld>
            <a:endParaRPr b="0" lang="en-IE" sz="1300" spc="-1" strike="noStrike">
              <a:solidFill>
                <a:srgbClr val="000000"/>
              </a:solidFill>
              <a:latin typeface="Arial"/>
            </a:endParaRPr>
          </a:p>
        </p:txBody>
      </p:sp>
      <p:sp>
        <p:nvSpPr>
          <p:cNvPr id="366" name="PlaceHolder 1"/>
          <p:cNvSpPr>
            <a:spLocks noGrp="1"/>
          </p:cNvSpPr>
          <p:nvPr>
            <p:ph type="body"/>
          </p:nvPr>
        </p:nvSpPr>
        <p:spPr>
          <a:xfrm>
            <a:off x="1036080" y="4777200"/>
            <a:ext cx="5673960" cy="4500000"/>
          </a:xfrm>
          <a:prstGeom prst="rect">
            <a:avLst/>
          </a:prstGeom>
          <a:noFill/>
          <a:ln w="0">
            <a:noFill/>
          </a:ln>
        </p:spPr>
        <p:txBody>
          <a:bodyPr lIns="95760" rIns="95760" tIns="47160" bIns="47160" anchor="t">
            <a:noAutofit/>
          </a:bodyPr>
          <a:p>
            <a:pPr marL="216000" indent="0">
              <a:buNone/>
            </a:pPr>
            <a:endParaRPr b="0" lang="en-IE" sz="1800" spc="-1" strike="noStrike">
              <a:solidFill>
                <a:srgbClr val="000000"/>
              </a:solidFill>
              <a:latin typeface="Arial"/>
            </a:endParaRPr>
          </a:p>
        </p:txBody>
      </p:sp>
      <p:sp>
        <p:nvSpPr>
          <p:cNvPr id="367" name="PlaceHolder 2"/>
          <p:cNvSpPr>
            <a:spLocks noGrp="1"/>
          </p:cNvSpPr>
          <p:nvPr>
            <p:ph type="sldImg"/>
          </p:nvPr>
        </p:nvSpPr>
        <p:spPr>
          <a:xfrm>
            <a:off x="1282680" y="760320"/>
            <a:ext cx="5186160" cy="373248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4200" cy="195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802.15-24-0217-01</a:t>
            </a:r>
            <a:endParaRPr b="0" lang="en-IE"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20440" cy="2869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20440" cy="2869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A6E5295-912B-42FC-814C-C1BB31D44B9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6" name="CustomShape 7"/>
          <p:cNvSpPr/>
          <p:nvPr/>
        </p:nvSpPr>
        <p:spPr>
          <a:xfrm>
            <a:off x="7040160" y="6490080"/>
            <a:ext cx="1720440" cy="2869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7" name="CustomShape 8"/>
          <p:cNvSpPr/>
          <p:nvPr/>
        </p:nvSpPr>
        <p:spPr>
          <a:xfrm>
            <a:off x="685800" y="365760"/>
            <a:ext cx="2556000" cy="195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IE"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IE" sz="4400" spc="-1" strike="noStrike">
                <a:solidFill>
                  <a:srgbClr val="000000"/>
                </a:solidFill>
                <a:latin typeface="Arial"/>
              </a:rPr>
              <a:t>Click to edit the title text format</a:t>
            </a:r>
            <a:endParaRPr b="0" lang="en-IE"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solidFill>
                  <a:srgbClr val="000000"/>
                </a:solidFill>
                <a:latin typeface="Arial"/>
              </a:rPr>
              <a:t>Click to edit the outline text format</a:t>
            </a:r>
            <a:endParaRPr b="0" lang="en-I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2800" spc="-1" strike="noStrike">
                <a:solidFill>
                  <a:srgbClr val="000000"/>
                </a:solidFill>
                <a:latin typeface="Arial"/>
              </a:rPr>
              <a:t>Second Outline Level</a:t>
            </a:r>
            <a:endParaRPr b="0" lang="en-I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2400" spc="-1" strike="noStrike">
                <a:solidFill>
                  <a:srgbClr val="000000"/>
                </a:solidFill>
                <a:latin typeface="Arial"/>
              </a:rPr>
              <a:t>Third Outline Level</a:t>
            </a:r>
            <a:endParaRPr b="0" lang="en-I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2000" spc="-1" strike="noStrike">
                <a:solidFill>
                  <a:srgbClr val="000000"/>
                </a:solidFill>
                <a:latin typeface="Arial"/>
              </a:rPr>
              <a:t>Fourth Outline Level</a:t>
            </a:r>
            <a:endParaRPr b="0" lang="en-I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2000" spc="-1" strike="noStrike">
                <a:solidFill>
                  <a:srgbClr val="000000"/>
                </a:solidFill>
                <a:latin typeface="Arial"/>
              </a:rPr>
              <a:t>Fifth Outline Level</a:t>
            </a:r>
            <a:endParaRPr b="0" lang="en-I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2000" spc="-1" strike="noStrike">
                <a:solidFill>
                  <a:srgbClr val="000000"/>
                </a:solidFill>
                <a:latin typeface="Arial"/>
              </a:rPr>
              <a:t>Sixth Outline Level</a:t>
            </a:r>
            <a:endParaRPr b="0" lang="en-I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2000" spc="-1" strike="noStrike">
                <a:solidFill>
                  <a:srgbClr val="000000"/>
                </a:solidFill>
                <a:latin typeface="Arial"/>
              </a:rPr>
              <a:t>Seventh Outline Level</a:t>
            </a:r>
            <a:endParaRPr b="0" lang="en-I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4200" cy="195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802.15-24-0217-01</a:t>
            </a:r>
            <a:endParaRPr b="0" lang="en-IE"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0440" cy="2869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0440" cy="2869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070CC2E3-49E3-47C9-8471-8AE50AB2BD0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52" name="CustomShape 7"/>
          <p:cNvSpPr/>
          <p:nvPr/>
        </p:nvSpPr>
        <p:spPr>
          <a:xfrm>
            <a:off x="7040160" y="6490080"/>
            <a:ext cx="1720440" cy="2869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53" name="CustomShape 8"/>
          <p:cNvSpPr/>
          <p:nvPr/>
        </p:nvSpPr>
        <p:spPr>
          <a:xfrm>
            <a:off x="685800" y="365760"/>
            <a:ext cx="2556000" cy="195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IE"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IE" sz="4400" spc="-1" strike="noStrike">
                <a:solidFill>
                  <a:srgbClr val="000000"/>
                </a:solidFill>
                <a:latin typeface="Arial"/>
              </a:rPr>
              <a:t>Click to edit the title text format</a:t>
            </a:r>
            <a:endParaRPr b="0" lang="en-IE"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solidFill>
                  <a:srgbClr val="000000"/>
                </a:solidFill>
                <a:latin typeface="Arial"/>
              </a:rPr>
              <a:t>Click to edit the outline text format</a:t>
            </a:r>
            <a:endParaRPr b="0" lang="en-I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2800" spc="-1" strike="noStrike">
                <a:solidFill>
                  <a:srgbClr val="000000"/>
                </a:solidFill>
                <a:latin typeface="Arial"/>
              </a:rPr>
              <a:t>Second Outline Level</a:t>
            </a:r>
            <a:endParaRPr b="0" lang="en-I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2400" spc="-1" strike="noStrike">
                <a:solidFill>
                  <a:srgbClr val="000000"/>
                </a:solidFill>
                <a:latin typeface="Arial"/>
              </a:rPr>
              <a:t>Third Outline Level</a:t>
            </a:r>
            <a:endParaRPr b="0" lang="en-I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2000" spc="-1" strike="noStrike">
                <a:solidFill>
                  <a:srgbClr val="000000"/>
                </a:solidFill>
                <a:latin typeface="Arial"/>
              </a:rPr>
              <a:t>Fourth Outline Level</a:t>
            </a:r>
            <a:endParaRPr b="0" lang="en-I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2000" spc="-1" strike="noStrike">
                <a:solidFill>
                  <a:srgbClr val="000000"/>
                </a:solidFill>
                <a:latin typeface="Arial"/>
              </a:rPr>
              <a:t>Fifth Outline Level</a:t>
            </a:r>
            <a:endParaRPr b="0" lang="en-I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2000" spc="-1" strike="noStrike">
                <a:solidFill>
                  <a:srgbClr val="000000"/>
                </a:solidFill>
                <a:latin typeface="Arial"/>
              </a:rPr>
              <a:t>Sixth Outline Level</a:t>
            </a:r>
            <a:endParaRPr b="0" lang="en-I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2000" spc="-1" strike="noStrike">
                <a:solidFill>
                  <a:srgbClr val="000000"/>
                </a:solidFill>
                <a:latin typeface="Arial"/>
              </a:rPr>
              <a:t>Seventh Outline Level</a:t>
            </a:r>
            <a:endParaRPr b="0" lang="en-I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4200" cy="195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802.15-24-0217-01</a:t>
            </a:r>
            <a:endParaRPr b="0" lang="en-IE"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20440" cy="2869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20440" cy="2869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EF08FAD-9845-4A3A-946A-79C23D99575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98" name="CustomShape 7"/>
          <p:cNvSpPr/>
          <p:nvPr/>
        </p:nvSpPr>
        <p:spPr>
          <a:xfrm>
            <a:off x="7040160" y="6490080"/>
            <a:ext cx="1720440" cy="2869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99" name="CustomShape 8"/>
          <p:cNvSpPr/>
          <p:nvPr/>
        </p:nvSpPr>
        <p:spPr>
          <a:xfrm>
            <a:off x="685800" y="365760"/>
            <a:ext cx="2556000" cy="195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IE"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IE" sz="4400" spc="-1" strike="noStrike">
                <a:solidFill>
                  <a:srgbClr val="000000"/>
                </a:solidFill>
                <a:latin typeface="Arial"/>
              </a:rPr>
              <a:t>Click to edit the title text format</a:t>
            </a:r>
            <a:endParaRPr b="0" lang="en-IE"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solidFill>
                  <a:srgbClr val="000000"/>
                </a:solidFill>
                <a:latin typeface="Arial"/>
              </a:rPr>
              <a:t>Click to edit the outline text format</a:t>
            </a:r>
            <a:endParaRPr b="0" lang="en-I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2800" spc="-1" strike="noStrike">
                <a:solidFill>
                  <a:srgbClr val="000000"/>
                </a:solidFill>
                <a:latin typeface="Arial"/>
              </a:rPr>
              <a:t>Second Outline Level</a:t>
            </a:r>
            <a:endParaRPr b="0" lang="en-I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2400" spc="-1" strike="noStrike">
                <a:solidFill>
                  <a:srgbClr val="000000"/>
                </a:solidFill>
                <a:latin typeface="Arial"/>
              </a:rPr>
              <a:t>Third Outline Level</a:t>
            </a:r>
            <a:endParaRPr b="0" lang="en-I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2000" spc="-1" strike="noStrike">
                <a:solidFill>
                  <a:srgbClr val="000000"/>
                </a:solidFill>
                <a:latin typeface="Arial"/>
              </a:rPr>
              <a:t>Fourth Outline Level</a:t>
            </a:r>
            <a:endParaRPr b="0" lang="en-I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2000" spc="-1" strike="noStrike">
                <a:solidFill>
                  <a:srgbClr val="000000"/>
                </a:solidFill>
                <a:latin typeface="Arial"/>
              </a:rPr>
              <a:t>Fifth Outline Level</a:t>
            </a:r>
            <a:endParaRPr b="0" lang="en-I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2000" spc="-1" strike="noStrike">
                <a:solidFill>
                  <a:srgbClr val="000000"/>
                </a:solidFill>
                <a:latin typeface="Arial"/>
              </a:rPr>
              <a:t>Sixth Outline Level</a:t>
            </a:r>
            <a:endParaRPr b="0" lang="en-I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2000" spc="-1" strike="noStrike">
                <a:solidFill>
                  <a:srgbClr val="000000"/>
                </a:solidFill>
                <a:latin typeface="Arial"/>
              </a:rPr>
              <a:t>Seventh Outline Level</a:t>
            </a:r>
            <a:endParaRPr b="0" lang="en-I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4200" cy="195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802.15-24-0217-01</a:t>
            </a:r>
            <a:endParaRPr b="0" lang="en-IE"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20440" cy="2869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20440" cy="2869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AE6E1AA9-1597-4ED7-BF1E-E7F1497D56F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144" name="CustomShape 7"/>
          <p:cNvSpPr/>
          <p:nvPr/>
        </p:nvSpPr>
        <p:spPr>
          <a:xfrm>
            <a:off x="7040160" y="6490080"/>
            <a:ext cx="1720440" cy="2869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145" name="CustomShape 8"/>
          <p:cNvSpPr/>
          <p:nvPr/>
        </p:nvSpPr>
        <p:spPr>
          <a:xfrm>
            <a:off x="685800" y="365760"/>
            <a:ext cx="2556000" cy="195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IE"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IE" sz="1800" spc="-1" strike="noStrike">
                <a:solidFill>
                  <a:srgbClr val="000000"/>
                </a:solidFill>
                <a:latin typeface="Arial"/>
              </a:rPr>
              <a:t>Click to edit the title text format</a:t>
            </a:r>
            <a:endParaRPr b="0" lang="en-IE"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1800" spc="-1" strike="noStrike">
                <a:solidFill>
                  <a:srgbClr val="000000"/>
                </a:solidFill>
                <a:latin typeface="Arial"/>
              </a:rPr>
              <a:t>Click to edit the outline text format</a:t>
            </a:r>
            <a:endParaRPr b="0" lang="en-IE"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1800" spc="-1" strike="noStrike">
                <a:solidFill>
                  <a:srgbClr val="000000"/>
                </a:solidFill>
                <a:latin typeface="Arial"/>
              </a:rPr>
              <a:t>Second Outline Level</a:t>
            </a:r>
            <a:endParaRPr b="0" lang="en-IE"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1800" spc="-1" strike="noStrike">
                <a:solidFill>
                  <a:srgbClr val="000000"/>
                </a:solidFill>
                <a:latin typeface="Arial"/>
              </a:rPr>
              <a:t>Third Outline Level</a:t>
            </a:r>
            <a:endParaRPr b="0" lang="en-IE"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1800" spc="-1" strike="noStrike">
                <a:solidFill>
                  <a:srgbClr val="000000"/>
                </a:solidFill>
                <a:latin typeface="Arial"/>
              </a:rPr>
              <a:t>Fourth Outline Level</a:t>
            </a:r>
            <a:endParaRPr b="0" lang="en-IE"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1800" spc="-1" strike="noStrike">
                <a:solidFill>
                  <a:srgbClr val="000000"/>
                </a:solidFill>
                <a:latin typeface="Arial"/>
              </a:rPr>
              <a:t>Fifth Outline Level</a:t>
            </a:r>
            <a:endParaRPr b="0" lang="en-IE"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1800" spc="-1" strike="noStrike">
                <a:solidFill>
                  <a:srgbClr val="000000"/>
                </a:solidFill>
                <a:latin typeface="Arial"/>
              </a:rPr>
              <a:t>Sixth Outline Level</a:t>
            </a:r>
            <a:endParaRPr b="0" lang="en-IE"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1800" spc="-1" strike="noStrike">
                <a:solidFill>
                  <a:srgbClr val="000000"/>
                </a:solidFill>
                <a:latin typeface="Arial"/>
              </a:rPr>
              <a:t>Seventh Outline Level</a:t>
            </a:r>
            <a:endParaRPr b="0" lang="en-IE"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1800" spc="-1" strike="noStrike">
                <a:solidFill>
                  <a:srgbClr val="000000"/>
                </a:solidFill>
                <a:latin typeface="Arial"/>
              </a:rPr>
              <a:t>Click to edit the outline text format</a:t>
            </a:r>
            <a:endParaRPr b="0" lang="en-IE"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1800" spc="-1" strike="noStrike">
                <a:solidFill>
                  <a:srgbClr val="000000"/>
                </a:solidFill>
                <a:latin typeface="Arial"/>
              </a:rPr>
              <a:t>Second Outline Level</a:t>
            </a:r>
            <a:endParaRPr b="0" lang="en-IE"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1800" spc="-1" strike="noStrike">
                <a:solidFill>
                  <a:srgbClr val="000000"/>
                </a:solidFill>
                <a:latin typeface="Arial"/>
              </a:rPr>
              <a:t>Third Outline Level</a:t>
            </a:r>
            <a:endParaRPr b="0" lang="en-IE"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1800" spc="-1" strike="noStrike">
                <a:solidFill>
                  <a:srgbClr val="000000"/>
                </a:solidFill>
                <a:latin typeface="Arial"/>
              </a:rPr>
              <a:t>Fourth Outline Level</a:t>
            </a:r>
            <a:endParaRPr b="0" lang="en-IE"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1800" spc="-1" strike="noStrike">
                <a:solidFill>
                  <a:srgbClr val="000000"/>
                </a:solidFill>
                <a:latin typeface="Arial"/>
              </a:rPr>
              <a:t>Fifth Outline Level</a:t>
            </a:r>
            <a:endParaRPr b="0" lang="en-IE"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1800" spc="-1" strike="noStrike">
                <a:solidFill>
                  <a:srgbClr val="000000"/>
                </a:solidFill>
                <a:latin typeface="Arial"/>
              </a:rPr>
              <a:t>Sixth Outline Level</a:t>
            </a:r>
            <a:endParaRPr b="0" lang="en-IE"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1800" spc="-1" strike="noStrike">
                <a:solidFill>
                  <a:srgbClr val="000000"/>
                </a:solidFill>
                <a:latin typeface="Arial"/>
              </a:rPr>
              <a:t>Seventh Outline Level</a:t>
            </a:r>
            <a:endParaRPr b="0" lang="en-IE"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4200" cy="195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802.15-24-0217-01</a:t>
            </a:r>
            <a:endParaRPr b="0" lang="en-IE"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20440" cy="2869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20440" cy="2869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02893B2E-2351-4402-8F89-7AB9F4CA3E8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191" name="CustomShape 7"/>
          <p:cNvSpPr/>
          <p:nvPr/>
        </p:nvSpPr>
        <p:spPr>
          <a:xfrm>
            <a:off x="7040160" y="6490080"/>
            <a:ext cx="1720440" cy="2869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192" name="CustomShape 8"/>
          <p:cNvSpPr/>
          <p:nvPr/>
        </p:nvSpPr>
        <p:spPr>
          <a:xfrm>
            <a:off x="685800" y="365760"/>
            <a:ext cx="2556000" cy="195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IE"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IE" sz="4400" spc="-1" strike="noStrike">
                <a:solidFill>
                  <a:srgbClr val="000000"/>
                </a:solidFill>
                <a:latin typeface="Arial"/>
              </a:rPr>
              <a:t>Click to edit the title text format</a:t>
            </a:r>
            <a:endParaRPr b="0" lang="en-IE"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solidFill>
                  <a:srgbClr val="000000"/>
                </a:solidFill>
                <a:latin typeface="Arial"/>
              </a:rPr>
              <a:t>Click to edit the outline text format</a:t>
            </a:r>
            <a:endParaRPr b="0" lang="en-I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2800" spc="-1" strike="noStrike">
                <a:solidFill>
                  <a:srgbClr val="000000"/>
                </a:solidFill>
                <a:latin typeface="Arial"/>
              </a:rPr>
              <a:t>Second Outline Level</a:t>
            </a:r>
            <a:endParaRPr b="0" lang="en-I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2400" spc="-1" strike="noStrike">
                <a:solidFill>
                  <a:srgbClr val="000000"/>
                </a:solidFill>
                <a:latin typeface="Arial"/>
              </a:rPr>
              <a:t>Third Outline Level</a:t>
            </a:r>
            <a:endParaRPr b="0" lang="en-I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2000" spc="-1" strike="noStrike">
                <a:solidFill>
                  <a:srgbClr val="000000"/>
                </a:solidFill>
                <a:latin typeface="Arial"/>
              </a:rPr>
              <a:t>Fourth Outline Level</a:t>
            </a:r>
            <a:endParaRPr b="0" lang="en-I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2000" spc="-1" strike="noStrike">
                <a:solidFill>
                  <a:srgbClr val="000000"/>
                </a:solidFill>
                <a:latin typeface="Arial"/>
              </a:rPr>
              <a:t>Fifth Outline Level</a:t>
            </a:r>
            <a:endParaRPr b="0" lang="en-I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2000" spc="-1" strike="noStrike">
                <a:solidFill>
                  <a:srgbClr val="000000"/>
                </a:solidFill>
                <a:latin typeface="Arial"/>
              </a:rPr>
              <a:t>Sixth Outline Level</a:t>
            </a:r>
            <a:endParaRPr b="0" lang="en-I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2000" spc="-1" strike="noStrike">
                <a:solidFill>
                  <a:srgbClr val="000000"/>
                </a:solidFill>
                <a:latin typeface="Arial"/>
              </a:rPr>
              <a:t>Seventh Outline Level</a:t>
            </a:r>
            <a:endParaRPr b="0" lang="en-I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4200" cy="195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802.15-24-0217-01</a:t>
            </a:r>
            <a:endParaRPr b="0" lang="en-IE"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20440" cy="2869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20440" cy="2869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92FA1BE5-2836-4FFC-A7CD-CBBC5BB7B51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237" name="CustomShape 7"/>
          <p:cNvSpPr/>
          <p:nvPr/>
        </p:nvSpPr>
        <p:spPr>
          <a:xfrm>
            <a:off x="7040160" y="6490080"/>
            <a:ext cx="1720440" cy="2869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238" name="CustomShape 8"/>
          <p:cNvSpPr/>
          <p:nvPr/>
        </p:nvSpPr>
        <p:spPr>
          <a:xfrm>
            <a:off x="685800" y="365760"/>
            <a:ext cx="2556000" cy="195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IE"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IE" sz="4400" spc="-1" strike="noStrike">
                <a:solidFill>
                  <a:srgbClr val="000000"/>
                </a:solidFill>
                <a:latin typeface="Arial"/>
              </a:rPr>
              <a:t>Click to edit the title text format</a:t>
            </a:r>
            <a:endParaRPr b="0" lang="en-IE"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solidFill>
                  <a:srgbClr val="000000"/>
                </a:solidFill>
                <a:latin typeface="Arial"/>
              </a:rPr>
              <a:t>Click to edit the outline text format</a:t>
            </a:r>
            <a:endParaRPr b="0" lang="en-I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2800" spc="-1" strike="noStrike">
                <a:solidFill>
                  <a:srgbClr val="000000"/>
                </a:solidFill>
                <a:latin typeface="Arial"/>
              </a:rPr>
              <a:t>Second Outline Level</a:t>
            </a:r>
            <a:endParaRPr b="0" lang="en-I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2400" spc="-1" strike="noStrike">
                <a:solidFill>
                  <a:srgbClr val="000000"/>
                </a:solidFill>
                <a:latin typeface="Arial"/>
              </a:rPr>
              <a:t>Third Outline Level</a:t>
            </a:r>
            <a:endParaRPr b="0" lang="en-I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2000" spc="-1" strike="noStrike">
                <a:solidFill>
                  <a:srgbClr val="000000"/>
                </a:solidFill>
                <a:latin typeface="Arial"/>
              </a:rPr>
              <a:t>Fourth Outline Level</a:t>
            </a:r>
            <a:endParaRPr b="0" lang="en-I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2000" spc="-1" strike="noStrike">
                <a:solidFill>
                  <a:srgbClr val="000000"/>
                </a:solidFill>
                <a:latin typeface="Arial"/>
              </a:rPr>
              <a:t>Fifth Outline Level</a:t>
            </a:r>
            <a:endParaRPr b="0" lang="en-I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2000" spc="-1" strike="noStrike">
                <a:solidFill>
                  <a:srgbClr val="000000"/>
                </a:solidFill>
                <a:latin typeface="Arial"/>
              </a:rPr>
              <a:t>Sixth Outline Level</a:t>
            </a:r>
            <a:endParaRPr b="0" lang="en-I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2000" spc="-1" strike="noStrike">
                <a:solidFill>
                  <a:srgbClr val="000000"/>
                </a:solidFill>
                <a:latin typeface="Arial"/>
              </a:rPr>
              <a:t>Seventh Outline Level</a:t>
            </a:r>
            <a:endParaRPr b="0" lang="en-I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4200" cy="195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802.15-24-0217-01</a:t>
            </a:r>
            <a:endParaRPr b="0" lang="en-IE"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20440" cy="2869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20440" cy="2869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2C0EE35-B4A9-49DD-A7FA-5D816F91AE6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283" name="CustomShape 7"/>
          <p:cNvSpPr/>
          <p:nvPr/>
        </p:nvSpPr>
        <p:spPr>
          <a:xfrm>
            <a:off x="7040160" y="6490080"/>
            <a:ext cx="1720440" cy="2869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284" name="CustomShape 8"/>
          <p:cNvSpPr/>
          <p:nvPr/>
        </p:nvSpPr>
        <p:spPr>
          <a:xfrm>
            <a:off x="685800" y="365760"/>
            <a:ext cx="2556000" cy="195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IE"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IE" sz="4400" spc="-1" strike="noStrike">
                <a:solidFill>
                  <a:srgbClr val="000000"/>
                </a:solidFill>
                <a:latin typeface="Arial"/>
              </a:rPr>
              <a:t>Click to edit the title text format</a:t>
            </a:r>
            <a:endParaRPr b="0" lang="en-IE"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solidFill>
                  <a:srgbClr val="000000"/>
                </a:solidFill>
                <a:latin typeface="Arial"/>
              </a:rPr>
              <a:t>Click to edit the outline text format</a:t>
            </a:r>
            <a:endParaRPr b="0" lang="en-I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2800" spc="-1" strike="noStrike">
                <a:solidFill>
                  <a:srgbClr val="000000"/>
                </a:solidFill>
                <a:latin typeface="Arial"/>
              </a:rPr>
              <a:t>Second Outline Level</a:t>
            </a:r>
            <a:endParaRPr b="0" lang="en-I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2400" spc="-1" strike="noStrike">
                <a:solidFill>
                  <a:srgbClr val="000000"/>
                </a:solidFill>
                <a:latin typeface="Arial"/>
              </a:rPr>
              <a:t>Third Outline Level</a:t>
            </a:r>
            <a:endParaRPr b="0" lang="en-I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2000" spc="-1" strike="noStrike">
                <a:solidFill>
                  <a:srgbClr val="000000"/>
                </a:solidFill>
                <a:latin typeface="Arial"/>
              </a:rPr>
              <a:t>Fourth Outline Level</a:t>
            </a:r>
            <a:endParaRPr b="0" lang="en-I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2000" spc="-1" strike="noStrike">
                <a:solidFill>
                  <a:srgbClr val="000000"/>
                </a:solidFill>
                <a:latin typeface="Arial"/>
              </a:rPr>
              <a:t>Fifth Outline Level</a:t>
            </a:r>
            <a:endParaRPr b="0" lang="en-I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2000" spc="-1" strike="noStrike">
                <a:solidFill>
                  <a:srgbClr val="000000"/>
                </a:solidFill>
                <a:latin typeface="Arial"/>
              </a:rPr>
              <a:t>Sixth Outline Level</a:t>
            </a:r>
            <a:endParaRPr b="0" lang="en-I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2000" spc="-1" strike="noStrike">
                <a:solidFill>
                  <a:srgbClr val="000000"/>
                </a:solidFill>
                <a:latin typeface="Arial"/>
              </a:rPr>
              <a:t>Seventh Outline Level</a:t>
            </a:r>
            <a:endParaRPr b="0" lang="en-I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5/dcn/23/15-23-0422-05-04ac-list-of-issues-to-be-solved.docx" TargetMode="External"/><Relationship Id="rId2" Type="http://schemas.openxmlformats.org/officeDocument/2006/relationships/hyperlink" Target="https://mentor.ieee.org/802.15/dcn/24/15-24-0166-00-04ac-privacy-primitives.docx" TargetMode="External"/><Relationship Id="rId3"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182-00-04ac-mar24-meeting-minutes-for-privacy.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422-05-04ac-list-of-issues-to-be-solved.docx" TargetMode="External"/><Relationship Id="rId2" Type="http://schemas.openxmlformats.org/officeDocument/2006/relationships/hyperlink" Target="https://mentor.ieee.org/802.15/dcn/23/15-23-0397-00-04ac-project-task-list-for-tg4ac.xlsx" TargetMode="External"/><Relationship Id="rId3" Type="http://schemas.openxmlformats.org/officeDocument/2006/relationships/hyperlink" Target="https://mentor.ieee.org/802.15/dcn/22/15-22-0477-00-wng0-802-15-4-privacy-issues.pptx" TargetMode="External"/><Relationship Id="rId4"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73360" cy="460800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IE" sz="1800" spc="-1" strike="noStrike">
              <a:solidFill>
                <a:srgbClr val="000000"/>
              </a:solidFill>
              <a:latin typeface="Arial"/>
            </a:endParaRPr>
          </a:p>
          <a:p>
            <a:pPr>
              <a:lnSpc>
                <a:spcPct val="100000"/>
              </a:lnSpc>
            </a:pPr>
            <a:endParaRPr b="0" lang="en-IE"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May Meeting</a:t>
            </a:r>
            <a:r>
              <a:rPr b="0" lang="en-IE" sz="1600" spc="-1" strike="noStrike">
                <a:solidFill>
                  <a:srgbClr val="000000"/>
                </a:solidFill>
                <a:latin typeface="Times New Roman"/>
                <a:ea typeface="DejaVu Sans"/>
              </a:rPr>
              <a:t>	</a:t>
            </a:r>
            <a:endParaRPr b="0" lang="en-IE"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24</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April, 2024</a:t>
            </a:r>
            <a:endParaRPr b="0" lang="en-IE"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IE"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IE"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May</a:t>
            </a:r>
            <a:endParaRPr b="0" lang="en-IE"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IE"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TG4ac Privacy May Meeting.</a:t>
            </a:r>
            <a:endParaRPr b="0" lang="en-IE"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IE"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IE"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IE"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4040" cy="10486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126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May</a:t>
            </a:r>
            <a:endParaRPr b="0" lang="en-IE" sz="4400" spc="-1" strike="noStrike">
              <a:solidFill>
                <a:srgbClr val="000000"/>
              </a:solidFill>
              <a:latin typeface="Arial"/>
            </a:endParaRPr>
          </a:p>
        </p:txBody>
      </p:sp>
      <p:sp>
        <p:nvSpPr>
          <p:cNvPr id="350" name="CustomShape 3"/>
          <p:cNvSpPr/>
          <p:nvPr/>
        </p:nvSpPr>
        <p:spPr>
          <a:xfrm>
            <a:off x="457200" y="1604520"/>
            <a:ext cx="8212680" cy="39607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11240" cy="395928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 on the actual draft text</a:t>
            </a:r>
            <a:endParaRPr b="0" lang="en-IE"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Issue list: </a:t>
            </a:r>
            <a:r>
              <a:rPr b="0" lang="en-IE" sz="3200" spc="-1" strike="noStrike" u="sng">
                <a:solidFill>
                  <a:srgbClr val="0000ff"/>
                </a:solidFill>
                <a:uFillTx/>
                <a:latin typeface="Arial"/>
                <a:ea typeface="DejaVu Sans"/>
                <a:hlinkClick r:id="rId1"/>
              </a:rPr>
              <a:t>15-23-0422-05</a:t>
            </a:r>
            <a:endParaRPr b="0" lang="en-IE"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primitives: </a:t>
            </a:r>
            <a:r>
              <a:rPr b="0" lang="en-IE" sz="3200" spc="-1" strike="noStrike" u="sng">
                <a:solidFill>
                  <a:srgbClr val="0000ff"/>
                </a:solidFill>
                <a:uFillTx/>
                <a:latin typeface="Arial"/>
                <a:ea typeface="DejaVu Sans"/>
                <a:hlinkClick r:id="rId2"/>
              </a:rPr>
              <a:t>15-24-0166-00</a:t>
            </a:r>
            <a:endParaRPr b="0" lang="en-IE"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7360" cy="11329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May</a:t>
            </a:r>
            <a:endParaRPr b="0" lang="en-IE" sz="4400" spc="-1" strike="noStrike">
              <a:solidFill>
                <a:srgbClr val="000000"/>
              </a:solidFill>
              <a:latin typeface="Arial"/>
            </a:endParaRPr>
          </a:p>
        </p:txBody>
      </p:sp>
      <p:sp>
        <p:nvSpPr>
          <p:cNvPr id="353" name="CustomShape 2"/>
          <p:cNvSpPr/>
          <p:nvPr/>
        </p:nvSpPr>
        <p:spPr>
          <a:xfrm>
            <a:off x="457200" y="1604520"/>
            <a:ext cx="7763400" cy="3965400"/>
          </a:xfrm>
          <a:prstGeom prst="rect">
            <a:avLst/>
          </a:prstGeom>
          <a:noFill/>
          <a:ln w="0">
            <a:noFill/>
          </a:ln>
        </p:spPr>
        <p:style>
          <a:lnRef idx="0"/>
          <a:fillRef idx="0"/>
          <a:effectRef idx="0"/>
          <a:fontRef idx="minor"/>
        </p:style>
        <p:txBody>
          <a:bodyPr lIns="0" rIns="0" tIns="0" bIns="0" anchor="t">
            <a:normAutofit fontScale="64000"/>
          </a:bodyPr>
          <a:p>
            <a:pPr marL="788400" indent="-5810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15</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1600-1800</a:t>
            </a:r>
            <a:endParaRPr b="0" lang="en-IE" sz="3200" spc="-1" strike="noStrike">
              <a:solidFill>
                <a:srgbClr val="000000"/>
              </a:solidFill>
              <a:latin typeface="Arial"/>
            </a:endParaRPr>
          </a:p>
          <a:p>
            <a:pPr lvl="2" marL="1180800" indent="-385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IE" sz="3200" spc="-1" strike="noStrike">
              <a:solidFill>
                <a:srgbClr val="000000"/>
              </a:solidFill>
              <a:latin typeface="Arial"/>
            </a:endParaRPr>
          </a:p>
          <a:p>
            <a:pPr lvl="2" marL="1180800" indent="-385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15-24-0217-01</a:t>
            </a:r>
            <a:endParaRPr b="0" lang="en-IE" sz="3200" spc="-1" strike="noStrike">
              <a:solidFill>
                <a:srgbClr val="000000"/>
              </a:solidFill>
              <a:latin typeface="Arial"/>
            </a:endParaRPr>
          </a:p>
          <a:p>
            <a:pPr lvl="2" marL="1180800" indent="-385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15-24-0182-00</a:t>
            </a:r>
            <a:endParaRPr b="0" lang="en-IE" sz="3200" spc="-1" strike="noStrike">
              <a:solidFill>
                <a:srgbClr val="000000"/>
              </a:solidFill>
              <a:latin typeface="Arial"/>
            </a:endParaRPr>
          </a:p>
          <a:p>
            <a:pPr lvl="2" marL="1180800" indent="-385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primitives, frame formats and MLME-primitives</a:t>
            </a:r>
            <a:endParaRPr b="0" lang="en-IE" sz="3200" spc="-1" strike="noStrike">
              <a:solidFill>
                <a:srgbClr val="000000"/>
              </a:solidFill>
              <a:latin typeface="Arial"/>
            </a:endParaRPr>
          </a:p>
          <a:p>
            <a:pPr marL="788400" indent="-5810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16</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1330-1530</a:t>
            </a:r>
            <a:endParaRPr b="0" lang="en-IE" sz="3200" spc="-1" strike="noStrike">
              <a:solidFill>
                <a:srgbClr val="000000"/>
              </a:solidFill>
              <a:latin typeface="Arial"/>
            </a:endParaRPr>
          </a:p>
          <a:p>
            <a:pPr lvl="2" marL="1180800" indent="-385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primitives, frame formats and MLME-primitives</a:t>
            </a:r>
            <a:endParaRPr b="0" lang="en-IE" sz="3200" spc="-1" strike="noStrike">
              <a:solidFill>
                <a:srgbClr val="000000"/>
              </a:solidFill>
              <a:latin typeface="Arial"/>
            </a:endParaRPr>
          </a:p>
          <a:p>
            <a:pPr lvl="2" marL="1180800" indent="-385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IE"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21320" cy="11368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IE" sz="4400" spc="-1" strike="noStrike">
              <a:solidFill>
                <a:srgbClr val="000000"/>
              </a:solidFill>
              <a:latin typeface="Arial"/>
            </a:endParaRPr>
          </a:p>
        </p:txBody>
      </p:sp>
      <p:sp>
        <p:nvSpPr>
          <p:cNvPr id="355" name="CustomShape 2"/>
          <p:cNvSpPr/>
          <p:nvPr/>
        </p:nvSpPr>
        <p:spPr>
          <a:xfrm>
            <a:off x="457200" y="1604520"/>
            <a:ext cx="8221680" cy="396900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a:t>
            </a:r>
            <a:r>
              <a:rPr b="0" lang="en-IE" sz="3200" spc="-1" strike="noStrike" u="sng">
                <a:solidFill>
                  <a:srgbClr val="0000ff"/>
                </a:solidFill>
                <a:uFillTx/>
                <a:latin typeface="Arial"/>
                <a:ea typeface="DejaVu Sans"/>
                <a:hlinkClick r:id="rId1"/>
              </a:rPr>
              <a:t>15-23-0422-05</a:t>
            </a:r>
            <a:r>
              <a:rPr b="0" lang="en-US" sz="3200" spc="-1" strike="noStrike">
                <a:solidFill>
                  <a:srgbClr val="000000"/>
                </a:solidFill>
                <a:latin typeface="Arial"/>
                <a:ea typeface="DejaVu Sans"/>
              </a:rPr>
              <a:t>.</a:t>
            </a:r>
            <a:endParaRPr b="0" lang="en-IE"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2"/>
              </a:rPr>
              <a:t>15-23-0397</a:t>
            </a:r>
            <a:endParaRPr b="0" lang="en-IE"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Old WNG presentation </a:t>
            </a:r>
            <a:r>
              <a:rPr b="0" lang="en-US" sz="3200" spc="-1" strike="noStrike" u="sng">
                <a:solidFill>
                  <a:srgbClr val="0000ff"/>
                </a:solidFill>
                <a:uFillTx/>
                <a:latin typeface="Arial"/>
                <a:ea typeface="DejaVu Sans"/>
                <a:hlinkClick r:id="rId3"/>
              </a:rPr>
              <a:t>15-22-0477</a:t>
            </a:r>
            <a:endParaRPr b="0" lang="en-IE"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4560" cy="11401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IE" sz="4400" spc="-1" strike="noStrike">
              <a:solidFill>
                <a:srgbClr val="000000"/>
              </a:solidFill>
              <a:latin typeface="Arial"/>
            </a:endParaRPr>
          </a:p>
        </p:txBody>
      </p:sp>
      <p:sp>
        <p:nvSpPr>
          <p:cNvPr id="357" name="TextShape 2"/>
          <p:cNvSpPr/>
          <p:nvPr/>
        </p:nvSpPr>
        <p:spPr>
          <a:xfrm>
            <a:off x="457200" y="1604520"/>
            <a:ext cx="8224560" cy="397260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0000"/>
                          </a:solidFill>
                          <a:latin typeface="Arial"/>
                        </a:rPr>
                        <a:t>Finalize the list of issues to be solved</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May 2024</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2024</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4560" cy="11401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IE" sz="4400" spc="-1" strike="noStrike">
              <a:solidFill>
                <a:srgbClr val="000000"/>
              </a:solidFill>
              <a:latin typeface="Arial"/>
            </a:endParaRPr>
          </a:p>
        </p:txBody>
      </p:sp>
      <p:sp>
        <p:nvSpPr>
          <p:cNvPr id="360" name="TextShape 4"/>
          <p:cNvSpPr/>
          <p:nvPr/>
        </p:nvSpPr>
        <p:spPr>
          <a:xfrm>
            <a:off x="457200" y="1604520"/>
            <a:ext cx="8224560" cy="397260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7440" cy="114300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IE" sz="4400" spc="-1" strike="noStrike">
              <a:solidFill>
                <a:srgbClr val="000000"/>
              </a:solidFill>
              <a:latin typeface="Arial"/>
            </a:endParaRPr>
          </a:p>
        </p:txBody>
      </p:sp>
      <p:sp>
        <p:nvSpPr>
          <p:cNvPr id="362" name="PlaceHolder 2"/>
          <p:cNvSpPr>
            <a:spLocks noGrp="1"/>
          </p:cNvSpPr>
          <p:nvPr>
            <p:ph/>
          </p:nvPr>
        </p:nvSpPr>
        <p:spPr>
          <a:xfrm>
            <a:off x="457200" y="1604520"/>
            <a:ext cx="8227440" cy="397548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Finished document describing required primitives 15-23-0166-xx.</a:t>
            </a:r>
            <a:endParaRPr b="0" lang="en-IE"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Created document describing the frame formats 15-23-0xxx-xx.</a:t>
            </a:r>
            <a:endParaRPr b="0" lang="en-IE"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Create document describing the MLME-primitives 15-23-0xxx-xx.</a:t>
            </a:r>
            <a:endParaRPr b="0" lang="en-IE"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4600" cy="11401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July</a:t>
            </a:r>
            <a:endParaRPr b="0" lang="en-IE" sz="4400" spc="-1" strike="noStrike">
              <a:solidFill>
                <a:srgbClr val="000000"/>
              </a:solidFill>
              <a:latin typeface="Arial"/>
            </a:endParaRPr>
          </a:p>
        </p:txBody>
      </p:sp>
      <p:sp>
        <p:nvSpPr>
          <p:cNvPr id="364" name="TextShape 2"/>
          <p:cNvSpPr/>
          <p:nvPr/>
        </p:nvSpPr>
        <p:spPr>
          <a:xfrm>
            <a:off x="457200" y="1604520"/>
            <a:ext cx="8224560" cy="3972600"/>
          </a:xfrm>
          <a:prstGeom prst="rect">
            <a:avLst/>
          </a:prstGeom>
          <a:noFill/>
          <a:ln w="0">
            <a:noFill/>
          </a:ln>
        </p:spPr>
        <p:style>
          <a:lnRef idx="0"/>
          <a:fillRef idx="0"/>
          <a:effectRef idx="0"/>
          <a:fontRef idx="minor"/>
        </p:style>
        <p:txBody>
          <a:bodyPr lIns="0" rIns="0" tIns="0" bIns="0" anchor="t">
            <a:normAutofit fontScale="96000"/>
          </a:bodyPr>
          <a:p>
            <a:pPr marL="414720" indent="-311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IE" sz="3200" spc="-1" strike="noStrike">
              <a:solidFill>
                <a:srgbClr val="000000"/>
              </a:solidFill>
              <a:latin typeface="Arial"/>
            </a:endParaRPr>
          </a:p>
          <a:p>
            <a:pPr marL="414720" indent="-311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Try to coordinate so it does not overlap TG4ab, 802.11bi, or 802.11bh.</a:t>
            </a:r>
            <a:endParaRPr b="0" lang="en-IE" sz="3200" spc="-1" strike="noStrike">
              <a:solidFill>
                <a:srgbClr val="000000"/>
              </a:solidFill>
              <a:latin typeface="Arial"/>
            </a:endParaRPr>
          </a:p>
          <a:p>
            <a:pPr marL="414720" indent="-311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Have a joint one hour meeting with TG4ab.</a:t>
            </a:r>
            <a:endParaRPr b="0" lang="en-IE" sz="3200" spc="-1" strike="noStrike">
              <a:solidFill>
                <a:srgbClr val="000000"/>
              </a:solidFill>
              <a:latin typeface="Arial"/>
            </a:endParaRPr>
          </a:p>
          <a:p>
            <a:pPr lvl="2" marL="622080" indent="-2073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Perhaps at the end of week, so we can update what has happened.</a:t>
            </a:r>
            <a:endParaRPr b="0" lang="en-IE" sz="3200" spc="-1" strike="noStrike">
              <a:solidFill>
                <a:srgbClr val="000000"/>
              </a:solidFill>
              <a:latin typeface="Arial"/>
            </a:endParaRPr>
          </a:p>
          <a:p>
            <a:pPr lvl="1" marL="414720" indent="-2073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Work on the draft text</a:t>
            </a:r>
            <a:endParaRPr b="0" lang="en-IE"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6200" cy="55328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IE"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IE"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IE"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IE"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IE"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IE"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IE"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IE"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IE"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IE"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IE"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IE" sz="1200" spc="-1" strike="noStrike">
              <a:solidFill>
                <a:srgbClr val="000000"/>
              </a:solidFill>
              <a:latin typeface="Arial"/>
            </a:endParaRPr>
          </a:p>
          <a:p>
            <a:pPr>
              <a:lnSpc>
                <a:spcPct val="100000"/>
              </a:lnSpc>
            </a:pPr>
            <a:endParaRPr b="0" lang="en-IE"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IE" sz="1200" spc="-1" strike="noStrike">
              <a:solidFill>
                <a:srgbClr val="000000"/>
              </a:solidFill>
              <a:latin typeface="Arial"/>
            </a:endParaRPr>
          </a:p>
        </p:txBody>
      </p:sp>
      <p:sp>
        <p:nvSpPr>
          <p:cNvPr id="331" name="CustomShape 2"/>
          <p:cNvSpPr/>
          <p:nvPr/>
        </p:nvSpPr>
        <p:spPr>
          <a:xfrm>
            <a:off x="685800" y="533520"/>
            <a:ext cx="7755480" cy="59256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IE" sz="2800" spc="-1" strike="noStrike">
              <a:solidFill>
                <a:srgbClr val="000000"/>
              </a:solidFill>
              <a:latin typeface="Arial"/>
            </a:endParaRPr>
          </a:p>
        </p:txBody>
      </p:sp>
      <p:sp>
        <p:nvSpPr>
          <p:cNvPr id="332" name="CustomShape 3"/>
          <p:cNvSpPr/>
          <p:nvPr/>
        </p:nvSpPr>
        <p:spPr>
          <a:xfrm>
            <a:off x="685800" y="-228600"/>
            <a:ext cx="7755480" cy="10530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41280" cy="55458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22160" cy="3798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IE" sz="2800" spc="-1" strike="noStrike">
              <a:solidFill>
                <a:srgbClr val="000000"/>
              </a:solidFill>
              <a:latin typeface="Arial"/>
            </a:endParaRPr>
          </a:p>
        </p:txBody>
      </p:sp>
      <p:sp>
        <p:nvSpPr>
          <p:cNvPr id="335" name="CustomShape 2"/>
          <p:cNvSpPr/>
          <p:nvPr/>
        </p:nvSpPr>
        <p:spPr>
          <a:xfrm>
            <a:off x="34920" y="1413000"/>
            <a:ext cx="9127080" cy="48600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IE" sz="1800" spc="-1" strike="noStrike">
              <a:solidFill>
                <a:srgbClr val="000000"/>
              </a:solidFill>
              <a:latin typeface="Arial"/>
            </a:endParaRPr>
          </a:p>
          <a:p>
            <a:pPr>
              <a:lnSpc>
                <a:spcPct val="100000"/>
              </a:lnSpc>
            </a:pPr>
            <a:endParaRPr b="0" lang="en-IE"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IE" sz="1800" spc="-1" strike="noStrike">
              <a:solidFill>
                <a:srgbClr val="000000"/>
              </a:solidFill>
              <a:latin typeface="Arial"/>
            </a:endParaRPr>
          </a:p>
          <a:p>
            <a:pPr>
              <a:lnSpc>
                <a:spcPct val="100000"/>
              </a:lnSpc>
            </a:pPr>
            <a:endParaRPr b="0" lang="en-IE"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IE"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5480" cy="8118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IE" sz="3200" spc="-1" strike="noStrike">
              <a:solidFill>
                <a:srgbClr val="000000"/>
              </a:solidFill>
              <a:latin typeface="Arial"/>
            </a:endParaRPr>
          </a:p>
        </p:txBody>
      </p:sp>
      <p:sp>
        <p:nvSpPr>
          <p:cNvPr id="337" name="CustomShape 2"/>
          <p:cNvSpPr/>
          <p:nvPr/>
        </p:nvSpPr>
        <p:spPr>
          <a:xfrm>
            <a:off x="0" y="1557360"/>
            <a:ext cx="8974800" cy="33678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IE" sz="2000" spc="-1" strike="noStrike">
              <a:solidFill>
                <a:srgbClr val="000000"/>
              </a:solidFill>
              <a:latin typeface="Arial"/>
            </a:endParaRPr>
          </a:p>
          <a:p>
            <a:pPr>
              <a:lnSpc>
                <a:spcPct val="100000"/>
              </a:lnSpc>
            </a:pPr>
            <a:endParaRPr b="0" lang="en-IE"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IE" sz="2000" spc="-1" strike="noStrike">
              <a:solidFill>
                <a:srgbClr val="000000"/>
              </a:solidFill>
              <a:latin typeface="Arial"/>
            </a:endParaRPr>
          </a:p>
          <a:p>
            <a:pPr>
              <a:lnSpc>
                <a:spcPct val="100000"/>
              </a:lnSpc>
            </a:pPr>
            <a:endParaRPr b="0" lang="en-IE"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IE"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IE"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9880" cy="11260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IE" sz="3200" spc="-1" strike="noStrike">
              <a:solidFill>
                <a:srgbClr val="000000"/>
              </a:solidFill>
              <a:latin typeface="Arial"/>
            </a:endParaRPr>
          </a:p>
        </p:txBody>
      </p:sp>
      <p:sp>
        <p:nvSpPr>
          <p:cNvPr id="339" name="CustomShape 2"/>
          <p:cNvSpPr/>
          <p:nvPr/>
        </p:nvSpPr>
        <p:spPr>
          <a:xfrm>
            <a:off x="609480" y="1773360"/>
            <a:ext cx="7747560" cy="44503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IE"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IE"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IE"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IE"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IE"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IE"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IE"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IE"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IE"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IE"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9880" cy="11260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IE" sz="3200" spc="-1" strike="noStrike">
              <a:solidFill>
                <a:srgbClr val="000000"/>
              </a:solidFill>
              <a:latin typeface="Arial"/>
            </a:endParaRPr>
          </a:p>
        </p:txBody>
      </p:sp>
      <p:sp>
        <p:nvSpPr>
          <p:cNvPr id="341" name="CustomShape 2"/>
          <p:cNvSpPr/>
          <p:nvPr/>
        </p:nvSpPr>
        <p:spPr>
          <a:xfrm>
            <a:off x="609480" y="1773360"/>
            <a:ext cx="7747560" cy="44503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IE"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IE"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IE" sz="1500" spc="-1" strike="noStrike">
              <a:solidFill>
                <a:srgbClr val="000000"/>
              </a:solidFill>
              <a:latin typeface="Arial"/>
            </a:endParaRPr>
          </a:p>
          <a:p>
            <a:pPr>
              <a:lnSpc>
                <a:spcPct val="90000"/>
              </a:lnSpc>
              <a:spcBef>
                <a:spcPts val="400"/>
              </a:spcBef>
            </a:pPr>
            <a:endParaRPr b="0" lang="en-IE"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IE" sz="1600" spc="-1" strike="noStrike">
              <a:solidFill>
                <a:srgbClr val="000000"/>
              </a:solidFill>
              <a:latin typeface="Arial"/>
            </a:endParaRPr>
          </a:p>
          <a:p>
            <a:pPr>
              <a:lnSpc>
                <a:spcPct val="90000"/>
              </a:lnSpc>
            </a:pPr>
            <a:endParaRPr b="0" lang="en-IE"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IE"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9880" cy="11260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IE" sz="2600" spc="-1" strike="noStrike">
              <a:solidFill>
                <a:srgbClr val="000000"/>
              </a:solidFill>
              <a:latin typeface="Arial"/>
            </a:endParaRPr>
          </a:p>
        </p:txBody>
      </p:sp>
      <p:sp>
        <p:nvSpPr>
          <p:cNvPr id="343" name="CustomShape 2"/>
          <p:cNvSpPr/>
          <p:nvPr/>
        </p:nvSpPr>
        <p:spPr>
          <a:xfrm>
            <a:off x="609480" y="1773360"/>
            <a:ext cx="7747560" cy="44503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IE" sz="2000" spc="-1" strike="noStrike">
              <a:solidFill>
                <a:srgbClr val="000000"/>
              </a:solidFill>
              <a:latin typeface="Arial"/>
            </a:endParaRPr>
          </a:p>
          <a:p>
            <a:pPr>
              <a:lnSpc>
                <a:spcPct val="90000"/>
              </a:lnSpc>
            </a:pPr>
            <a:endParaRPr b="0" lang="en-IE"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IE"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IE"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IE"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IE"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IE"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IE"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9880" cy="11260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IE" sz="2600" spc="-1" strike="noStrike">
              <a:solidFill>
                <a:srgbClr val="000000"/>
              </a:solidFill>
              <a:latin typeface="Arial"/>
            </a:endParaRPr>
          </a:p>
        </p:txBody>
      </p:sp>
      <p:sp>
        <p:nvSpPr>
          <p:cNvPr id="345" name="CustomShape 2"/>
          <p:cNvSpPr/>
          <p:nvPr/>
        </p:nvSpPr>
        <p:spPr>
          <a:xfrm>
            <a:off x="609480" y="1773360"/>
            <a:ext cx="7747560" cy="44503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IE" sz="2000" spc="-1" strike="noStrike">
              <a:solidFill>
                <a:srgbClr val="000000"/>
              </a:solidFill>
              <a:latin typeface="Arial"/>
            </a:endParaRPr>
          </a:p>
          <a:p>
            <a:pPr>
              <a:lnSpc>
                <a:spcPct val="90000"/>
              </a:lnSpc>
            </a:pPr>
            <a:endParaRPr b="0" lang="en-IE"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IE"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IE"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IE"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9880" cy="11260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IE" sz="2600" spc="-1" strike="noStrike">
              <a:solidFill>
                <a:srgbClr val="000000"/>
              </a:solidFill>
              <a:latin typeface="Arial"/>
            </a:endParaRPr>
          </a:p>
        </p:txBody>
      </p:sp>
      <p:sp>
        <p:nvSpPr>
          <p:cNvPr id="347" name="CustomShape 2"/>
          <p:cNvSpPr/>
          <p:nvPr/>
        </p:nvSpPr>
        <p:spPr>
          <a:xfrm>
            <a:off x="609480" y="1773360"/>
            <a:ext cx="8430480" cy="44503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IE"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IE"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IE"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IE"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IE"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IE"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IE"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IE"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IE"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IE" sz="1200" spc="-1" strike="noStrike">
              <a:solidFill>
                <a:srgbClr val="000000"/>
              </a:solidFill>
              <a:latin typeface="Arial"/>
            </a:endParaRPr>
          </a:p>
          <a:p>
            <a:pPr>
              <a:lnSpc>
                <a:spcPct val="90000"/>
              </a:lnSpc>
              <a:spcBef>
                <a:spcPts val="564"/>
              </a:spcBef>
            </a:pPr>
            <a:endParaRPr b="0" lang="en-IE"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7652</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2024-04-25T21:05:43Z</dcterms:modified>
  <cp:revision>161</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