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5" r:id="rId18"/>
    <p:sldId id="1060" r:id="rId19"/>
    <p:sldId id="1061" r:id="rId20"/>
    <p:sldId id="1068" r:id="rId21"/>
    <p:sldId id="1067" r:id="rId22"/>
    <p:sldId id="1066" r:id="rId23"/>
    <p:sldId id="256" r:id="rId24"/>
    <p:sldId id="965"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98" d="100"/>
          <a:sy n="98" d="100"/>
        </p:scale>
        <p:origin x="168" y="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doc.:IEEE802.15-24-0216r2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2024-04-25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AM2 10:30am CEST</a:t>
            </a:r>
          </a:p>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LB204 Second (Recirculation) Letter Ballot </a:t>
            </a:r>
          </a:p>
          <a:p>
            <a:pPr lvl="1"/>
            <a:r>
              <a:rPr lang="en-US" dirty="0"/>
              <a:t>Comments received in April resolved on CRG Teleconference </a:t>
            </a:r>
            <a:r>
              <a:rPr lang="fr-FR" dirty="0"/>
              <a:t>2024-04-25</a:t>
            </a:r>
          </a:p>
          <a:p>
            <a:pPr marL="457200" lvl="1" indent="0">
              <a:buNone/>
            </a:pPr>
            <a:endParaRPr lang="en-US" dirty="0"/>
          </a:p>
          <a:p>
            <a:r>
              <a:rPr lang="en-US" dirty="0"/>
              <a:t>Comment Resolution Spreadsheet:</a:t>
            </a:r>
          </a:p>
          <a:p>
            <a:pPr lvl="1"/>
            <a:r>
              <a:rPr lang="en-US" dirty="0"/>
              <a:t>15-24-0214-01-016t-TG16t LB204 Consolidated Comments and Resolutions.xlsx</a:t>
            </a:r>
          </a:p>
          <a:p>
            <a:r>
              <a:rPr lang="en-US" dirty="0"/>
              <a:t>CRG Teleconference minutes </a:t>
            </a:r>
            <a:r>
              <a:rPr lang="fr-FR" dirty="0"/>
              <a:t>15-24-0215r0</a:t>
            </a:r>
            <a:endParaRPr lang="en-US" dirty="0"/>
          </a:p>
          <a:p>
            <a:endParaRPr lang="en-US" dirty="0"/>
          </a:p>
          <a:p>
            <a:r>
              <a:rPr lang="en-US" dirty="0"/>
              <a:t>Editors have been applying resolutions to develop next draft D3.0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85000" lnSpcReduction="20000"/>
          </a:bodyPr>
          <a:lstStyle/>
          <a:p>
            <a:r>
              <a:rPr lang="en-US" dirty="0"/>
              <a:t>Review of P802.16t_D2.0pdf</a:t>
            </a:r>
          </a:p>
          <a:p>
            <a:pPr lvl="1"/>
            <a:r>
              <a:rPr lang="en-US" dirty="0"/>
              <a:t>Resolve TBD items in 15-24-0214-01-016t-TG16t LB204 Consolidated Comments and Resolutions.xlsx</a:t>
            </a:r>
          </a:p>
          <a:p>
            <a:pPr lvl="1"/>
            <a:endParaRPr lang="en-US" dirty="0"/>
          </a:p>
          <a:p>
            <a:r>
              <a:rPr lang="en-US" dirty="0"/>
              <a:t>Review resolved comments in 214r1, and Harry will develop a draft 2.1.</a:t>
            </a:r>
          </a:p>
          <a:p>
            <a:r>
              <a:rPr lang="en-US" dirty="0"/>
              <a:t>Tuesday: Additional editorial comments added in 15-24-0214-02-016t-TG16t LB204 Consolidated Comments and Resolutions.xlsx</a:t>
            </a:r>
          </a:p>
          <a:p>
            <a:endParaRPr lang="en-US" dirty="0"/>
          </a:p>
          <a:p>
            <a:r>
              <a:rPr lang="en-US" dirty="0"/>
              <a:t>Tuesday – implement comment resolutions to create D2.1</a:t>
            </a:r>
          </a:p>
          <a:p>
            <a:r>
              <a:rPr lang="en-US" dirty="0"/>
              <a:t>Wednesday Plenary – motion to extend PAR</a:t>
            </a:r>
          </a:p>
          <a:p>
            <a:endParaRPr lang="en-US" dirty="0"/>
          </a:p>
          <a:p>
            <a:r>
              <a:rPr lang="en-US" dirty="0"/>
              <a:t>If complete and ready, rename to D3.0, and conduct motions to start recirculation WG Letter Ballot.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fontScale="77500" lnSpcReduction="20000"/>
          </a:bodyPr>
          <a:lstStyle/>
          <a:p>
            <a:r>
              <a:rPr lang="en-US" dirty="0"/>
              <a:t>TG Motion to approve LB204 comment resolutions in 15-24-0214-04-016t-TG16t LB204 Consolidated Comments and Resolutions.xlsx</a:t>
            </a:r>
          </a:p>
          <a:p>
            <a:pPr lvl="1"/>
            <a:r>
              <a:rPr lang="en-US" dirty="0"/>
              <a:t>Unanimous consent</a:t>
            </a:r>
          </a:p>
          <a:p>
            <a:pPr lvl="1"/>
            <a:endParaRPr lang="en-US" dirty="0"/>
          </a:p>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   Vishal</a:t>
            </a:r>
          </a:p>
          <a:p>
            <a:pPr lvl="2"/>
            <a:r>
              <a:rPr lang="en-US" dirty="0"/>
              <a:t>Second Harry</a:t>
            </a:r>
          </a:p>
          <a:p>
            <a:pPr lvl="2"/>
            <a:r>
              <a:rPr lang="en-US" dirty="0"/>
              <a:t>Unanimous Consent</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Moved Vishal</a:t>
            </a:r>
          </a:p>
          <a:p>
            <a:pPr lvl="1"/>
            <a:r>
              <a:rPr lang="en-US" dirty="0"/>
              <a:t>Second Harry</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June 11, 9am PT</a:t>
            </a:r>
          </a:p>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0DB5-671D-63E3-DF38-34F9E59B3DFA}"/>
              </a:ext>
            </a:extLst>
          </p:cNvPr>
          <p:cNvSpPr>
            <a:spLocks noGrp="1"/>
          </p:cNvSpPr>
          <p:nvPr>
            <p:ph type="title"/>
          </p:nvPr>
        </p:nvSpPr>
        <p:spPr/>
        <p:txBody>
          <a:bodyPr/>
          <a:lstStyle/>
          <a:p>
            <a:r>
              <a:rPr lang="en-US" dirty="0"/>
              <a:t>TG Motion to request PAR extension </a:t>
            </a:r>
          </a:p>
        </p:txBody>
      </p:sp>
      <p:sp>
        <p:nvSpPr>
          <p:cNvPr id="3" name="Content Placeholder 2">
            <a:extLst>
              <a:ext uri="{FF2B5EF4-FFF2-40B4-BE49-F238E27FC236}">
                <a16:creationId xmlns:a16="http://schemas.microsoft.com/office/drawing/2014/main" id="{9A86B5BD-B893-D775-27E9-B47ECE244B17}"/>
              </a:ext>
            </a:extLst>
          </p:cNvPr>
          <p:cNvSpPr>
            <a:spLocks noGrp="1"/>
          </p:cNvSpPr>
          <p:nvPr>
            <p:ph idx="1"/>
          </p:nvPr>
        </p:nvSpPr>
        <p:spPr/>
        <p:txBody>
          <a:bodyPr/>
          <a:lstStyle/>
          <a:p>
            <a:r>
              <a:rPr lang="en-US" dirty="0"/>
              <a:t>MOTION: “802.15 WG requests that the IEEE 802 LMSC forward the 802.15.16t PAR extension documentation contained in 15-24-0299-00-016t-P802.16t_PAR-Extension.pdf to NesCom.”</a:t>
            </a:r>
          </a:p>
          <a:p>
            <a:pPr lvl="1"/>
            <a:endParaRPr lang="en-US" dirty="0"/>
          </a:p>
          <a:p>
            <a:pPr lvl="1"/>
            <a:r>
              <a:rPr lang="en-US" dirty="0"/>
              <a:t>Moved Harry</a:t>
            </a:r>
          </a:p>
          <a:p>
            <a:pPr lvl="1"/>
            <a:r>
              <a:rPr lang="en-US" dirty="0"/>
              <a:t>Second Menashe</a:t>
            </a:r>
          </a:p>
          <a:p>
            <a:pPr lvl="1"/>
            <a:r>
              <a:rPr lang="en-US" dirty="0"/>
              <a:t>Unanimous Consent </a:t>
            </a:r>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ECCCC315-6D31-CDEF-AD03-358DD8F67CE3}"/>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E5A54E4-FDA6-15A0-0032-BAA68B875F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230B79-CBAE-ACCC-B705-01C9489ED63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23602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If no new comments on D3.0, send to SA Ballot</a:t>
            </a:r>
          </a:p>
          <a:p>
            <a:r>
              <a:rPr lang="en-US" dirty="0"/>
              <a:t>If new comments are received, then create D4.0.</a:t>
            </a:r>
          </a:p>
          <a:p>
            <a:r>
              <a:rPr lang="en-US" dirty="0"/>
              <a:t>Plan to initiate SA ballot in July.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Longer Term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could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47845</TotalTime>
  <Words>2310</Words>
  <Application>Microsoft Office PowerPoint</Application>
  <PresentationFormat>Widescreen</PresentationFormat>
  <Paragraphs>299</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May Meeting Start Status</vt:lpstr>
      <vt:lpstr>Contributions for May 2024 Interim</vt:lpstr>
      <vt:lpstr>Comment Resolution Review</vt:lpstr>
      <vt:lpstr>Motions</vt:lpstr>
      <vt:lpstr>Formation of Comment Resolution Group</vt:lpstr>
      <vt:lpstr>Teleconference / CRG Meeting</vt:lpstr>
      <vt:lpstr>TG Motion to request PAR extension </vt:lpstr>
      <vt:lpstr>Plan to form SA Ballot pool, and start SA Ballot</vt:lpstr>
      <vt:lpstr>Longer Term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822</cp:revision>
  <cp:lastPrinted>1998-02-10T13:28:06Z</cp:lastPrinted>
  <dcterms:created xsi:type="dcterms:W3CDTF">2020-01-06T16:34:14Z</dcterms:created>
  <dcterms:modified xsi:type="dcterms:W3CDTF">2024-05-15T12:43:18Z</dcterms:modified>
</cp:coreProperties>
</file>