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6" r:id="rId17"/>
    <p:sldId id="1062" r:id="rId18"/>
    <p:sldId id="1065" r:id="rId19"/>
    <p:sldId id="1060" r:id="rId20"/>
    <p:sldId id="1061" r:id="rId21"/>
    <p:sldId id="1067"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03" d="100"/>
          <a:sy n="103" d="100"/>
        </p:scale>
        <p:origin x="317"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doc.:IEEE802.15-24-0216r1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2024-04-25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AM2 10:30am CEST</a:t>
            </a:r>
          </a:p>
          <a:p>
            <a:r>
              <a:rPr lang="en-US" dirty="0"/>
              <a:t>Tuesday AM2 10:30am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LB204 Second (Recirculation) Letter Ballot </a:t>
            </a:r>
          </a:p>
          <a:p>
            <a:pPr lvl="1"/>
            <a:r>
              <a:rPr lang="en-US" dirty="0"/>
              <a:t>Comments received in April resolved on CRG Teleconference </a:t>
            </a:r>
            <a:r>
              <a:rPr lang="fr-FR" dirty="0"/>
              <a:t>2024-04-25</a:t>
            </a:r>
          </a:p>
          <a:p>
            <a:pPr marL="457200" lvl="1" indent="0">
              <a:buNone/>
            </a:pPr>
            <a:endParaRPr lang="en-US" dirty="0"/>
          </a:p>
          <a:p>
            <a:r>
              <a:rPr lang="en-US" dirty="0"/>
              <a:t>Comment Resolution Spreadsheet:</a:t>
            </a:r>
          </a:p>
          <a:p>
            <a:pPr lvl="1"/>
            <a:r>
              <a:rPr lang="en-US" dirty="0"/>
              <a:t>15-24-0214-01-016t-TG16t LB204 Consolidated Comments and Resolutions.xlsx</a:t>
            </a:r>
          </a:p>
          <a:p>
            <a:r>
              <a:rPr lang="en-US" dirty="0"/>
              <a:t>CRG Teleconference minutes </a:t>
            </a:r>
            <a:r>
              <a:rPr lang="fr-FR" dirty="0"/>
              <a:t>15-24-0215r0</a:t>
            </a:r>
            <a:endParaRPr lang="en-US" dirty="0"/>
          </a:p>
          <a:p>
            <a:endParaRPr lang="en-US" dirty="0"/>
          </a:p>
          <a:p>
            <a:r>
              <a:rPr lang="en-US" dirty="0"/>
              <a:t>Editors have been applying resolutions to develop next draft D3.0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Longer Term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92500" lnSpcReduction="10000"/>
          </a:bodyPr>
          <a:lstStyle/>
          <a:p>
            <a:r>
              <a:rPr lang="en-US" dirty="0"/>
              <a:t>Review of P802.16t_D2.0pdf</a:t>
            </a:r>
          </a:p>
          <a:p>
            <a:pPr lvl="1"/>
            <a:r>
              <a:rPr lang="en-US" dirty="0"/>
              <a:t>Resolve TBD items in 15-24-0214-01-016t-TG16t LB204 Consolidated Comments and Resolutions.xlsx</a:t>
            </a:r>
          </a:p>
          <a:p>
            <a:pPr lvl="1"/>
            <a:endParaRPr lang="en-US" dirty="0"/>
          </a:p>
          <a:p>
            <a:r>
              <a:rPr lang="en-US" dirty="0"/>
              <a:t>Review resolved comments in 214r1, and Harry will develop a draft 2.1.</a:t>
            </a:r>
          </a:p>
          <a:p>
            <a:endParaRPr lang="en-US" dirty="0"/>
          </a:p>
          <a:p>
            <a:r>
              <a:rPr lang="en-US" dirty="0"/>
              <a:t>Tuesday - Review D2.1 pre-draft </a:t>
            </a:r>
          </a:p>
          <a:p>
            <a:r>
              <a:rPr lang="en-US" dirty="0"/>
              <a:t>Wednesday Plenary – motion to extend PAR</a:t>
            </a:r>
          </a:p>
          <a:p>
            <a:endParaRPr lang="en-US" dirty="0"/>
          </a:p>
          <a:p>
            <a:r>
              <a:rPr lang="en-US" dirty="0"/>
              <a:t>If complete and ready, rename to D3.0, and have motions.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lnSpcReduction="10000"/>
          </a:bodyPr>
          <a:lstStyle/>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a:t>
            </a:r>
          </a:p>
          <a:p>
            <a:pPr lvl="2"/>
            <a:r>
              <a:rPr lang="en-US" dirty="0"/>
              <a:t>Second</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20</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If no new comments on D3.0, send to SA Ballot</a:t>
            </a:r>
          </a:p>
          <a:p>
            <a:r>
              <a:rPr lang="en-US" dirty="0"/>
              <a:t>If new comments are received, then create D4.0.</a:t>
            </a:r>
          </a:p>
          <a:p>
            <a:r>
              <a:rPr lang="en-US" dirty="0"/>
              <a:t>Plan to initiate SA ballot in July. </a:t>
            </a:r>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47245</TotalTime>
  <Words>2183</Words>
  <Application>Microsoft Office PowerPoint</Application>
  <PresentationFormat>Widescreen</PresentationFormat>
  <Paragraphs>271</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May Meeting Start Status</vt:lpstr>
      <vt:lpstr>Contributions for May 2024 Interim</vt:lpstr>
      <vt:lpstr>Longer Term Plans</vt:lpstr>
      <vt:lpstr>Comment Resolution Review</vt:lpstr>
      <vt:lpstr>Motions</vt:lpstr>
      <vt:lpstr>Formation of Comment Resolution Group</vt:lpstr>
      <vt:lpstr>Teleconference / CRG Meeting</vt:lpstr>
      <vt:lpstr>Plan to form SA Ballot pool, and start SA Ballot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810</cp:revision>
  <cp:lastPrinted>1998-02-10T13:28:06Z</cp:lastPrinted>
  <dcterms:created xsi:type="dcterms:W3CDTF">2020-01-06T16:34:14Z</dcterms:created>
  <dcterms:modified xsi:type="dcterms:W3CDTF">2024-05-13T08:57:13Z</dcterms:modified>
</cp:coreProperties>
</file>