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2" r:id="rId17"/>
    <p:sldId id="1065" r:id="rId18"/>
    <p:sldId id="1060" r:id="rId19"/>
    <p:sldId id="1061" r:id="rId20"/>
    <p:sldId id="256" r:id="rId21"/>
    <p:sldId id="965"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64" d="100"/>
          <a:sy n="164" d="100"/>
        </p:scale>
        <p:origin x="204" y="1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doc.:IEEE802.15-24-0216r0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2024-04-25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CEST</a:t>
            </a:r>
          </a:p>
          <a:p>
            <a:r>
              <a:rPr lang="en-US" dirty="0"/>
              <a:t>Wednesday PM1 1:30pm CEST</a:t>
            </a:r>
          </a:p>
          <a:p>
            <a:r>
              <a:rPr lang="en-US" dirty="0"/>
              <a:t>Thursday AM2 10:30am CEST</a:t>
            </a:r>
          </a:p>
          <a:p>
            <a:r>
              <a:rPr lang="en-US" dirty="0"/>
              <a:t>Thursday PM1 1:30pm CEST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LB204 Second (Recirculation) Letter Ballot </a:t>
            </a:r>
          </a:p>
          <a:p>
            <a:pPr lvl="1"/>
            <a:r>
              <a:rPr lang="en-US" dirty="0"/>
              <a:t>Comments received in April resolved on CRG Teleconference </a:t>
            </a:r>
            <a:r>
              <a:rPr lang="fr-FR" dirty="0"/>
              <a:t>2024-04-25</a:t>
            </a:r>
          </a:p>
          <a:p>
            <a:pPr marL="457200" lvl="1" indent="0">
              <a:buNone/>
            </a:pPr>
            <a:endParaRPr lang="en-US" dirty="0"/>
          </a:p>
          <a:p>
            <a:r>
              <a:rPr lang="en-US" dirty="0"/>
              <a:t>Comment Resolution Spreadsheet:</a:t>
            </a:r>
          </a:p>
          <a:p>
            <a:pPr lvl="1"/>
            <a:r>
              <a:rPr lang="en-US" dirty="0"/>
              <a:t>15-24-0214-01-016t-TG16t LB204 Consolidated Comments and Resolutions.xlsx</a:t>
            </a:r>
          </a:p>
          <a:p>
            <a:r>
              <a:rPr lang="en-US" dirty="0"/>
              <a:t>CRG Teleconference minutes </a:t>
            </a:r>
            <a:r>
              <a:rPr lang="fr-FR" dirty="0"/>
              <a:t>15-24-0215r0</a:t>
            </a:r>
            <a:endParaRPr lang="en-US" dirty="0"/>
          </a:p>
          <a:p>
            <a:endParaRPr lang="en-US" dirty="0"/>
          </a:p>
          <a:p>
            <a:r>
              <a:rPr lang="en-US" dirty="0"/>
              <a:t>Editors have been applying resolutions to develop next draft D3.0</a:t>
            </a:r>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2024 Interim</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Draft D2.1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a:bodyPr>
          <a:lstStyle/>
          <a:p>
            <a:r>
              <a:rPr lang="en-US" dirty="0"/>
              <a:t>Review of P802.16t_D2.0pdf</a:t>
            </a:r>
          </a:p>
          <a:p>
            <a:pPr lvl="1"/>
            <a:r>
              <a:rPr lang="en-US" dirty="0"/>
              <a:t>Resolve TBD items in 15-24-0214-01-016t-TG16t LB204 Consolidated Comments and Resolutions.xlsx</a:t>
            </a:r>
          </a:p>
          <a:p>
            <a:pPr lvl="1"/>
            <a:endParaRPr lang="en-US" dirty="0"/>
          </a:p>
          <a:p>
            <a:pPr lvl="1"/>
            <a:endParaRPr lang="en-US" dirty="0"/>
          </a:p>
          <a:p>
            <a:r>
              <a:rPr lang="en-US" dirty="0"/>
              <a:t>Review D2.1 pre-draft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lnSpcReduction="10000"/>
          </a:bodyPr>
          <a:lstStyle/>
          <a:p>
            <a:r>
              <a:rPr lang="en-US" dirty="0"/>
              <a:t>TG Motion to start Recirculation Letter Ballot</a:t>
            </a:r>
          </a:p>
          <a:p>
            <a:pPr lvl="1"/>
            <a:r>
              <a:rPr lang="en-US" dirty="0"/>
              <a:t>Move that TG16t formally request that the 802.15 WG start a WG Recirculation requesting approval of document P802-15-16t_D3.0 and to forward document P802-15-16_D3.0, to Standards Association ballot.</a:t>
            </a:r>
          </a:p>
          <a:p>
            <a:pPr lvl="2"/>
            <a:r>
              <a:rPr lang="en-US" dirty="0"/>
              <a:t>Moved</a:t>
            </a:r>
          </a:p>
          <a:p>
            <a:pPr lvl="2"/>
            <a:r>
              <a:rPr lang="en-US" dirty="0"/>
              <a:t>Second</a:t>
            </a:r>
          </a:p>
          <a:p>
            <a:endParaRPr lang="en-US" dirty="0"/>
          </a:p>
          <a:p>
            <a:r>
              <a:rPr lang="en-US" dirty="0"/>
              <a:t>Motion text for WG:</a:t>
            </a:r>
          </a:p>
          <a:p>
            <a:pPr lvl="1"/>
            <a:r>
              <a:rPr lang="en-US" dirty="0"/>
              <a:t>Move that 802.15 WG formally request that 802.15 WG start a WG recirculation WG Recirculation requesting approval of document P802-15-16t_D3.0 and to forward document P802-15-16t_D3.0,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a:xfrm>
            <a:off x="838200" y="365125"/>
            <a:ext cx="10515600" cy="930275"/>
          </a:xfrm>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a:xfrm>
            <a:off x="838200" y="1825625"/>
            <a:ext cx="10515600" cy="4351338"/>
          </a:xfrm>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a:xfrm>
            <a:off x="838200" y="6356350"/>
            <a:ext cx="2743200" cy="365125"/>
          </a:xfrm>
        </p:spPr>
        <p:txBody>
          <a:bodyPr/>
          <a:lstStyle/>
          <a:p>
            <a:r>
              <a:rPr lang="en-US" dirty="0"/>
              <a:t>May_2024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19</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LB204 on P802.16t_D2.0 </a:t>
            </a:r>
            <a:br>
              <a:rPr lang="en-US" dirty="0"/>
            </a:br>
            <a:r>
              <a:rPr lang="en-US" dirty="0"/>
              <a:t>TG16t Draft 2.0</a:t>
            </a:r>
          </a:p>
          <a:p>
            <a:r>
              <a:rPr lang="en-US" dirty="0"/>
              <a:t>Preparation for recirculation Letter Ballot of D3.0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47140</TotalTime>
  <Words>2066</Words>
  <Application>Microsoft Office PowerPoint</Application>
  <PresentationFormat>Widescreen</PresentationFormat>
  <Paragraphs>254</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May Meeting Start Status</vt:lpstr>
      <vt:lpstr>Contributions for May 2024 Interim</vt:lpstr>
      <vt:lpstr>Draft D2.1 Review</vt:lpstr>
      <vt:lpstr>Motions</vt:lpstr>
      <vt:lpstr>Formation of Comment Resolution Group</vt:lpstr>
      <vt:lpstr>Teleconference / CRG Meeting</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806</cp:revision>
  <cp:lastPrinted>1998-02-10T13:28:06Z</cp:lastPrinted>
  <dcterms:created xsi:type="dcterms:W3CDTF">2020-01-06T16:34:14Z</dcterms:created>
  <dcterms:modified xsi:type="dcterms:W3CDTF">2024-04-25T17:16:47Z</dcterms:modified>
</cp:coreProperties>
</file>