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9" r:id="rId2"/>
    <p:sldId id="264" r:id="rId3"/>
    <p:sldId id="265" r:id="rId4"/>
    <p:sldId id="266" r:id="rId5"/>
    <p:sldId id="267" r:id="rId6"/>
    <p:sldId id="260" r:id="rId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26" d="100"/>
          <a:sy n="126" d="100"/>
        </p:scale>
        <p:origin x="960"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de-DE"/>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de-DE"/>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de-DE"/>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de-DE"/>
              <a:t>Page </a:t>
            </a:r>
            <a:fld id="{881B14EA-270D-4300-B4CA-79D6F769A51E}" type="slidenum">
              <a:rPr lang="en-US" altLang="de-DE"/>
              <a:pPr/>
              <a:t>‹Nr.›</a:t>
            </a:fld>
            <a:endParaRPr lang="en-US" altLang="de-DE"/>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de-DE"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de-DE"/>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de-DE"/>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de-DE" smtClean="0"/>
              <a:t>Click to edit Master text styles</a:t>
            </a:r>
          </a:p>
          <a:p>
            <a:pPr lvl="1"/>
            <a:r>
              <a:rPr lang="en-US" altLang="de-DE" smtClean="0"/>
              <a:t>Second level</a:t>
            </a:r>
          </a:p>
          <a:p>
            <a:pPr lvl="2"/>
            <a:r>
              <a:rPr lang="en-US" altLang="de-DE" smtClean="0"/>
              <a:t>Third level</a:t>
            </a:r>
          </a:p>
          <a:p>
            <a:pPr lvl="3"/>
            <a:r>
              <a:rPr lang="en-US" altLang="de-DE" smtClean="0"/>
              <a:t>Fourth level</a:t>
            </a:r>
          </a:p>
          <a:p>
            <a:pPr lvl="4"/>
            <a:r>
              <a:rPr lang="en-US" altLang="de-DE"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de-DE"/>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de-DE"/>
              <a:t>Page </a:t>
            </a:r>
            <a:fld id="{7902E1F6-31E1-4E79-BFB1-0F792825E57C}" type="slidenum">
              <a:rPr lang="en-US" altLang="de-DE"/>
              <a:pPr/>
              <a:t>‹Nr.›</a:t>
            </a:fld>
            <a:endParaRPr lang="en-US" altLang="de-DE"/>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de-DE"/>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de-DE"/>
              <a:t>doc.: IEEE 802.15-&lt;doc#&gt;</a:t>
            </a:r>
          </a:p>
        </p:txBody>
      </p:sp>
      <p:sp>
        <p:nvSpPr>
          <p:cNvPr id="5" name="Rectangle 3"/>
          <p:cNvSpPr>
            <a:spLocks noGrp="1" noChangeArrowheads="1"/>
          </p:cNvSpPr>
          <p:nvPr>
            <p:ph type="dt" idx="1"/>
          </p:nvPr>
        </p:nvSpPr>
        <p:spPr>
          <a:ln/>
        </p:spPr>
        <p:txBody>
          <a:bodyPr/>
          <a:lstStyle/>
          <a:p>
            <a:r>
              <a:rPr lang="en-US" altLang="de-DE"/>
              <a:t>&lt;month year&gt;</a:t>
            </a:r>
          </a:p>
        </p:txBody>
      </p:sp>
      <p:sp>
        <p:nvSpPr>
          <p:cNvPr id="6" name="Rectangle 6"/>
          <p:cNvSpPr>
            <a:spLocks noGrp="1" noChangeArrowheads="1"/>
          </p:cNvSpPr>
          <p:nvPr>
            <p:ph type="ftr" sz="quarter" idx="4"/>
          </p:nvPr>
        </p:nvSpPr>
        <p:spPr>
          <a:ln/>
        </p:spPr>
        <p:txBody>
          <a:bodyPr/>
          <a:lstStyle/>
          <a:p>
            <a:pPr lvl="4"/>
            <a:r>
              <a:rPr lang="en-US" altLang="de-DE"/>
              <a:t>&lt;author&gt;, &lt;company&gt;</a:t>
            </a:r>
          </a:p>
        </p:txBody>
      </p:sp>
      <p:sp>
        <p:nvSpPr>
          <p:cNvPr id="7" name="Rectangle 7"/>
          <p:cNvSpPr>
            <a:spLocks noGrp="1" noChangeArrowheads="1"/>
          </p:cNvSpPr>
          <p:nvPr>
            <p:ph type="sldNum" sz="quarter" idx="5"/>
          </p:nvPr>
        </p:nvSpPr>
        <p:spPr>
          <a:ln/>
        </p:spPr>
        <p:txBody>
          <a:bodyPr/>
          <a:lstStyle/>
          <a:p>
            <a:r>
              <a:rPr lang="en-US" altLang="de-DE"/>
              <a:t>Page </a:t>
            </a:r>
            <a:fld id="{5235503D-2593-40A2-BFDD-4AED850549E3}" type="slidenum">
              <a:rPr lang="en-US" altLang="de-DE"/>
              <a:pPr/>
              <a:t>2</a:t>
            </a:fld>
            <a:endParaRPr lang="en-US" altLang="de-DE"/>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42752478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5975" cy="3468688"/>
          </a:xfrm>
        </p:spPr>
      </p:sp>
      <p:sp>
        <p:nvSpPr>
          <p:cNvPr id="3" name="Notizenplatzhalter 2"/>
          <p:cNvSpPr>
            <a:spLocks noGrp="1"/>
          </p:cNvSpPr>
          <p:nvPr>
            <p:ph type="body" idx="1"/>
          </p:nvPr>
        </p:nvSpPr>
        <p:spPr/>
        <p:txBody>
          <a:bodyPr/>
          <a:lstStyle/>
          <a:p>
            <a:endParaRPr lang="en-US" dirty="0"/>
          </a:p>
        </p:txBody>
      </p:sp>
      <p:sp>
        <p:nvSpPr>
          <p:cNvPr id="4" name="Kopfzeilenplatzhalter 3"/>
          <p:cNvSpPr>
            <a:spLocks noGrp="1"/>
          </p:cNvSpPr>
          <p:nvPr>
            <p:ph type="hdr" sz="quarter" idx="10"/>
          </p:nvPr>
        </p:nvSpPr>
        <p:spPr/>
        <p:txBody>
          <a:bodyPr/>
          <a:lstStyle/>
          <a:p>
            <a:r>
              <a:rPr lang="en-US" altLang="de-DE" smtClean="0"/>
              <a:t>doc.: IEEE 802.15-&lt;doc#&gt;</a:t>
            </a:r>
            <a:endParaRPr lang="en-US" altLang="de-DE"/>
          </a:p>
        </p:txBody>
      </p:sp>
      <p:sp>
        <p:nvSpPr>
          <p:cNvPr id="5" name="Datumsplatzhalter 4"/>
          <p:cNvSpPr>
            <a:spLocks noGrp="1"/>
          </p:cNvSpPr>
          <p:nvPr>
            <p:ph type="dt" idx="11"/>
          </p:nvPr>
        </p:nvSpPr>
        <p:spPr/>
        <p:txBody>
          <a:bodyPr/>
          <a:lstStyle/>
          <a:p>
            <a:r>
              <a:rPr lang="en-US" altLang="de-DE" smtClean="0"/>
              <a:t>&lt;month year&gt;</a:t>
            </a:r>
            <a:endParaRPr lang="en-US" altLang="de-DE"/>
          </a:p>
        </p:txBody>
      </p:sp>
      <p:sp>
        <p:nvSpPr>
          <p:cNvPr id="6" name="Fußzeilenplatzhalter 5"/>
          <p:cNvSpPr>
            <a:spLocks noGrp="1"/>
          </p:cNvSpPr>
          <p:nvPr>
            <p:ph type="ftr" sz="quarter" idx="12"/>
          </p:nvPr>
        </p:nvSpPr>
        <p:spPr/>
        <p:txBody>
          <a:bodyPr/>
          <a:lstStyle/>
          <a:p>
            <a:pPr lvl="4"/>
            <a:r>
              <a:rPr lang="en-US" altLang="de-DE" smtClean="0"/>
              <a:t>&lt;author&gt;, &lt;company&gt;</a:t>
            </a:r>
            <a:endParaRPr lang="en-US" altLang="de-DE"/>
          </a:p>
        </p:txBody>
      </p:sp>
      <p:sp>
        <p:nvSpPr>
          <p:cNvPr id="7" name="Foliennummernplatzhalter 6"/>
          <p:cNvSpPr>
            <a:spLocks noGrp="1"/>
          </p:cNvSpPr>
          <p:nvPr>
            <p:ph type="sldNum" sz="quarter" idx="13"/>
          </p:nvPr>
        </p:nvSpPr>
        <p:spPr/>
        <p:txBody>
          <a:bodyPr/>
          <a:lstStyle/>
          <a:p>
            <a:r>
              <a:rPr lang="en-US" altLang="de-DE" smtClean="0"/>
              <a:t>Page </a:t>
            </a:r>
            <a:fld id="{7902E1F6-31E1-4E79-BFB1-0F792825E57C}" type="slidenum">
              <a:rPr lang="en-US" altLang="de-DE" smtClean="0"/>
              <a:pPr/>
              <a:t>6</a:t>
            </a:fld>
            <a:endParaRPr lang="en-US" altLang="de-DE"/>
          </a:p>
        </p:txBody>
      </p:sp>
    </p:spTree>
    <p:extLst>
      <p:ext uri="{BB962C8B-B14F-4D97-AF65-F5344CB8AC3E}">
        <p14:creationId xmlns:p14="http://schemas.microsoft.com/office/powerpoint/2010/main" val="34628959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143000" y="1122363"/>
            <a:ext cx="6858000" cy="2387600"/>
          </a:xfrm>
        </p:spPr>
        <p:txBody>
          <a:bodyPr anchor="b"/>
          <a:lstStyle>
            <a:lvl1pPr algn="ctr">
              <a:defRPr sz="6000"/>
            </a:lvl1pPr>
          </a:lstStyle>
          <a:p>
            <a:r>
              <a:rPr lang="de-DE" smtClean="0"/>
              <a:t>Titelmasterformat durch Klicken bearbeiten</a:t>
            </a:r>
            <a:endParaRPr lang="en-US"/>
          </a:p>
        </p:txBody>
      </p:sp>
      <p:sp>
        <p:nvSpPr>
          <p:cNvPr id="3" name="Untertitel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en-US"/>
          </a:p>
        </p:txBody>
      </p:sp>
      <p:sp>
        <p:nvSpPr>
          <p:cNvPr id="4" name="Datumsplatzhalter 3"/>
          <p:cNvSpPr>
            <a:spLocks noGrp="1"/>
          </p:cNvSpPr>
          <p:nvPr>
            <p:ph type="dt" sz="half" idx="10"/>
          </p:nvPr>
        </p:nvSpPr>
        <p:spPr/>
        <p:txBody>
          <a:bodyPr/>
          <a:lstStyle>
            <a:lvl1pPr>
              <a:defRPr/>
            </a:lvl1pPr>
          </a:lstStyle>
          <a:p>
            <a:r>
              <a:rPr lang="de-DE" altLang="de-DE" smtClean="0"/>
              <a:t>April 2024</a:t>
            </a:r>
            <a:endParaRPr lang="en-US" altLang="de-DE"/>
          </a:p>
        </p:txBody>
      </p:sp>
      <p:sp>
        <p:nvSpPr>
          <p:cNvPr id="5" name="Fußzeilenplatzhalter 4"/>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lvl1pPr>
              <a:defRPr/>
            </a:lvl1pPr>
          </a:lstStyle>
          <a:p>
            <a:r>
              <a:rPr lang="en-US" altLang="de-DE"/>
              <a:t>Slide </a:t>
            </a:r>
            <a:fld id="{09D53074-4639-4BF4-A755-3CA2A8186AA8}" type="slidenum">
              <a:rPr lang="en-US" altLang="de-DE"/>
              <a:pPr/>
              <a:t>‹Nr.›</a:t>
            </a:fld>
            <a:endParaRPr lang="en-US" altLang="de-DE"/>
          </a:p>
        </p:txBody>
      </p:sp>
    </p:spTree>
    <p:extLst>
      <p:ext uri="{BB962C8B-B14F-4D97-AF65-F5344CB8AC3E}">
        <p14:creationId xmlns:p14="http://schemas.microsoft.com/office/powerpoint/2010/main" val="37264006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Vertikaler Textplatzhalt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umsplatzhalter 3"/>
          <p:cNvSpPr>
            <a:spLocks noGrp="1"/>
          </p:cNvSpPr>
          <p:nvPr>
            <p:ph type="dt" sz="half" idx="10"/>
          </p:nvPr>
        </p:nvSpPr>
        <p:spPr/>
        <p:txBody>
          <a:bodyPr/>
          <a:lstStyle>
            <a:lvl1pPr>
              <a:defRPr/>
            </a:lvl1pPr>
          </a:lstStyle>
          <a:p>
            <a:r>
              <a:rPr lang="de-DE" altLang="de-DE" smtClean="0"/>
              <a:t>April 2024</a:t>
            </a:r>
            <a:endParaRPr lang="en-US" altLang="de-DE"/>
          </a:p>
        </p:txBody>
      </p:sp>
      <p:sp>
        <p:nvSpPr>
          <p:cNvPr id="5" name="Fußzeilenplatzhalter 4"/>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lvl1pPr>
              <a:defRPr/>
            </a:lvl1pPr>
          </a:lstStyle>
          <a:p>
            <a:r>
              <a:rPr lang="en-US" altLang="de-DE"/>
              <a:t>Slide </a:t>
            </a:r>
            <a:fld id="{486835A7-2F06-4108-A6DB-A5F5A4A7DE63}" type="slidenum">
              <a:rPr lang="en-US" altLang="de-DE"/>
              <a:pPr/>
              <a:t>‹Nr.›</a:t>
            </a:fld>
            <a:endParaRPr lang="en-US" altLang="de-DE"/>
          </a:p>
        </p:txBody>
      </p:sp>
    </p:spTree>
    <p:extLst>
      <p:ext uri="{BB962C8B-B14F-4D97-AF65-F5344CB8AC3E}">
        <p14:creationId xmlns:p14="http://schemas.microsoft.com/office/powerpoint/2010/main" val="39263354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en-US"/>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umsplatzhalter 3"/>
          <p:cNvSpPr>
            <a:spLocks noGrp="1"/>
          </p:cNvSpPr>
          <p:nvPr>
            <p:ph type="dt" sz="half" idx="10"/>
          </p:nvPr>
        </p:nvSpPr>
        <p:spPr/>
        <p:txBody>
          <a:bodyPr/>
          <a:lstStyle>
            <a:lvl1pPr>
              <a:defRPr/>
            </a:lvl1pPr>
          </a:lstStyle>
          <a:p>
            <a:r>
              <a:rPr lang="de-DE" altLang="de-DE" smtClean="0"/>
              <a:t>April 2024</a:t>
            </a:r>
            <a:endParaRPr lang="en-US" altLang="de-DE"/>
          </a:p>
        </p:txBody>
      </p:sp>
      <p:sp>
        <p:nvSpPr>
          <p:cNvPr id="5" name="Fußzeilenplatzhalter 4"/>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lvl1pPr>
              <a:defRPr/>
            </a:lvl1pPr>
          </a:lstStyle>
          <a:p>
            <a:r>
              <a:rPr lang="en-US" altLang="de-DE"/>
              <a:t>Slide </a:t>
            </a:r>
            <a:fld id="{98625F7B-87E7-40C3-A63F-8E6049FF7ABE}" type="slidenum">
              <a:rPr lang="en-US" altLang="de-DE"/>
              <a:pPr/>
              <a:t>‹Nr.›</a:t>
            </a:fld>
            <a:endParaRPr lang="en-US" altLang="de-DE"/>
          </a:p>
        </p:txBody>
      </p:sp>
    </p:spTree>
    <p:extLst>
      <p:ext uri="{BB962C8B-B14F-4D97-AF65-F5344CB8AC3E}">
        <p14:creationId xmlns:p14="http://schemas.microsoft.com/office/powerpoint/2010/main" val="17014954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Inhaltsplatzhalter 2"/>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umsplatzhalter 3"/>
          <p:cNvSpPr>
            <a:spLocks noGrp="1"/>
          </p:cNvSpPr>
          <p:nvPr>
            <p:ph type="dt" sz="half" idx="10"/>
          </p:nvPr>
        </p:nvSpPr>
        <p:spPr/>
        <p:txBody>
          <a:bodyPr/>
          <a:lstStyle>
            <a:lvl1pPr>
              <a:defRPr/>
            </a:lvl1pPr>
          </a:lstStyle>
          <a:p>
            <a:r>
              <a:rPr lang="de-DE" altLang="de-DE" smtClean="0"/>
              <a:t>April 2024</a:t>
            </a:r>
            <a:endParaRPr lang="en-US" altLang="de-DE"/>
          </a:p>
        </p:txBody>
      </p:sp>
      <p:sp>
        <p:nvSpPr>
          <p:cNvPr id="5" name="Fußzeilenplatzhalter 4"/>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lvl1pPr>
              <a:defRPr/>
            </a:lvl1pPr>
          </a:lstStyle>
          <a:p>
            <a:r>
              <a:rPr lang="en-US" altLang="de-DE"/>
              <a:t>Slide </a:t>
            </a:r>
            <a:fld id="{72577B56-0E94-428B-83F9-43FA3D48814B}" type="slidenum">
              <a:rPr lang="en-US" altLang="de-DE"/>
              <a:pPr/>
              <a:t>‹Nr.›</a:t>
            </a:fld>
            <a:endParaRPr lang="en-US" altLang="de-DE"/>
          </a:p>
        </p:txBody>
      </p:sp>
    </p:spTree>
    <p:extLst>
      <p:ext uri="{BB962C8B-B14F-4D97-AF65-F5344CB8AC3E}">
        <p14:creationId xmlns:p14="http://schemas.microsoft.com/office/powerpoint/2010/main" val="32137576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23888" y="1709738"/>
            <a:ext cx="7886700" cy="2852737"/>
          </a:xfrm>
        </p:spPr>
        <p:txBody>
          <a:bodyPr anchor="b"/>
          <a:lstStyle>
            <a:lvl1pPr>
              <a:defRPr sz="6000"/>
            </a:lvl1pPr>
          </a:lstStyle>
          <a:p>
            <a:r>
              <a:rPr lang="de-DE" smtClean="0"/>
              <a:t>Titelmasterformat durch Klicken bearbeiten</a:t>
            </a:r>
            <a:endParaRPr lang="en-US"/>
          </a:p>
        </p:txBody>
      </p:sp>
      <p:sp>
        <p:nvSpPr>
          <p:cNvPr id="3" name="Textplatzhalt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de-DE" smtClean="0"/>
              <a:t>Formatvorlagen des Textmasters bearbeiten</a:t>
            </a:r>
          </a:p>
        </p:txBody>
      </p:sp>
      <p:sp>
        <p:nvSpPr>
          <p:cNvPr id="4" name="Datumsplatzhalter 3"/>
          <p:cNvSpPr>
            <a:spLocks noGrp="1"/>
          </p:cNvSpPr>
          <p:nvPr>
            <p:ph type="dt" sz="half" idx="10"/>
          </p:nvPr>
        </p:nvSpPr>
        <p:spPr/>
        <p:txBody>
          <a:bodyPr/>
          <a:lstStyle>
            <a:lvl1pPr>
              <a:defRPr/>
            </a:lvl1pPr>
          </a:lstStyle>
          <a:p>
            <a:r>
              <a:rPr lang="de-DE" altLang="de-DE" smtClean="0"/>
              <a:t>April 2024</a:t>
            </a:r>
            <a:endParaRPr lang="en-US" altLang="de-DE"/>
          </a:p>
        </p:txBody>
      </p:sp>
      <p:sp>
        <p:nvSpPr>
          <p:cNvPr id="5" name="Fußzeilenplatzhalter 4"/>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lvl1pPr>
              <a:defRPr/>
            </a:lvl1pPr>
          </a:lstStyle>
          <a:p>
            <a:r>
              <a:rPr lang="en-US" altLang="de-DE"/>
              <a:t>Slide </a:t>
            </a:r>
            <a:fld id="{068332D2-655A-44E9-B05F-A33559FE2100}" type="slidenum">
              <a:rPr lang="en-US" altLang="de-DE"/>
              <a:pPr/>
              <a:t>‹Nr.›</a:t>
            </a:fld>
            <a:endParaRPr lang="en-US" altLang="de-DE"/>
          </a:p>
        </p:txBody>
      </p:sp>
    </p:spTree>
    <p:extLst>
      <p:ext uri="{BB962C8B-B14F-4D97-AF65-F5344CB8AC3E}">
        <p14:creationId xmlns:p14="http://schemas.microsoft.com/office/powerpoint/2010/main" val="33773749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Inhaltsplatzhalter 2"/>
          <p:cNvSpPr>
            <a:spLocks noGrp="1"/>
          </p:cNvSpPr>
          <p:nvPr>
            <p:ph sz="half" idx="1"/>
          </p:nvPr>
        </p:nvSpPr>
        <p:spPr>
          <a:xfrm>
            <a:off x="685800" y="1981200"/>
            <a:ext cx="3810000" cy="4114800"/>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Inhaltsplatzhalter 3"/>
          <p:cNvSpPr>
            <a:spLocks noGrp="1"/>
          </p:cNvSpPr>
          <p:nvPr>
            <p:ph sz="half" idx="2"/>
          </p:nvPr>
        </p:nvSpPr>
        <p:spPr>
          <a:xfrm>
            <a:off x="4648200" y="1981200"/>
            <a:ext cx="3810000" cy="4114800"/>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5" name="Datumsplatzhalter 4"/>
          <p:cNvSpPr>
            <a:spLocks noGrp="1"/>
          </p:cNvSpPr>
          <p:nvPr>
            <p:ph type="dt" sz="half" idx="10"/>
          </p:nvPr>
        </p:nvSpPr>
        <p:spPr/>
        <p:txBody>
          <a:bodyPr/>
          <a:lstStyle>
            <a:lvl1pPr>
              <a:defRPr/>
            </a:lvl1pPr>
          </a:lstStyle>
          <a:p>
            <a:r>
              <a:rPr lang="de-DE" altLang="de-DE" smtClean="0"/>
              <a:t>April 2024</a:t>
            </a:r>
            <a:endParaRPr lang="en-US" altLang="de-DE"/>
          </a:p>
        </p:txBody>
      </p:sp>
      <p:sp>
        <p:nvSpPr>
          <p:cNvPr id="6" name="Fußzeilenplatzhalter 5"/>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7" name="Foliennummernplatzhalter 6"/>
          <p:cNvSpPr>
            <a:spLocks noGrp="1"/>
          </p:cNvSpPr>
          <p:nvPr>
            <p:ph type="sldNum" sz="quarter" idx="12"/>
          </p:nvPr>
        </p:nvSpPr>
        <p:spPr/>
        <p:txBody>
          <a:bodyPr/>
          <a:lstStyle>
            <a:lvl1pPr>
              <a:defRPr/>
            </a:lvl1pPr>
          </a:lstStyle>
          <a:p>
            <a:r>
              <a:rPr lang="en-US" altLang="de-DE"/>
              <a:t>Slide </a:t>
            </a:r>
            <a:fld id="{09BEB22E-B696-4782-AA41-95B1CE728106}" type="slidenum">
              <a:rPr lang="en-US" altLang="de-DE"/>
              <a:pPr/>
              <a:t>‹Nr.›</a:t>
            </a:fld>
            <a:endParaRPr lang="en-US" altLang="de-DE"/>
          </a:p>
        </p:txBody>
      </p:sp>
    </p:spTree>
    <p:extLst>
      <p:ext uri="{BB962C8B-B14F-4D97-AF65-F5344CB8AC3E}">
        <p14:creationId xmlns:p14="http://schemas.microsoft.com/office/powerpoint/2010/main" val="15010700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630238" y="365125"/>
            <a:ext cx="7886700" cy="1325563"/>
          </a:xfrm>
        </p:spPr>
        <p:txBody>
          <a:bodyPr/>
          <a:lstStyle/>
          <a:p>
            <a:r>
              <a:rPr lang="de-DE" smtClean="0"/>
              <a:t>Titelmasterformat durch Klicken bearbeiten</a:t>
            </a:r>
            <a:endParaRPr lang="en-US"/>
          </a:p>
        </p:txBody>
      </p:sp>
      <p:sp>
        <p:nvSpPr>
          <p:cNvPr id="3" name="Textplatzhalt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Inhaltsplatzhalter 3"/>
          <p:cNvSpPr>
            <a:spLocks noGrp="1"/>
          </p:cNvSpPr>
          <p:nvPr>
            <p:ph sz="half" idx="2"/>
          </p:nvPr>
        </p:nvSpPr>
        <p:spPr>
          <a:xfrm>
            <a:off x="630238" y="2505075"/>
            <a:ext cx="3868737"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5" name="Textplatzhalt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Inhaltsplatzhalter 5"/>
          <p:cNvSpPr>
            <a:spLocks noGrp="1"/>
          </p:cNvSpPr>
          <p:nvPr>
            <p:ph sz="quarter" idx="4"/>
          </p:nvPr>
        </p:nvSpPr>
        <p:spPr>
          <a:xfrm>
            <a:off x="4629150" y="2505075"/>
            <a:ext cx="3887788"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7" name="Datumsplatzhalter 6"/>
          <p:cNvSpPr>
            <a:spLocks noGrp="1"/>
          </p:cNvSpPr>
          <p:nvPr>
            <p:ph type="dt" sz="half" idx="10"/>
          </p:nvPr>
        </p:nvSpPr>
        <p:spPr/>
        <p:txBody>
          <a:bodyPr/>
          <a:lstStyle>
            <a:lvl1pPr>
              <a:defRPr/>
            </a:lvl1pPr>
          </a:lstStyle>
          <a:p>
            <a:r>
              <a:rPr lang="de-DE" altLang="de-DE" smtClean="0"/>
              <a:t>April 2024</a:t>
            </a:r>
            <a:endParaRPr lang="en-US" altLang="de-DE"/>
          </a:p>
        </p:txBody>
      </p:sp>
      <p:sp>
        <p:nvSpPr>
          <p:cNvPr id="8" name="Fußzeilenplatzhalter 7"/>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9" name="Foliennummernplatzhalter 8"/>
          <p:cNvSpPr>
            <a:spLocks noGrp="1"/>
          </p:cNvSpPr>
          <p:nvPr>
            <p:ph type="sldNum" sz="quarter" idx="12"/>
          </p:nvPr>
        </p:nvSpPr>
        <p:spPr/>
        <p:txBody>
          <a:bodyPr/>
          <a:lstStyle>
            <a:lvl1pPr>
              <a:defRPr/>
            </a:lvl1pPr>
          </a:lstStyle>
          <a:p>
            <a:r>
              <a:rPr lang="en-US" altLang="de-DE"/>
              <a:t>Slide </a:t>
            </a:r>
            <a:fld id="{88EF5866-BBC1-4A44-A73C-600F79509C09}" type="slidenum">
              <a:rPr lang="en-US" altLang="de-DE"/>
              <a:pPr/>
              <a:t>‹Nr.›</a:t>
            </a:fld>
            <a:endParaRPr lang="en-US" altLang="de-DE"/>
          </a:p>
        </p:txBody>
      </p:sp>
    </p:spTree>
    <p:extLst>
      <p:ext uri="{BB962C8B-B14F-4D97-AF65-F5344CB8AC3E}">
        <p14:creationId xmlns:p14="http://schemas.microsoft.com/office/powerpoint/2010/main" val="38320375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Datumsplatzhalter 2"/>
          <p:cNvSpPr>
            <a:spLocks noGrp="1"/>
          </p:cNvSpPr>
          <p:nvPr>
            <p:ph type="dt" sz="half" idx="10"/>
          </p:nvPr>
        </p:nvSpPr>
        <p:spPr/>
        <p:txBody>
          <a:bodyPr/>
          <a:lstStyle>
            <a:lvl1pPr>
              <a:defRPr/>
            </a:lvl1pPr>
          </a:lstStyle>
          <a:p>
            <a:r>
              <a:rPr lang="de-DE" altLang="de-DE" smtClean="0"/>
              <a:t>April 2024</a:t>
            </a:r>
            <a:endParaRPr lang="en-US" altLang="de-DE"/>
          </a:p>
        </p:txBody>
      </p:sp>
      <p:sp>
        <p:nvSpPr>
          <p:cNvPr id="4" name="Fußzeilenplatzhalter 3"/>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5" name="Foliennummernplatzhalter 4"/>
          <p:cNvSpPr>
            <a:spLocks noGrp="1"/>
          </p:cNvSpPr>
          <p:nvPr>
            <p:ph type="sldNum" sz="quarter" idx="12"/>
          </p:nvPr>
        </p:nvSpPr>
        <p:spPr/>
        <p:txBody>
          <a:bodyPr/>
          <a:lstStyle>
            <a:lvl1pPr>
              <a:defRPr/>
            </a:lvl1pPr>
          </a:lstStyle>
          <a:p>
            <a:r>
              <a:rPr lang="en-US" altLang="de-DE"/>
              <a:t>Slide </a:t>
            </a:r>
            <a:fld id="{5D34C043-3C4C-4A63-A88E-97331599C3DF}" type="slidenum">
              <a:rPr lang="en-US" altLang="de-DE"/>
              <a:pPr/>
              <a:t>‹Nr.›</a:t>
            </a:fld>
            <a:endParaRPr lang="en-US" altLang="de-DE"/>
          </a:p>
        </p:txBody>
      </p:sp>
    </p:spTree>
    <p:extLst>
      <p:ext uri="{BB962C8B-B14F-4D97-AF65-F5344CB8AC3E}">
        <p14:creationId xmlns:p14="http://schemas.microsoft.com/office/powerpoint/2010/main" val="29826862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de-DE" altLang="de-DE" smtClean="0"/>
              <a:t>April 2024</a:t>
            </a:r>
            <a:endParaRPr lang="en-US" altLang="de-DE"/>
          </a:p>
        </p:txBody>
      </p:sp>
      <p:sp>
        <p:nvSpPr>
          <p:cNvPr id="3" name="Fußzeilenplatzhalter 2"/>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4" name="Foliennummernplatzhalter 3"/>
          <p:cNvSpPr>
            <a:spLocks noGrp="1"/>
          </p:cNvSpPr>
          <p:nvPr>
            <p:ph type="sldNum" sz="quarter" idx="12"/>
          </p:nvPr>
        </p:nvSpPr>
        <p:spPr/>
        <p:txBody>
          <a:bodyPr/>
          <a:lstStyle>
            <a:lvl1pPr>
              <a:defRPr/>
            </a:lvl1pPr>
          </a:lstStyle>
          <a:p>
            <a:r>
              <a:rPr lang="en-US" altLang="de-DE"/>
              <a:t>Slide </a:t>
            </a:r>
            <a:fld id="{2BE500F6-1AA5-4912-AC26-1D22585C983D}" type="slidenum">
              <a:rPr lang="en-US" altLang="de-DE"/>
              <a:pPr/>
              <a:t>‹Nr.›</a:t>
            </a:fld>
            <a:endParaRPr lang="en-US" altLang="de-DE"/>
          </a:p>
        </p:txBody>
      </p:sp>
    </p:spTree>
    <p:extLst>
      <p:ext uri="{BB962C8B-B14F-4D97-AF65-F5344CB8AC3E}">
        <p14:creationId xmlns:p14="http://schemas.microsoft.com/office/powerpoint/2010/main" val="666133412"/>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30238" y="457200"/>
            <a:ext cx="2949575" cy="1600200"/>
          </a:xfrm>
        </p:spPr>
        <p:txBody>
          <a:bodyPr anchor="b"/>
          <a:lstStyle>
            <a:lvl1pPr>
              <a:defRPr sz="3200"/>
            </a:lvl1pPr>
          </a:lstStyle>
          <a:p>
            <a:r>
              <a:rPr lang="de-DE" smtClean="0"/>
              <a:t>Titelmasterformat durch Klicken bearbeiten</a:t>
            </a:r>
            <a:endParaRPr lang="en-US"/>
          </a:p>
        </p:txBody>
      </p:sp>
      <p:sp>
        <p:nvSpPr>
          <p:cNvPr id="3" name="Inhaltsplatzhalt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Textplatzhalt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lvl1pPr>
              <a:defRPr/>
            </a:lvl1pPr>
          </a:lstStyle>
          <a:p>
            <a:r>
              <a:rPr lang="de-DE" altLang="de-DE" smtClean="0"/>
              <a:t>April 2024</a:t>
            </a:r>
            <a:endParaRPr lang="en-US" altLang="de-DE"/>
          </a:p>
        </p:txBody>
      </p:sp>
      <p:sp>
        <p:nvSpPr>
          <p:cNvPr id="6" name="Fußzeilenplatzhalter 5"/>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7" name="Foliennummernplatzhalter 6"/>
          <p:cNvSpPr>
            <a:spLocks noGrp="1"/>
          </p:cNvSpPr>
          <p:nvPr>
            <p:ph type="sldNum" sz="quarter" idx="12"/>
          </p:nvPr>
        </p:nvSpPr>
        <p:spPr/>
        <p:txBody>
          <a:bodyPr/>
          <a:lstStyle>
            <a:lvl1pPr>
              <a:defRPr/>
            </a:lvl1pPr>
          </a:lstStyle>
          <a:p>
            <a:r>
              <a:rPr lang="en-US" altLang="de-DE"/>
              <a:t>Slide </a:t>
            </a:r>
            <a:fld id="{602EE368-63F8-4D4B-9350-E123487E6BAA}" type="slidenum">
              <a:rPr lang="en-US" altLang="de-DE"/>
              <a:pPr/>
              <a:t>‹Nr.›</a:t>
            </a:fld>
            <a:endParaRPr lang="en-US" altLang="de-DE"/>
          </a:p>
        </p:txBody>
      </p:sp>
    </p:spTree>
    <p:extLst>
      <p:ext uri="{BB962C8B-B14F-4D97-AF65-F5344CB8AC3E}">
        <p14:creationId xmlns:p14="http://schemas.microsoft.com/office/powerpoint/2010/main" val="39570485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30238" y="457200"/>
            <a:ext cx="2949575" cy="1600200"/>
          </a:xfrm>
        </p:spPr>
        <p:txBody>
          <a:bodyPr anchor="b"/>
          <a:lstStyle>
            <a:lvl1pPr>
              <a:defRPr sz="3200"/>
            </a:lvl1pPr>
          </a:lstStyle>
          <a:p>
            <a:r>
              <a:rPr lang="de-DE" smtClean="0"/>
              <a:t>Titelmasterformat durch Klicken bearbeiten</a:t>
            </a:r>
            <a:endParaRPr lang="en-US"/>
          </a:p>
        </p:txBody>
      </p:sp>
      <p:sp>
        <p:nvSpPr>
          <p:cNvPr id="3" name="Bildplatzhalt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en-US"/>
          </a:p>
        </p:txBody>
      </p:sp>
      <p:sp>
        <p:nvSpPr>
          <p:cNvPr id="4" name="Textplatzhalt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lvl1pPr>
              <a:defRPr/>
            </a:lvl1pPr>
          </a:lstStyle>
          <a:p>
            <a:r>
              <a:rPr lang="de-DE" altLang="de-DE" smtClean="0"/>
              <a:t>April 2024</a:t>
            </a:r>
            <a:endParaRPr lang="en-US" altLang="de-DE"/>
          </a:p>
        </p:txBody>
      </p:sp>
      <p:sp>
        <p:nvSpPr>
          <p:cNvPr id="6" name="Fußzeilenplatzhalter 5"/>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7" name="Foliennummernplatzhalter 6"/>
          <p:cNvSpPr>
            <a:spLocks noGrp="1"/>
          </p:cNvSpPr>
          <p:nvPr>
            <p:ph type="sldNum" sz="quarter" idx="12"/>
          </p:nvPr>
        </p:nvSpPr>
        <p:spPr/>
        <p:txBody>
          <a:bodyPr/>
          <a:lstStyle>
            <a:lvl1pPr>
              <a:defRPr/>
            </a:lvl1pPr>
          </a:lstStyle>
          <a:p>
            <a:r>
              <a:rPr lang="en-US" altLang="de-DE"/>
              <a:t>Slide </a:t>
            </a:r>
            <a:fld id="{25B48816-1849-44BD-9A67-56BDF2C825AD}" type="slidenum">
              <a:rPr lang="en-US" altLang="de-DE"/>
              <a:pPr/>
              <a:t>‹Nr.›</a:t>
            </a:fld>
            <a:endParaRPr lang="en-US" altLang="de-DE"/>
          </a:p>
        </p:txBody>
      </p:sp>
    </p:spTree>
    <p:extLst>
      <p:ext uri="{BB962C8B-B14F-4D97-AF65-F5344CB8AC3E}">
        <p14:creationId xmlns:p14="http://schemas.microsoft.com/office/powerpoint/2010/main" val="40510720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de-DE" smtClean="0"/>
              <a:t>Titelmasterformat durch Klicken bearbeiten</a:t>
            </a:r>
            <a:endParaRPr lang="en-US" altLang="de-DE"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de-DE" smtClean="0"/>
              <a:t>Formatvorlagen des Textmasters bearbeiten</a:t>
            </a:r>
          </a:p>
          <a:p>
            <a:pPr lvl="1"/>
            <a:r>
              <a:rPr lang="de-DE" altLang="de-DE" smtClean="0"/>
              <a:t>Zweite Ebene</a:t>
            </a:r>
          </a:p>
          <a:p>
            <a:pPr lvl="2"/>
            <a:r>
              <a:rPr lang="de-DE" altLang="de-DE" smtClean="0"/>
              <a:t>Dritte Ebene</a:t>
            </a:r>
          </a:p>
          <a:p>
            <a:pPr lvl="3"/>
            <a:r>
              <a:rPr lang="de-DE" altLang="de-DE" smtClean="0"/>
              <a:t>Vierte Ebene</a:t>
            </a:r>
          </a:p>
          <a:p>
            <a:pPr lvl="4"/>
            <a:r>
              <a:rPr lang="de-DE" altLang="de-DE" smtClean="0"/>
              <a:t>Fünfte Ebene</a:t>
            </a:r>
            <a:endParaRPr lang="en-US" altLang="de-DE"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de-DE" altLang="de-DE" smtClean="0"/>
              <a:t>April 2024</a:t>
            </a:r>
            <a:endParaRPr lang="en-US" altLang="de-DE"/>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de-DE" smtClean="0"/>
              <a:t>Joerg ROBERT, TU Ilmenau/Fraunhofer IIS</a:t>
            </a:r>
            <a:endParaRPr lang="en-US" altLang="de-DE"/>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de-DE"/>
              <a:t>Slide </a:t>
            </a:r>
            <a:fld id="{6C95EF25-5BF0-4856-A71E-422C835C71F2}" type="slidenum">
              <a:rPr lang="en-US" altLang="de-DE"/>
              <a:pPr/>
              <a:t>‹Nr.›</a:t>
            </a:fld>
            <a:endParaRPr lang="en-US" altLang="de-DE"/>
          </a:p>
        </p:txBody>
      </p:sp>
      <p:sp>
        <p:nvSpPr>
          <p:cNvPr id="1031" name="Rectangle 7"/>
          <p:cNvSpPr>
            <a:spLocks noChangeArrowheads="1"/>
          </p:cNvSpPr>
          <p:nvPr/>
        </p:nvSpPr>
        <p:spPr bwMode="auto">
          <a:xfrm>
            <a:off x="3779912" y="394156"/>
            <a:ext cx="467828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de-DE" sz="1400" b="1" dirty="0"/>
              <a:t>doc.: IEEE </a:t>
            </a:r>
            <a:r>
              <a:rPr lang="en-US" altLang="de-DE" sz="1400" b="1" dirty="0" smtClean="0"/>
              <a:t>802. </a:t>
            </a:r>
            <a:r>
              <a:rPr lang="en-US" altLang="de-DE" sz="1400" b="1" dirty="0" smtClean="0"/>
              <a:t>15-24-0206-01-04ad</a:t>
            </a:r>
            <a:endParaRPr lang="en-US" altLang="de-DE"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de-DE"/>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mentor.ieee.org/myproject/Public/mytools/mob/slideset.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wp-content/uploads/2022/02/ieee-sa-copyright-policy.pdf"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wp-content/uploads/import/documents/other/Participant-Behavior-Individual-Method.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ieeesa.webex.com/ieeesa/j.php?MTID=mc5b6d56d8bfc81264096e83a8fd6f307"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p:txBody>
          <a:bodyPr/>
          <a:lstStyle/>
          <a:p>
            <a:r>
              <a:rPr lang="de-DE" altLang="de-DE" smtClean="0"/>
              <a:t>April 2024</a:t>
            </a:r>
            <a:endParaRPr lang="en-US" altLang="de-DE"/>
          </a:p>
        </p:txBody>
      </p:sp>
      <p:sp>
        <p:nvSpPr>
          <p:cNvPr id="5" name="Fußzeilenplatzhalter 2"/>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3"/>
          <p:cNvSpPr>
            <a:spLocks noGrp="1"/>
          </p:cNvSpPr>
          <p:nvPr>
            <p:ph type="sldNum" sz="quarter" idx="12"/>
          </p:nvPr>
        </p:nvSpPr>
        <p:spPr/>
        <p:txBody>
          <a:bodyPr/>
          <a:lstStyle/>
          <a:p>
            <a:r>
              <a:rPr lang="en-US" altLang="de-DE"/>
              <a:t>Slide </a:t>
            </a:r>
            <a:fld id="{8787AA53-7DA1-4FFB-8053-323DA5835B68}" type="slidenum">
              <a:rPr lang="en-US" altLang="de-DE"/>
              <a:pPr/>
              <a:t>1</a:t>
            </a:fld>
            <a:endParaRPr lang="en-US" altLang="de-DE"/>
          </a:p>
        </p:txBody>
      </p:sp>
      <p:sp>
        <p:nvSpPr>
          <p:cNvPr id="27651" name="Rectangle 3"/>
          <p:cNvSpPr>
            <a:spLocks noChangeArrowheads="1"/>
          </p:cNvSpPr>
          <p:nvPr/>
        </p:nvSpPr>
        <p:spPr bwMode="auto">
          <a:xfrm>
            <a:off x="152400" y="593725"/>
            <a:ext cx="8991600" cy="43345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de-DE"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de-DE" sz="1600" b="1" dirty="0">
              <a:solidFill>
                <a:schemeClr val="tx2"/>
              </a:solidFill>
            </a:endParaRPr>
          </a:p>
          <a:p>
            <a:endParaRPr lang="en-US" altLang="de-DE" sz="1600" dirty="0">
              <a:solidFill>
                <a:schemeClr val="tx2"/>
              </a:solidFill>
            </a:endParaRPr>
          </a:p>
          <a:p>
            <a:r>
              <a:rPr lang="en-US" altLang="de-DE" sz="1600" b="1" dirty="0">
                <a:solidFill>
                  <a:schemeClr val="tx2"/>
                </a:solidFill>
              </a:rPr>
              <a:t>Submission Title</a:t>
            </a:r>
            <a:r>
              <a:rPr lang="en-US" altLang="de-DE" sz="1600" b="1" dirty="0" smtClean="0">
                <a:solidFill>
                  <a:schemeClr val="tx2"/>
                </a:solidFill>
              </a:rPr>
              <a:t>:</a:t>
            </a:r>
            <a:r>
              <a:rPr lang="en-US" altLang="de-DE" sz="1600" dirty="0" smtClean="0">
                <a:solidFill>
                  <a:schemeClr val="tx2"/>
                </a:solidFill>
              </a:rPr>
              <a:t> [24 April 2024 SG Next Gen SUN PHY Telephone Conference Agenda]</a:t>
            </a:r>
            <a:r>
              <a:rPr lang="en-US" altLang="de-DE" sz="1600" dirty="0">
                <a:solidFill>
                  <a:schemeClr val="tx2"/>
                </a:solidFill>
              </a:rPr>
              <a:t>	</a:t>
            </a:r>
          </a:p>
          <a:p>
            <a:r>
              <a:rPr lang="en-US" altLang="de-DE" sz="1600" b="1" dirty="0">
                <a:solidFill>
                  <a:schemeClr val="tx2"/>
                </a:solidFill>
              </a:rPr>
              <a:t>Date Submitted: </a:t>
            </a:r>
            <a:r>
              <a:rPr lang="en-US" altLang="de-DE" sz="1600" dirty="0" smtClean="0">
                <a:solidFill>
                  <a:schemeClr val="tx2"/>
                </a:solidFill>
              </a:rPr>
              <a:t>[24 </a:t>
            </a:r>
            <a:r>
              <a:rPr lang="en-US" altLang="de-DE" sz="1600" dirty="0" smtClean="0">
                <a:solidFill>
                  <a:schemeClr val="tx2"/>
                </a:solidFill>
              </a:rPr>
              <a:t>April, 2024]</a:t>
            </a:r>
            <a:r>
              <a:rPr lang="en-US" altLang="de-DE" sz="1600" dirty="0">
                <a:solidFill>
                  <a:schemeClr val="tx2"/>
                </a:solidFill>
              </a:rPr>
              <a:t>	</a:t>
            </a:r>
          </a:p>
          <a:p>
            <a:r>
              <a:rPr lang="en-US" altLang="de-DE" sz="1600" b="1" dirty="0">
                <a:solidFill>
                  <a:schemeClr val="tx2"/>
                </a:solidFill>
              </a:rPr>
              <a:t>Source:</a:t>
            </a:r>
            <a:r>
              <a:rPr lang="en-US" altLang="de-DE" sz="1600" dirty="0">
                <a:solidFill>
                  <a:schemeClr val="tx2"/>
                </a:solidFill>
              </a:rPr>
              <a:t> </a:t>
            </a:r>
            <a:r>
              <a:rPr lang="en-US" altLang="de-DE" sz="1600" dirty="0" smtClean="0">
                <a:solidFill>
                  <a:schemeClr val="tx2"/>
                </a:solidFill>
              </a:rPr>
              <a:t>[Joerg ROBERT] </a:t>
            </a:r>
            <a:r>
              <a:rPr lang="en-US" altLang="de-DE" sz="1600" dirty="0">
                <a:solidFill>
                  <a:schemeClr val="tx2"/>
                </a:solidFill>
              </a:rPr>
              <a:t>Company </a:t>
            </a:r>
            <a:r>
              <a:rPr lang="en-US" altLang="de-DE" sz="1600" dirty="0" smtClean="0"/>
              <a:t>[TU Ilmenau/Fraunhofer IIS]</a:t>
            </a:r>
            <a:endParaRPr lang="en-US" altLang="de-DE" sz="1600" dirty="0"/>
          </a:p>
          <a:p>
            <a:r>
              <a:rPr lang="en-US" altLang="de-DE" sz="1600" dirty="0">
                <a:solidFill>
                  <a:schemeClr val="tx2"/>
                </a:solidFill>
              </a:rPr>
              <a:t>Address </a:t>
            </a:r>
            <a:r>
              <a:rPr lang="en-US" altLang="de-DE" sz="1600" dirty="0" smtClean="0">
                <a:solidFill>
                  <a:schemeClr val="tx2"/>
                </a:solidFill>
              </a:rPr>
              <a:t>[Helmholtzplatz 2, Ilmenau, 98693, Germany]</a:t>
            </a:r>
            <a:endParaRPr lang="en-US" altLang="de-DE" sz="1600" dirty="0">
              <a:solidFill>
                <a:schemeClr val="tx2"/>
              </a:solidFill>
            </a:endParaRPr>
          </a:p>
          <a:p>
            <a:r>
              <a:rPr lang="en-US" altLang="de-DE" sz="1600" dirty="0" smtClean="0">
                <a:solidFill>
                  <a:schemeClr val="tx2"/>
                </a:solidFill>
              </a:rPr>
              <a:t>E-Mail:[</a:t>
            </a:r>
            <a:r>
              <a:rPr lang="en-US" altLang="de-DE" sz="1600" dirty="0" smtClean="0"/>
              <a:t>joerg.robert@ieee.org</a:t>
            </a:r>
            <a:r>
              <a:rPr lang="en-US" altLang="de-DE" sz="1600" dirty="0" smtClean="0">
                <a:solidFill>
                  <a:schemeClr val="tx2"/>
                </a:solidFill>
              </a:rPr>
              <a:t>]</a:t>
            </a:r>
            <a:r>
              <a:rPr lang="en-US" altLang="de-DE" sz="1600" dirty="0">
                <a:solidFill>
                  <a:schemeClr val="tx2"/>
                </a:solidFill>
              </a:rPr>
              <a:t>	</a:t>
            </a:r>
          </a:p>
          <a:p>
            <a:pPr>
              <a:spcBef>
                <a:spcPts val="100"/>
              </a:spcBef>
              <a:spcAft>
                <a:spcPts val="100"/>
              </a:spcAft>
            </a:pPr>
            <a:r>
              <a:rPr lang="en-US" altLang="de-DE" dirty="0">
                <a:solidFill>
                  <a:schemeClr val="accent2"/>
                </a:solidFill>
              </a:rPr>
              <a:t>	</a:t>
            </a:r>
            <a:endParaRPr lang="en-US" altLang="de-DE" dirty="0">
              <a:solidFill>
                <a:schemeClr val="tx2"/>
              </a:solidFill>
            </a:endParaRPr>
          </a:p>
          <a:p>
            <a:pPr>
              <a:spcBef>
                <a:spcPts val="600"/>
              </a:spcBef>
              <a:spcAft>
                <a:spcPts val="600"/>
              </a:spcAft>
            </a:pPr>
            <a:r>
              <a:rPr lang="en-US" altLang="de-DE" sz="1600" b="1" dirty="0">
                <a:solidFill>
                  <a:schemeClr val="tx2"/>
                </a:solidFill>
              </a:rPr>
              <a:t>Abstract:</a:t>
            </a:r>
            <a:r>
              <a:rPr lang="en-US" altLang="de-DE" sz="1600" dirty="0">
                <a:solidFill>
                  <a:schemeClr val="tx2"/>
                </a:solidFill>
              </a:rPr>
              <a:t>	</a:t>
            </a:r>
            <a:r>
              <a:rPr lang="en-US" altLang="de-DE" sz="1600" dirty="0" smtClean="0">
                <a:solidFill>
                  <a:schemeClr val="tx2"/>
                </a:solidFill>
              </a:rPr>
              <a:t>[]</a:t>
            </a:r>
            <a:endParaRPr lang="en-US" altLang="de-DE" sz="1600" dirty="0">
              <a:solidFill>
                <a:schemeClr val="tx2"/>
              </a:solidFill>
            </a:endParaRPr>
          </a:p>
          <a:p>
            <a:pPr>
              <a:spcBef>
                <a:spcPts val="600"/>
              </a:spcBef>
              <a:spcAft>
                <a:spcPts val="600"/>
              </a:spcAft>
            </a:pPr>
            <a:r>
              <a:rPr lang="en-US" altLang="de-DE" sz="1600" b="1" dirty="0">
                <a:solidFill>
                  <a:schemeClr val="tx2"/>
                </a:solidFill>
              </a:rPr>
              <a:t>Purpose:</a:t>
            </a:r>
            <a:r>
              <a:rPr lang="en-US" altLang="de-DE" sz="1600" dirty="0">
                <a:solidFill>
                  <a:schemeClr val="tx2"/>
                </a:solidFill>
              </a:rPr>
              <a:t>	</a:t>
            </a:r>
            <a:r>
              <a:rPr lang="en-US" altLang="de-DE" sz="1600" dirty="0" smtClean="0">
                <a:solidFill>
                  <a:schemeClr val="tx2"/>
                </a:solidFill>
              </a:rPr>
              <a:t>[</a:t>
            </a:r>
            <a:r>
              <a:rPr lang="en-US" altLang="de-DE" sz="1600" dirty="0" smtClean="0"/>
              <a:t>Agenda of telephone conference</a:t>
            </a:r>
            <a:r>
              <a:rPr lang="en-US" altLang="de-DE" sz="1600" dirty="0" smtClean="0">
                <a:solidFill>
                  <a:schemeClr val="tx2"/>
                </a:solidFill>
              </a:rPr>
              <a:t>]</a:t>
            </a:r>
            <a:endParaRPr lang="en-US" altLang="de-DE" sz="1600" dirty="0">
              <a:solidFill>
                <a:schemeClr val="tx2"/>
              </a:solidFill>
            </a:endParaRPr>
          </a:p>
          <a:p>
            <a:r>
              <a:rPr lang="en-US" altLang="de-DE" sz="1600" b="1" dirty="0">
                <a:solidFill>
                  <a:schemeClr val="tx2"/>
                </a:solidFill>
              </a:rPr>
              <a:t>Notice:</a:t>
            </a:r>
            <a:r>
              <a:rPr lang="en-US" altLang="de-DE"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de-DE" sz="1600" b="1" dirty="0">
                <a:solidFill>
                  <a:schemeClr val="tx2"/>
                </a:solidFill>
              </a:rPr>
              <a:t>Release:</a:t>
            </a:r>
            <a:r>
              <a:rPr lang="en-US" altLang="de-DE"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de-DE" altLang="de-DE" smtClean="0"/>
              <a:t>April 2024</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p>
            <a:r>
              <a:rPr lang="en-US" altLang="de-DE"/>
              <a:t>Slide </a:t>
            </a:r>
            <a:fld id="{7A2547F0-3012-462D-B37B-CAA7F6C71D5F}" type="slidenum">
              <a:rPr lang="en-US" altLang="de-DE"/>
              <a:pPr/>
              <a:t>2</a:t>
            </a:fld>
            <a:endParaRPr lang="en-US" altLang="de-DE"/>
          </a:p>
        </p:txBody>
      </p:sp>
      <p:sp>
        <p:nvSpPr>
          <p:cNvPr id="4098" name="Rectangle 2"/>
          <p:cNvSpPr>
            <a:spLocks noGrp="1" noChangeArrowheads="1"/>
          </p:cNvSpPr>
          <p:nvPr>
            <p:ph type="title"/>
          </p:nvPr>
        </p:nvSpPr>
        <p:spPr>
          <a:ln/>
        </p:spPr>
        <p:txBody>
          <a:bodyPr/>
          <a:lstStyle/>
          <a:p>
            <a:r>
              <a:rPr lang="de-DE" altLang="de-DE" sz="3200" dirty="0" err="1" smtClean="0"/>
              <a:t>Draft</a:t>
            </a:r>
            <a:r>
              <a:rPr lang="de-DE" altLang="de-DE" sz="3200" dirty="0" smtClean="0"/>
              <a:t> Agenda</a:t>
            </a:r>
            <a:endParaRPr lang="de-DE" altLang="de-DE" sz="3200" dirty="0"/>
          </a:p>
        </p:txBody>
      </p:sp>
      <p:sp>
        <p:nvSpPr>
          <p:cNvPr id="4099" name="Rectangle 3"/>
          <p:cNvSpPr>
            <a:spLocks noGrp="1" noChangeArrowheads="1"/>
          </p:cNvSpPr>
          <p:nvPr>
            <p:ph type="body" idx="1"/>
          </p:nvPr>
        </p:nvSpPr>
        <p:spPr>
          <a:ln/>
        </p:spPr>
        <p:txBody>
          <a:bodyPr/>
          <a:lstStyle/>
          <a:p>
            <a:pPr marL="0" indent="0">
              <a:buNone/>
            </a:pPr>
            <a:r>
              <a:rPr lang="en-US" altLang="de-DE" sz="2000" dirty="0" smtClean="0"/>
              <a:t>Start: 24 April 2024, 4pm CEST, 7am PDT, max. duration 2h</a:t>
            </a:r>
          </a:p>
          <a:p>
            <a:pPr marL="514350" indent="-514350">
              <a:buFont typeface="+mj-lt"/>
              <a:buAutoNum type="arabicPeriod"/>
            </a:pPr>
            <a:r>
              <a:rPr lang="en-US" altLang="de-DE" sz="2000" dirty="0" smtClean="0"/>
              <a:t>Policies and guidelines</a:t>
            </a:r>
          </a:p>
          <a:p>
            <a:pPr marL="514350" indent="-514350">
              <a:buFont typeface="+mj-lt"/>
              <a:buAutoNum type="arabicPeriod"/>
            </a:pPr>
            <a:r>
              <a:rPr lang="en-US" altLang="de-DE" sz="2000" dirty="0" smtClean="0"/>
              <a:t>Approval of the agenda</a:t>
            </a:r>
          </a:p>
          <a:p>
            <a:pPr marL="514350" indent="-514350">
              <a:buFont typeface="+mj-lt"/>
              <a:buAutoNum type="arabicPeriod"/>
            </a:pPr>
            <a:r>
              <a:rPr lang="en-US" altLang="de-DE" sz="2000" dirty="0" smtClean="0"/>
              <a:t>Discussion of use-cases and requirements</a:t>
            </a:r>
          </a:p>
          <a:p>
            <a:pPr marL="514350" indent="-514350">
              <a:buFont typeface="+mj-lt"/>
              <a:buAutoNum type="arabicPeriod"/>
            </a:pPr>
            <a:r>
              <a:rPr lang="en-US" altLang="de-DE" sz="2000" dirty="0" err="1" smtClean="0"/>
              <a:t>AoB</a:t>
            </a:r>
            <a:endParaRPr lang="en-US" altLang="de-DE" sz="2000" dirty="0"/>
          </a:p>
        </p:txBody>
      </p:sp>
    </p:spTree>
    <p:extLst>
      <p:ext uri="{BB962C8B-B14F-4D97-AF65-F5344CB8AC3E}">
        <p14:creationId xmlns:p14="http://schemas.microsoft.com/office/powerpoint/2010/main" val="23280466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IEEE Patent Policy</a:t>
            </a:r>
            <a:endParaRPr lang="en-US" dirty="0"/>
          </a:p>
        </p:txBody>
      </p:sp>
      <p:sp>
        <p:nvSpPr>
          <p:cNvPr id="3" name="Inhaltsplatzhalter 2"/>
          <p:cNvSpPr>
            <a:spLocks noGrp="1"/>
          </p:cNvSpPr>
          <p:nvPr>
            <p:ph idx="1"/>
          </p:nvPr>
        </p:nvSpPr>
        <p:spPr/>
        <p:txBody>
          <a:bodyPr/>
          <a:lstStyle/>
          <a:p>
            <a:r>
              <a:rPr lang="en-US" sz="2000" dirty="0">
                <a:hlinkClick r:id="rId2"/>
              </a:rPr>
              <a:t>https://</a:t>
            </a:r>
            <a:r>
              <a:rPr lang="en-US" sz="2000" dirty="0" smtClean="0">
                <a:hlinkClick r:id="rId2"/>
              </a:rPr>
              <a:t>mentor.ieee.org/myproject/Public/mytools/mob/slideset.pdf</a:t>
            </a:r>
            <a:endParaRPr lang="en-US" sz="2000" dirty="0" smtClean="0"/>
          </a:p>
          <a:p>
            <a:endParaRPr lang="en-US" sz="2000" dirty="0" smtClean="0"/>
          </a:p>
          <a:p>
            <a:r>
              <a:rPr lang="en-US" sz="2000" dirty="0" smtClean="0"/>
              <a:t>Call </a:t>
            </a:r>
            <a:r>
              <a:rPr lang="en-US" sz="2000" dirty="0"/>
              <a:t>for potentially essential patents</a:t>
            </a:r>
          </a:p>
          <a:p>
            <a:endParaRPr lang="en-US" sz="2000" dirty="0" smtClean="0"/>
          </a:p>
          <a:p>
            <a:endParaRPr lang="en-US" dirty="0" smtClean="0"/>
          </a:p>
          <a:p>
            <a:endParaRPr lang="en-US" dirty="0"/>
          </a:p>
        </p:txBody>
      </p:sp>
      <p:sp>
        <p:nvSpPr>
          <p:cNvPr id="4" name="Datumsplatzhalter 3"/>
          <p:cNvSpPr>
            <a:spLocks noGrp="1"/>
          </p:cNvSpPr>
          <p:nvPr>
            <p:ph type="dt" sz="half" idx="10"/>
          </p:nvPr>
        </p:nvSpPr>
        <p:spPr/>
        <p:txBody>
          <a:bodyPr/>
          <a:lstStyle/>
          <a:p>
            <a:r>
              <a:rPr lang="de-DE" altLang="de-DE" smtClean="0"/>
              <a:t>April 2024</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p>
            <a:r>
              <a:rPr lang="en-US" altLang="de-DE" smtClean="0"/>
              <a:t>Slide </a:t>
            </a:r>
            <a:fld id="{72577B56-0E94-428B-83F9-43FA3D48814B}" type="slidenum">
              <a:rPr lang="en-US" altLang="de-DE" smtClean="0"/>
              <a:pPr/>
              <a:t>3</a:t>
            </a:fld>
            <a:endParaRPr lang="en-US" altLang="de-DE"/>
          </a:p>
        </p:txBody>
      </p:sp>
    </p:spTree>
    <p:extLst>
      <p:ext uri="{BB962C8B-B14F-4D97-AF65-F5344CB8AC3E}">
        <p14:creationId xmlns:p14="http://schemas.microsoft.com/office/powerpoint/2010/main" val="21026700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IEEE Copyright Policy</a:t>
            </a:r>
            <a:endParaRPr lang="en-US" dirty="0"/>
          </a:p>
        </p:txBody>
      </p:sp>
      <p:sp>
        <p:nvSpPr>
          <p:cNvPr id="3" name="Inhaltsplatzhalter 2"/>
          <p:cNvSpPr>
            <a:spLocks noGrp="1"/>
          </p:cNvSpPr>
          <p:nvPr>
            <p:ph idx="1"/>
          </p:nvPr>
        </p:nvSpPr>
        <p:spPr/>
        <p:txBody>
          <a:bodyPr/>
          <a:lstStyle/>
          <a:p>
            <a:r>
              <a:rPr lang="en-US" sz="2000" dirty="0">
                <a:hlinkClick r:id="rId2"/>
              </a:rPr>
              <a:t>https://</a:t>
            </a:r>
            <a:r>
              <a:rPr lang="en-US" sz="2000" dirty="0" smtClean="0">
                <a:hlinkClick r:id="rId2"/>
              </a:rPr>
              <a:t>standards.ieee.org/wp-content/uploads/2022/02/ieee-sa-copyright-policy.pdf</a:t>
            </a:r>
            <a:endParaRPr lang="en-US" sz="2000" dirty="0" smtClean="0"/>
          </a:p>
          <a:p>
            <a:endParaRPr lang="en-US" dirty="0"/>
          </a:p>
        </p:txBody>
      </p:sp>
      <p:sp>
        <p:nvSpPr>
          <p:cNvPr id="4" name="Datumsplatzhalter 3"/>
          <p:cNvSpPr>
            <a:spLocks noGrp="1"/>
          </p:cNvSpPr>
          <p:nvPr>
            <p:ph type="dt" sz="half" idx="10"/>
          </p:nvPr>
        </p:nvSpPr>
        <p:spPr/>
        <p:txBody>
          <a:bodyPr/>
          <a:lstStyle/>
          <a:p>
            <a:r>
              <a:rPr lang="de-DE" altLang="de-DE" smtClean="0"/>
              <a:t>April 2024</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p>
            <a:r>
              <a:rPr lang="en-US" altLang="de-DE" smtClean="0"/>
              <a:t>Slide </a:t>
            </a:r>
            <a:fld id="{72577B56-0E94-428B-83F9-43FA3D48814B}" type="slidenum">
              <a:rPr lang="en-US" altLang="de-DE" smtClean="0"/>
              <a:pPr/>
              <a:t>4</a:t>
            </a:fld>
            <a:endParaRPr lang="en-US" altLang="de-DE"/>
          </a:p>
        </p:txBody>
      </p:sp>
    </p:spTree>
    <p:extLst>
      <p:ext uri="{BB962C8B-B14F-4D97-AF65-F5344CB8AC3E}">
        <p14:creationId xmlns:p14="http://schemas.microsoft.com/office/powerpoint/2010/main" val="7198556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IEEE </a:t>
            </a:r>
            <a:r>
              <a:rPr lang="en-US" dirty="0" smtClean="0"/>
              <a:t>Participant Behavior</a:t>
            </a:r>
            <a:endParaRPr lang="en-US" dirty="0"/>
          </a:p>
        </p:txBody>
      </p:sp>
      <p:sp>
        <p:nvSpPr>
          <p:cNvPr id="3" name="Inhaltsplatzhalter 2"/>
          <p:cNvSpPr>
            <a:spLocks noGrp="1"/>
          </p:cNvSpPr>
          <p:nvPr>
            <p:ph idx="1"/>
          </p:nvPr>
        </p:nvSpPr>
        <p:spPr/>
        <p:txBody>
          <a:bodyPr/>
          <a:lstStyle/>
          <a:p>
            <a:r>
              <a:rPr lang="en-US" sz="2000" dirty="0">
                <a:hlinkClick r:id="rId2"/>
              </a:rPr>
              <a:t>https://</a:t>
            </a:r>
            <a:r>
              <a:rPr lang="en-US" sz="2000" dirty="0" smtClean="0">
                <a:hlinkClick r:id="rId2"/>
              </a:rPr>
              <a:t>standards.ieee.org/wp-content/uploads/import/documents/other/Participant-Behavior-Individual-Method.pdf</a:t>
            </a:r>
            <a:endParaRPr lang="en-US" sz="2000" dirty="0" smtClean="0"/>
          </a:p>
          <a:p>
            <a:endParaRPr lang="en-US" dirty="0"/>
          </a:p>
        </p:txBody>
      </p:sp>
      <p:sp>
        <p:nvSpPr>
          <p:cNvPr id="4" name="Datumsplatzhalter 3"/>
          <p:cNvSpPr>
            <a:spLocks noGrp="1"/>
          </p:cNvSpPr>
          <p:nvPr>
            <p:ph type="dt" sz="half" idx="10"/>
          </p:nvPr>
        </p:nvSpPr>
        <p:spPr/>
        <p:txBody>
          <a:bodyPr/>
          <a:lstStyle/>
          <a:p>
            <a:r>
              <a:rPr lang="de-DE" altLang="de-DE" smtClean="0"/>
              <a:t>April 2024</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p>
            <a:r>
              <a:rPr lang="en-US" altLang="de-DE" smtClean="0"/>
              <a:t>Slide </a:t>
            </a:r>
            <a:fld id="{72577B56-0E94-428B-83F9-43FA3D48814B}" type="slidenum">
              <a:rPr lang="en-US" altLang="de-DE" smtClean="0"/>
              <a:pPr/>
              <a:t>5</a:t>
            </a:fld>
            <a:endParaRPr lang="en-US" altLang="de-DE"/>
          </a:p>
        </p:txBody>
      </p:sp>
    </p:spTree>
    <p:extLst>
      <p:ext uri="{BB962C8B-B14F-4D97-AF65-F5344CB8AC3E}">
        <p14:creationId xmlns:p14="http://schemas.microsoft.com/office/powerpoint/2010/main" val="10414694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Dial-in Details</a:t>
            </a:r>
            <a:endParaRPr lang="en-US" dirty="0"/>
          </a:p>
        </p:txBody>
      </p:sp>
      <p:sp>
        <p:nvSpPr>
          <p:cNvPr id="3" name="Inhaltsplatzhalter 2"/>
          <p:cNvSpPr>
            <a:spLocks noGrp="1"/>
          </p:cNvSpPr>
          <p:nvPr>
            <p:ph idx="1"/>
          </p:nvPr>
        </p:nvSpPr>
        <p:spPr/>
        <p:txBody>
          <a:bodyPr/>
          <a:lstStyle/>
          <a:p>
            <a:r>
              <a:rPr lang="en-US" sz="2400" b="1" u="sng" dirty="0"/>
              <a:t>802.15 SG NG-SUN PHY</a:t>
            </a:r>
            <a:endParaRPr lang="de-DE" sz="2400" dirty="0"/>
          </a:p>
          <a:p>
            <a:r>
              <a:rPr lang="en-US" sz="2400" b="1" dirty="0"/>
              <a:t>Wed. @ 7am Pacific </a:t>
            </a:r>
            <a:r>
              <a:rPr lang="en-US" sz="2400" b="1" dirty="0" smtClean="0"/>
              <a:t>– </a:t>
            </a:r>
            <a:r>
              <a:rPr lang="en-US" sz="2400" b="1" dirty="0"/>
              <a:t>April 24</a:t>
            </a:r>
            <a:r>
              <a:rPr lang="en-US" sz="2400" b="1" baseline="30000" dirty="0"/>
              <a:t>th</a:t>
            </a:r>
            <a:r>
              <a:rPr lang="en-US" sz="2400" b="1" dirty="0"/>
              <a:t> </a:t>
            </a:r>
            <a:endParaRPr lang="de-DE" sz="2400" dirty="0"/>
          </a:p>
          <a:p>
            <a:r>
              <a:rPr lang="en-US" sz="2400" u="sng" dirty="0">
                <a:hlinkClick r:id="rId3"/>
              </a:rPr>
              <a:t>https://ieeesa.webex.com/ieeesa/j.php?MTID=mc5b6d56d8bfc81264096e83a8fd6f307</a:t>
            </a:r>
            <a:endParaRPr lang="de-DE" sz="2400" dirty="0"/>
          </a:p>
          <a:p>
            <a:r>
              <a:rPr lang="en-US" sz="2400" dirty="0"/>
              <a:t>Occurs Wednesday 3/27/2024 and 4/24/2024 from 7:00 AM to 8:00 AM, Pacific Time (US &amp; Canada)</a:t>
            </a:r>
            <a:endParaRPr lang="de-DE" sz="2400" dirty="0"/>
          </a:p>
          <a:p>
            <a:r>
              <a:rPr lang="en-US" sz="2400" dirty="0"/>
              <a:t>Meeting number/Access Code: 2348 976 3764</a:t>
            </a:r>
            <a:endParaRPr lang="de-DE" sz="2400" dirty="0"/>
          </a:p>
          <a:p>
            <a:r>
              <a:rPr lang="en-US" sz="2400" dirty="0"/>
              <a:t>Password: 80215sgngsunphy</a:t>
            </a:r>
            <a:endParaRPr lang="de-DE" sz="2400" dirty="0"/>
          </a:p>
          <a:p>
            <a:endParaRPr lang="en-US" sz="1600" dirty="0"/>
          </a:p>
        </p:txBody>
      </p:sp>
      <p:sp>
        <p:nvSpPr>
          <p:cNvPr id="4" name="Datumsplatzhalter 3"/>
          <p:cNvSpPr>
            <a:spLocks noGrp="1"/>
          </p:cNvSpPr>
          <p:nvPr>
            <p:ph type="dt" sz="half" idx="10"/>
          </p:nvPr>
        </p:nvSpPr>
        <p:spPr/>
        <p:txBody>
          <a:bodyPr/>
          <a:lstStyle/>
          <a:p>
            <a:r>
              <a:rPr lang="de-DE" altLang="de-DE" smtClean="0"/>
              <a:t>April 2024</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p>
            <a:r>
              <a:rPr lang="en-US" altLang="de-DE" smtClean="0"/>
              <a:t>Slide </a:t>
            </a:r>
            <a:fld id="{72577B56-0E94-428B-83F9-43FA3D48814B}" type="slidenum">
              <a:rPr lang="en-US" altLang="de-DE" smtClean="0"/>
              <a:pPr/>
              <a:t>6</a:t>
            </a:fld>
            <a:endParaRPr lang="en-US" altLang="de-DE"/>
          </a:p>
        </p:txBody>
      </p:sp>
    </p:spTree>
    <p:extLst>
      <p:ext uri="{BB962C8B-B14F-4D97-AF65-F5344CB8AC3E}">
        <p14:creationId xmlns:p14="http://schemas.microsoft.com/office/powerpoint/2010/main" val="367419976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a:themeElements>
    <a:clrScheme name="Offic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de-DE"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de-DE"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IEEE-P802_15(3)</Template>
  <TotalTime>0</TotalTime>
  <Words>375</Words>
  <Application>Microsoft Office PowerPoint</Application>
  <PresentationFormat>Bildschirmpräsentation (4:3)</PresentationFormat>
  <Paragraphs>60</Paragraphs>
  <Slides>6</Slides>
  <Notes>2</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6</vt:i4>
      </vt:variant>
    </vt:vector>
  </HeadingPairs>
  <TitlesOfParts>
    <vt:vector size="9" baseType="lpstr">
      <vt:lpstr>Arial</vt:lpstr>
      <vt:lpstr>Times New Roman</vt:lpstr>
      <vt:lpstr>Office</vt:lpstr>
      <vt:lpstr>PowerPoint-Präsentation</vt:lpstr>
      <vt:lpstr>Draft Agenda</vt:lpstr>
      <vt:lpstr>IEEE Patent Policy</vt:lpstr>
      <vt:lpstr>IEEE Copyright Policy</vt:lpstr>
      <vt:lpstr>IEEE Participant Behavior</vt:lpstr>
      <vt:lpstr>Dial-in Details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Robert, Jörg</dc:creator>
  <cp:keywords/>
  <dc:description>&lt;doc#&gt;</dc:description>
  <cp:lastModifiedBy>Robert, Jörg</cp:lastModifiedBy>
  <cp:revision>53</cp:revision>
  <cp:lastPrinted>1998-02-10T13:28:06Z</cp:lastPrinted>
  <dcterms:created xsi:type="dcterms:W3CDTF">2023-12-01T17:38:14Z</dcterms:created>
  <dcterms:modified xsi:type="dcterms:W3CDTF">2024-04-24T15:03:09Z</dcterms:modified>
</cp:coreProperties>
</file>