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4"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5" d="100"/>
          <a:sy n="105" d="100"/>
        </p:scale>
        <p:origin x="171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2</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en-US" dirty="0"/>
          </a:p>
        </p:txBody>
      </p:sp>
      <p:sp>
        <p:nvSpPr>
          <p:cNvPr id="4" name="Kopfzeilenplatzhalter 3"/>
          <p:cNvSpPr>
            <a:spLocks noGrp="1"/>
          </p:cNvSpPr>
          <p:nvPr>
            <p:ph type="hdr" sz="quarter" idx="10"/>
          </p:nvPr>
        </p:nvSpPr>
        <p:spPr/>
        <p:txBody>
          <a:bodyPr/>
          <a:lstStyle/>
          <a:p>
            <a:r>
              <a:rPr lang="en-US" altLang="de-DE" smtClean="0"/>
              <a:t>doc.: IEEE 802.15-&lt;doc#&gt;</a:t>
            </a:r>
            <a:endParaRPr lang="en-US" altLang="de-DE"/>
          </a:p>
        </p:txBody>
      </p:sp>
      <p:sp>
        <p:nvSpPr>
          <p:cNvPr id="5" name="Datumsplatzhalter 4"/>
          <p:cNvSpPr>
            <a:spLocks noGrp="1"/>
          </p:cNvSpPr>
          <p:nvPr>
            <p:ph type="dt" idx="11"/>
          </p:nvPr>
        </p:nvSpPr>
        <p:spPr/>
        <p:txBody>
          <a:bodyPr/>
          <a:lstStyle/>
          <a:p>
            <a:r>
              <a:rPr lang="en-US" altLang="de-DE" smtClean="0"/>
              <a:t>&lt;month year&gt;</a:t>
            </a:r>
            <a:endParaRPr lang="en-US" altLang="de-DE"/>
          </a:p>
        </p:txBody>
      </p:sp>
      <p:sp>
        <p:nvSpPr>
          <p:cNvPr id="6" name="Fußzeilenplatzhalter 5"/>
          <p:cNvSpPr>
            <a:spLocks noGrp="1"/>
          </p:cNvSpPr>
          <p:nvPr>
            <p:ph type="ftr" sz="quarter" idx="12"/>
          </p:nvPr>
        </p:nvSpPr>
        <p:spPr/>
        <p:txBody>
          <a:bodyPr/>
          <a:lstStyle/>
          <a:p>
            <a:pPr lvl="4"/>
            <a:r>
              <a:rPr lang="en-US" altLang="de-DE" smtClean="0"/>
              <a:t>&lt;author&gt;, &lt;company&gt;</a:t>
            </a:r>
            <a:endParaRPr lang="en-US" altLang="de-DE"/>
          </a:p>
        </p:txBody>
      </p:sp>
      <p:sp>
        <p:nvSpPr>
          <p:cNvPr id="7" name="Foliennummernplatzhalter 6"/>
          <p:cNvSpPr>
            <a:spLocks noGrp="1"/>
          </p:cNvSpPr>
          <p:nvPr>
            <p:ph type="sldNum" sz="quarter" idx="13"/>
          </p:nvPr>
        </p:nvSpPr>
        <p:spPr/>
        <p:txBody>
          <a:bodyPr/>
          <a:lstStyle/>
          <a:p>
            <a:r>
              <a:rPr lang="en-US" altLang="de-DE" smtClean="0"/>
              <a:t>Page </a:t>
            </a:r>
            <a:fld id="{7902E1F6-31E1-4E79-BFB1-0F792825E57C}" type="slidenum">
              <a:rPr lang="en-US" altLang="de-DE" smtClean="0"/>
              <a:pPr/>
              <a:t>3</a:t>
            </a:fld>
            <a:endParaRPr lang="en-US" altLang="de-DE"/>
          </a:p>
        </p:txBody>
      </p:sp>
    </p:spTree>
    <p:extLst>
      <p:ext uri="{BB962C8B-B14F-4D97-AF65-F5344CB8AC3E}">
        <p14:creationId xmlns:p14="http://schemas.microsoft.com/office/powerpoint/2010/main" val="3462895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April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April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April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April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April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April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April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April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April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April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April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April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 </a:t>
            </a:r>
            <a:r>
              <a:rPr lang="en-US" altLang="de-DE" sz="1400" b="1" dirty="0" smtClean="0"/>
              <a:t>15-24-0206-00-04ad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webex.com/ieeesa/j.php?MTID=mc5b6d56d8bfc81264096e83a8fd6f307"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April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593725"/>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a:t>
            </a:r>
            <a:r>
              <a:rPr lang="en-US" altLang="de-DE" sz="1600" dirty="0" smtClean="0">
                <a:solidFill>
                  <a:schemeClr val="tx2"/>
                </a:solidFill>
              </a:rPr>
              <a:t>24 April </a:t>
            </a:r>
            <a:r>
              <a:rPr lang="en-US" altLang="de-DE" sz="1600" dirty="0" smtClean="0">
                <a:solidFill>
                  <a:schemeClr val="tx2"/>
                </a:solidFill>
              </a:rPr>
              <a:t>2024 SG Next Gen SUN PHY Telephone Conference Agenda]</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a:t>
            </a:r>
            <a:r>
              <a:rPr lang="en-US" altLang="de-DE" sz="1600" dirty="0" smtClean="0">
                <a:solidFill>
                  <a:schemeClr val="tx2"/>
                </a:solidFill>
              </a:rPr>
              <a:t>18 April</a:t>
            </a:r>
            <a:r>
              <a:rPr lang="en-US" altLang="de-DE" sz="1600" dirty="0" smtClean="0">
                <a:solidFill>
                  <a:schemeClr val="tx2"/>
                </a:solidFill>
              </a:rPr>
              <a:t>, </a:t>
            </a:r>
            <a:r>
              <a:rPr lang="en-US" altLang="de-DE" sz="1600" dirty="0" smtClean="0">
                <a:solidFill>
                  <a:schemeClr val="tx2"/>
                </a:solidFill>
              </a:rPr>
              <a:t>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Agenda of telephone conference</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April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2</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ln/>
        </p:spPr>
        <p:txBody>
          <a:bodyPr/>
          <a:lstStyle/>
          <a:p>
            <a:pPr marL="0" indent="0">
              <a:buNone/>
            </a:pPr>
            <a:r>
              <a:rPr lang="en-US" altLang="de-DE" sz="2000" dirty="0" smtClean="0"/>
              <a:t>Start: </a:t>
            </a:r>
            <a:r>
              <a:rPr lang="en-US" altLang="de-DE" sz="2000" dirty="0" smtClean="0"/>
              <a:t>24 April </a:t>
            </a:r>
            <a:r>
              <a:rPr lang="en-US" altLang="de-DE" sz="2000" dirty="0" smtClean="0"/>
              <a:t>2024, </a:t>
            </a:r>
            <a:r>
              <a:rPr lang="en-US" altLang="de-DE" sz="2000" dirty="0" smtClean="0"/>
              <a:t>4pm CEST</a:t>
            </a:r>
            <a:r>
              <a:rPr lang="en-US" altLang="de-DE" sz="2000" dirty="0" smtClean="0"/>
              <a:t>, </a:t>
            </a:r>
            <a:r>
              <a:rPr lang="en-US" altLang="de-DE" sz="2000" dirty="0" smtClean="0"/>
              <a:t>7am </a:t>
            </a:r>
            <a:r>
              <a:rPr lang="en-US" altLang="de-DE" sz="2000" dirty="0" smtClean="0"/>
              <a:t>PDT, max. duration 2h</a:t>
            </a:r>
          </a:p>
          <a:p>
            <a:pPr marL="514350" indent="-514350">
              <a:buFont typeface="+mj-lt"/>
              <a:buAutoNum type="arabicPeriod"/>
            </a:pPr>
            <a:r>
              <a:rPr lang="en-US" altLang="de-DE" sz="2000" dirty="0" smtClean="0"/>
              <a:t>Policies and guidelines</a:t>
            </a:r>
          </a:p>
          <a:p>
            <a:pPr marL="514350" indent="-514350">
              <a:buFont typeface="+mj-lt"/>
              <a:buAutoNum type="arabicPeriod"/>
            </a:pPr>
            <a:r>
              <a:rPr lang="en-US" altLang="de-DE" sz="2000" dirty="0" smtClean="0"/>
              <a:t>Approval of the agenda</a:t>
            </a:r>
          </a:p>
          <a:p>
            <a:pPr marL="514350" indent="-514350">
              <a:buFont typeface="+mj-lt"/>
              <a:buAutoNum type="arabicPeriod"/>
            </a:pPr>
            <a:r>
              <a:rPr lang="en-US" altLang="de-DE" sz="2000" dirty="0" smtClean="0"/>
              <a:t>Discussion of use-cases and requirements</a:t>
            </a:r>
          </a:p>
          <a:p>
            <a:pPr marL="514350" indent="-514350">
              <a:buFont typeface="+mj-lt"/>
              <a:buAutoNum type="arabicPeriod"/>
            </a:pPr>
            <a:r>
              <a:rPr lang="en-US" altLang="de-DE" sz="2000" dirty="0" smtClean="0"/>
              <a:t>Discussion of channel models</a:t>
            </a:r>
          </a:p>
          <a:p>
            <a:pPr marL="514350" indent="-514350">
              <a:buFont typeface="+mj-lt"/>
              <a:buAutoNum type="arabicPeriod"/>
            </a:pPr>
            <a:r>
              <a:rPr lang="en-US" altLang="de-DE" sz="2000" dirty="0" err="1" smtClean="0"/>
              <a:t>AoB</a:t>
            </a:r>
            <a:endParaRPr lang="en-US" altLang="de-DE" sz="2000" dirty="0"/>
          </a:p>
        </p:txBody>
      </p:sp>
    </p:spTree>
    <p:extLst>
      <p:ext uri="{BB962C8B-B14F-4D97-AF65-F5344CB8AC3E}">
        <p14:creationId xmlns:p14="http://schemas.microsoft.com/office/powerpoint/2010/main" val="2328046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Dial-in Details</a:t>
            </a:r>
            <a:endParaRPr lang="en-US" dirty="0"/>
          </a:p>
        </p:txBody>
      </p:sp>
      <p:sp>
        <p:nvSpPr>
          <p:cNvPr id="3" name="Inhaltsplatzhalter 2"/>
          <p:cNvSpPr>
            <a:spLocks noGrp="1"/>
          </p:cNvSpPr>
          <p:nvPr>
            <p:ph idx="1"/>
          </p:nvPr>
        </p:nvSpPr>
        <p:spPr/>
        <p:txBody>
          <a:bodyPr/>
          <a:lstStyle/>
          <a:p>
            <a:r>
              <a:rPr lang="en-US" sz="2400" b="1" u="sng" dirty="0"/>
              <a:t>802.15 SG NG-SUN PHY</a:t>
            </a:r>
            <a:endParaRPr lang="de-DE" sz="2400" dirty="0"/>
          </a:p>
          <a:p>
            <a:r>
              <a:rPr lang="en-US" sz="2400" b="1" dirty="0"/>
              <a:t>Wed. @ 7am Pacific </a:t>
            </a:r>
            <a:r>
              <a:rPr lang="en-US" sz="2400" b="1" dirty="0" smtClean="0"/>
              <a:t>– </a:t>
            </a:r>
            <a:r>
              <a:rPr lang="en-US" sz="2400" b="1" dirty="0"/>
              <a:t>April 24</a:t>
            </a:r>
            <a:r>
              <a:rPr lang="en-US" sz="2400" b="1" baseline="30000" dirty="0"/>
              <a:t>th</a:t>
            </a:r>
            <a:r>
              <a:rPr lang="en-US" sz="2400" b="1" dirty="0"/>
              <a:t> </a:t>
            </a:r>
            <a:endParaRPr lang="de-DE" sz="2400" dirty="0"/>
          </a:p>
          <a:p>
            <a:r>
              <a:rPr lang="en-US" sz="2400" u="sng" dirty="0">
                <a:hlinkClick r:id="rId3"/>
              </a:rPr>
              <a:t>https://ieeesa.webex.com/ieeesa/j.php?MTID=mc5b6d56d8bfc81264096e83a8fd6f307</a:t>
            </a:r>
            <a:endParaRPr lang="de-DE" sz="2400" dirty="0"/>
          </a:p>
          <a:p>
            <a:r>
              <a:rPr lang="en-US" sz="2400" dirty="0"/>
              <a:t>Occurs Wednesday 3/27/2024 and 4/24/2024 from 7:00 AM to 8:00 AM, Pacific Time (US &amp; Canada)</a:t>
            </a:r>
            <a:endParaRPr lang="de-DE" sz="2400" dirty="0"/>
          </a:p>
          <a:p>
            <a:r>
              <a:rPr lang="en-US" sz="2400" dirty="0"/>
              <a:t>Meeting number/Access Code: 2348 976 3764</a:t>
            </a:r>
            <a:endParaRPr lang="de-DE" sz="2400" dirty="0"/>
          </a:p>
          <a:p>
            <a:r>
              <a:rPr lang="en-US" sz="2400" dirty="0"/>
              <a:t>Password: 80215sgngsunphy</a:t>
            </a:r>
            <a:endParaRPr lang="de-DE" sz="2400" dirty="0"/>
          </a:p>
          <a:p>
            <a:endParaRPr lang="en-US" sz="1600" dirty="0"/>
          </a:p>
        </p:txBody>
      </p:sp>
      <p:sp>
        <p:nvSpPr>
          <p:cNvPr id="4" name="Datumsplatzhalter 3"/>
          <p:cNvSpPr>
            <a:spLocks noGrp="1"/>
          </p:cNvSpPr>
          <p:nvPr>
            <p:ph type="dt" sz="half" idx="10"/>
          </p:nvPr>
        </p:nvSpPr>
        <p:spPr/>
        <p:txBody>
          <a:bodyPr/>
          <a:lstStyle/>
          <a:p>
            <a:r>
              <a:rPr lang="de-DE" altLang="de-DE" smtClean="0"/>
              <a:t>April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3</a:t>
            </a:fld>
            <a:endParaRPr lang="en-US" altLang="de-DE"/>
          </a:p>
        </p:txBody>
      </p:sp>
    </p:spTree>
    <p:extLst>
      <p:ext uri="{BB962C8B-B14F-4D97-AF65-F5344CB8AC3E}">
        <p14:creationId xmlns:p14="http://schemas.microsoft.com/office/powerpoint/2010/main" val="3674199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326</Words>
  <Application>Microsoft Office PowerPoint</Application>
  <PresentationFormat>Bildschirmpräsentation (4:3)</PresentationFormat>
  <Paragraphs>43</Paragraphs>
  <Slides>3</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vt:i4>
      </vt:variant>
    </vt:vector>
  </HeadingPairs>
  <TitlesOfParts>
    <vt:vector size="6" baseType="lpstr">
      <vt:lpstr>Arial</vt:lpstr>
      <vt:lpstr>Times New Roman</vt:lpstr>
      <vt:lpstr>Office</vt:lpstr>
      <vt:lpstr>PowerPoint-Präsentation</vt:lpstr>
      <vt:lpstr>Draft Agenda</vt:lpstr>
      <vt:lpstr>Dial-in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49</cp:revision>
  <cp:lastPrinted>1998-02-10T13:28:06Z</cp:lastPrinted>
  <dcterms:created xsi:type="dcterms:W3CDTF">2023-12-01T17:38:14Z</dcterms:created>
  <dcterms:modified xsi:type="dcterms:W3CDTF">2024-04-18T11:17:31Z</dcterms:modified>
</cp:coreProperties>
</file>