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9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51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59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9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802.15-24/0202r1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ocuments?is_dcn=910&amp;is_year=2024" TargetMode="External"/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7" Type="http://schemas.openxmlformats.org/officeDocument/2006/relationships/hyperlink" Target="https://mentor.ieee.org/802.18/dcn/24/18-24-0047-00-0000-liaison-from-etsi-isg-thz-on-the-publication-of-gr-thz-001-and-gr-thz-002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5/documents?is_dcn=280&amp;is_group=0mag&amp;is_year=2024" TargetMode="External"/><Relationship Id="rId5" Type="http://schemas.openxmlformats.org/officeDocument/2006/relationships/hyperlink" Target="https://www.fcc.gov/ecfs/document/10416238018537/1" TargetMode="External"/><Relationship Id="rId4" Type="http://schemas.openxmlformats.org/officeDocument/2006/relationships/hyperlink" Target="https://mentor.ieee.org/802.18/documents?is_dcn=54&amp;is_group=0000&amp;is_year=2024" TargetMode="Externa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May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16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1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(remote)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A motion on the </a:t>
            </a:r>
            <a:r>
              <a:rPr lang="en-US" sz="1600" dirty="0" smtClean="0">
                <a:hlinkClick r:id="rId4"/>
              </a:rPr>
              <a:t>proposed response </a:t>
            </a:r>
            <a:r>
              <a:rPr lang="en-US" sz="1600" dirty="0" smtClean="0"/>
              <a:t>expected</a:t>
            </a:r>
            <a:r>
              <a:rPr lang="en-US" sz="1600" dirty="0"/>
              <a:t> </a:t>
            </a:r>
            <a:r>
              <a:rPr lang="en-US" sz="1600" dirty="0" smtClean="0"/>
              <a:t>on Thursday AM1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5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 Inc. in the matter of enabling next-generation terrestrial positioning, navigation, and timing and 5G: a plan for the lower 900 MHz band (902-928 MHz)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Refer to the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6"/>
              </a:rPr>
              <a:t>presentation slide deck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for details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7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8"/>
              </a:rPr>
              <a:t>May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THANK YOU VERY MUCH for your suppor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marL="0" indent="0" algn="just">
              <a:spcBef>
                <a:spcPts val="900"/>
              </a:spcBef>
              <a:spcAft>
                <a:spcPts val="600"/>
              </a:spcAft>
            </a:pPr>
            <a:r>
              <a:rPr lang="en-US" altLang="en-US" sz="2000" dirty="0" smtClean="0"/>
              <a:t>Thank you very much for all of your support these 2 years:</a:t>
            </a:r>
          </a:p>
          <a:p>
            <a:pPr algn="just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34 submissions to consultations issued by 19 administrations all over the world, with increasing number of comments accepted/recognized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11 submissions to ITU-R WP5A through </a:t>
            </a:r>
            <a:r>
              <a:rPr lang="en-US" altLang="en-US" sz="2000" dirty="0"/>
              <a:t>collaboration with IEEE 802.11 ITU </a:t>
            </a:r>
            <a:r>
              <a:rPr lang="en-US" altLang="en-US" sz="2000" dirty="0" smtClean="0"/>
              <a:t>AHG 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3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IEEE SA Government Engagement Program on Standards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webinars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6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invited presentations as part of the member enrichment activities (one per mixed-mode plenary/interim since May 2023)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6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69355</TotalTime>
  <Words>552</Words>
  <Application>Microsoft Office PowerPoint</Application>
  <PresentationFormat>Widescreen</PresentationFormat>
  <Paragraphs>96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May 2024</vt:lpstr>
      <vt:lpstr>RR-TAG at a glance</vt:lpstr>
      <vt:lpstr>Progress since the 2024 March plenary</vt:lpstr>
      <vt:lpstr>Objectives this week (1)</vt:lpstr>
      <vt:lpstr>Objectives this week (2)</vt:lpstr>
      <vt:lpstr>THANK YOU VERY MUCH for your support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15-24/0202r1</dc:title>
  <dc:creator>Edward Au</dc:creator>
  <cp:keywords>802.18 to 802.15 liaison</cp:keywords>
  <cp:lastModifiedBy>Edward Au</cp:lastModifiedBy>
  <cp:revision>5016</cp:revision>
  <cp:lastPrinted>1601-01-01T00:00:00Z</cp:lastPrinted>
  <dcterms:created xsi:type="dcterms:W3CDTF">2016-03-03T14:54:45Z</dcterms:created>
  <dcterms:modified xsi:type="dcterms:W3CDTF">2024-05-14T15:24:27Z</dcterms:modified>
  <cp:category>2024 May interim</cp:category>
</cp:coreProperties>
</file>