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93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451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821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802.15-24/0202r0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48-06-0000-proposed-response-to-canada-ised-s-consultation-re-draft-rss-210-issue-11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36-04-0000-proposed-response-to-thailand-nbtc-s-consultation-re-technical-requirements-on-the-lower-6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32-01-0000-proposed-modifications-to-itu-r-m-1450-5-for-may-2024-wp5a-meeting.docx" TargetMode="External"/><Relationship Id="rId5" Type="http://schemas.openxmlformats.org/officeDocument/2006/relationships/hyperlink" Target="https://mentor.ieee.org/802.18/dcn/24/18-24-0028-09-0000-proposed-feedback-to-the-cept-pc-on-draft-ecc-report-355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07-11-0000-proposed-response-to-fcc-second-further-notice-of-proposed-rulemaking-for-6ghz.pdf" TargetMode="External"/><Relationship Id="rId9" Type="http://schemas.openxmlformats.org/officeDocument/2006/relationships/hyperlink" Target="https://mentor.ieee.org/802.18/dcn/24/18-24-0039-08-0000-proposed-response-to-draft-acma-five-year-spectrum-outlook-2024-29-and-2024-25-work-progra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53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47-00-0000-liaison-from-etsi-isg-thz-on-the-publication-of-gr-thz-001-and-gr-thz-002.docx" TargetMode="External"/><Relationship Id="rId4" Type="http://schemas.openxmlformats.org/officeDocument/2006/relationships/hyperlink" Target="https://www.fcc.gov/ecfs/document/10416238018537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May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 smtClean="0"/>
              <a:t>16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17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US FCC:  </a:t>
            </a:r>
            <a:r>
              <a:rPr lang="en-US" sz="1800" dirty="0" smtClean="0">
                <a:hlinkClick r:id="rId4"/>
              </a:rPr>
              <a:t>6 </a:t>
            </a:r>
            <a:r>
              <a:rPr lang="en-US" sz="1800" dirty="0">
                <a:hlinkClick r:id="rId4"/>
              </a:rPr>
              <a:t>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CEPT:  </a:t>
            </a:r>
            <a:r>
              <a:rPr lang="en-US" sz="1800" dirty="0">
                <a:hlinkClick r:id="rId5"/>
              </a:rPr>
              <a:t>Draft ECC Report </a:t>
            </a:r>
            <a:r>
              <a:rPr lang="en-US" sz="1800" dirty="0" smtClean="0">
                <a:hlinkClick r:id="rId5"/>
              </a:rPr>
              <a:t>355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ITU-R Working Party </a:t>
            </a:r>
            <a:r>
              <a:rPr lang="en-US" sz="1800" dirty="0" smtClean="0"/>
              <a:t>5A:  </a:t>
            </a:r>
            <a:r>
              <a:rPr lang="en-US" sz="1800" dirty="0" smtClean="0">
                <a:hlinkClick r:id="rId6"/>
              </a:rPr>
              <a:t>Proposed modification to ITU-R M.1450-5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Thailand </a:t>
            </a:r>
            <a:r>
              <a:rPr lang="en-US" sz="1800" dirty="0"/>
              <a:t>NBTC: 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7"/>
              </a:rPr>
              <a:t>Draft </a:t>
            </a:r>
            <a:r>
              <a:rPr lang="en-US" sz="1800" dirty="0">
                <a:hlinkClick r:id="rId7"/>
              </a:rPr>
              <a:t>amendment to technical standards for telecommunications equipment and equipment using the frequency 5.925 – 6.425 GHz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Canada RABC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8"/>
              </a:rPr>
              <a:t>RSS-210 </a:t>
            </a:r>
            <a:r>
              <a:rPr lang="en-US" sz="1800" dirty="0">
                <a:hlinkClick r:id="rId8"/>
              </a:rPr>
              <a:t>Issue 11: </a:t>
            </a:r>
            <a:r>
              <a:rPr lang="en-US" sz="1800" dirty="0" err="1">
                <a:hlinkClick r:id="rId8"/>
              </a:rPr>
              <a:t>Licence</a:t>
            </a:r>
            <a:r>
              <a:rPr lang="en-US" sz="1800" dirty="0">
                <a:hlinkClick r:id="rId8"/>
              </a:rPr>
              <a:t>-Exempt Radio Apparatus: Category I </a:t>
            </a:r>
            <a:r>
              <a:rPr lang="en-US" sz="1800" dirty="0" smtClean="0">
                <a:hlinkClick r:id="rId8"/>
              </a:rPr>
              <a:t>Equipment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9"/>
              </a:rPr>
              <a:t>program</a:t>
            </a:r>
            <a:endParaRPr lang="en-US" altLang="en-US" sz="22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1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(remote)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Title:  </a:t>
            </a:r>
            <a:r>
              <a:rPr lang="en-US" sz="1600" dirty="0"/>
              <a:t>Selected aspects of radio spectrum management and regulation in the Republic of 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Author: </a:t>
            </a:r>
            <a:r>
              <a:rPr lang="en-US" sz="1600" b="1" dirty="0" smtClean="0"/>
              <a:t>Mr</a:t>
            </a:r>
            <a:r>
              <a:rPr lang="en-US" sz="1600" b="1" dirty="0"/>
              <a:t>. </a:t>
            </a:r>
            <a:r>
              <a:rPr lang="en-US" sz="1600" b="1" dirty="0" err="1"/>
              <a:t>Mariusz</a:t>
            </a:r>
            <a:r>
              <a:rPr lang="en-US" sz="1600" b="1" dirty="0"/>
              <a:t> </a:t>
            </a:r>
            <a:r>
              <a:rPr lang="en-US" sz="1600" b="1" dirty="0" err="1"/>
              <a:t>Gruszczyński</a:t>
            </a:r>
            <a:r>
              <a:rPr lang="en-US" sz="1600" dirty="0"/>
              <a:t>, Head of </a:t>
            </a:r>
            <a:r>
              <a:rPr lang="en-US" sz="1600" dirty="0" err="1"/>
              <a:t>Radiocommunication</a:t>
            </a:r>
            <a:r>
              <a:rPr lang="en-US" sz="1600" dirty="0"/>
              <a:t> Networks Unit in the Department of Radio Spectrum of the Office of Electronic </a:t>
            </a:r>
            <a:r>
              <a:rPr lang="en-US" sz="1600" dirty="0" smtClean="0"/>
              <a:t>Communications (UKE), </a:t>
            </a:r>
            <a:r>
              <a:rPr lang="en-US" sz="1600" dirty="0"/>
              <a:t>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Document</a:t>
            </a:r>
            <a:r>
              <a:rPr lang="en-US" sz="1600" b="0" dirty="0" smtClean="0"/>
              <a:t>: </a:t>
            </a:r>
            <a:r>
              <a:rPr lang="en-US" sz="1600" b="0" dirty="0" smtClean="0">
                <a:hlinkClick r:id="rId4"/>
              </a:rPr>
              <a:t>18-24/0053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21565" y="4562656"/>
            <a:ext cx="2153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Mariusz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Gruszczyński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431" y="1676401"/>
            <a:ext cx="2244603" cy="28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South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Africa ICASA:  </a:t>
            </a:r>
            <a:r>
              <a:rPr lang="en-US" sz="1800" dirty="0">
                <a:hlinkClick r:id="rId3"/>
              </a:rPr>
              <a:t>Draft Radio Frequency Migration Plan</a:t>
            </a:r>
            <a:r>
              <a:rPr lang="en-US" sz="1800" dirty="0"/>
              <a:t> </a:t>
            </a:r>
            <a:r>
              <a:rPr lang="en-US" sz="1800" dirty="0" smtClean="0"/>
              <a:t>(a motion expected)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United States FCC: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Petition for rulemaking of </a:t>
            </a:r>
            <a:r>
              <a:rPr lang="en-US" sz="1800" spc="-5" dirty="0" err="1" smtClean="0">
                <a:solidFill>
                  <a:schemeClr val="tx1"/>
                </a:solidFill>
                <a:cs typeface="Arial"/>
                <a:hlinkClick r:id="rId4"/>
              </a:rPr>
              <a:t>NextNav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 Inc. in the matter of enabling next-generation terrestrial positioning, navigation, and timing and 5G: a plan for the lower 900 MHz band (902-928 MHz)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hlinkClick r:id="rId5"/>
              </a:rPr>
              <a:t>Liaison</a:t>
            </a:r>
            <a:r>
              <a:rPr lang="en-GB" sz="1800" dirty="0"/>
              <a:t> from ETSI ISG THZ on the publication </a:t>
            </a:r>
            <a:r>
              <a:rPr lang="en-GB" sz="1800" dirty="0" smtClean="0"/>
              <a:t>of </a:t>
            </a:r>
            <a:r>
              <a:rPr lang="en-GB" sz="1800" dirty="0"/>
              <a:t>GR THz 001 and GR THz 002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4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69354</TotalTime>
  <Words>438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May 2024</vt:lpstr>
      <vt:lpstr>RR-TAG at a glance</vt:lpstr>
      <vt:lpstr>Progress since the 2024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15-24/0202r0</dc:title>
  <dc:creator>Edward Au</dc:creator>
  <cp:keywords>802.18 to 802.15 liaison</cp:keywords>
  <cp:lastModifiedBy>Edward Au</cp:lastModifiedBy>
  <cp:revision>5014</cp:revision>
  <cp:lastPrinted>1601-01-01T00:00:00Z</cp:lastPrinted>
  <dcterms:created xsi:type="dcterms:W3CDTF">2016-03-03T14:54:45Z</dcterms:created>
  <dcterms:modified xsi:type="dcterms:W3CDTF">2024-05-11T20:03:30Z</dcterms:modified>
  <cp:category>2024 May interim</cp:category>
</cp:coreProperties>
</file>