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59" r:id="rId2"/>
    <p:sldId id="357" r:id="rId3"/>
    <p:sldId id="340" r:id="rId4"/>
    <p:sldId id="342" r:id="rId5"/>
    <p:sldId id="2028" r:id="rId6"/>
    <p:sldId id="550" r:id="rId7"/>
    <p:sldId id="2027" r:id="rId8"/>
    <p:sldId id="349" r:id="rId9"/>
    <p:sldId id="2031" r:id="rId10"/>
    <p:sldId id="2045" r:id="rId11"/>
    <p:sldId id="2037" r:id="rId12"/>
    <p:sldId id="2032" r:id="rId13"/>
    <p:sldId id="2033" r:id="rId14"/>
    <p:sldId id="2041" r:id="rId15"/>
    <p:sldId id="2034" r:id="rId16"/>
    <p:sldId id="2035" r:id="rId17"/>
    <p:sldId id="2036" r:id="rId18"/>
    <p:sldId id="2042" r:id="rId19"/>
    <p:sldId id="2046" r:id="rId20"/>
    <p:sldId id="2044" r:id="rId21"/>
    <p:sldId id="2038" r:id="rId22"/>
    <p:sldId id="2039" r:id="rId23"/>
    <p:sldId id="2040" r:id="rId24"/>
    <p:sldId id="350" r:id="rId25"/>
    <p:sldId id="351" r:id="rId26"/>
    <p:sldId id="356" r:id="rId2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7" d="100"/>
          <a:sy n="77" d="100"/>
        </p:scale>
        <p:origin x="119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802.15-24-0200-00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150</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12-17, 2024</a:t>
            </a:r>
          </a:p>
          <a:p>
            <a:pPr>
              <a:lnSpc>
                <a:spcPct val="70000"/>
              </a:lnSpc>
              <a:defRPr/>
            </a:pPr>
            <a:endParaRPr lang="en-US" sz="2400" b="1" dirty="0">
              <a:latin typeface="Times New Roman" charset="0"/>
            </a:endParaRPr>
          </a:p>
          <a:p>
            <a:pPr eaLnBrk="1" fontAlgn="b" hangingPunct="1">
              <a:spcBef>
                <a:spcPts val="0"/>
              </a:spcBef>
              <a:defRPr/>
            </a:pPr>
            <a:r>
              <a:rPr lang="en-US" b="1" dirty="0"/>
              <a:t>Held in Warsaw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E501B822-6FFC-1175-AB59-9253E1BBF802}"/>
              </a:ext>
            </a:extLst>
          </p:cNvPr>
          <p:cNvPicPr>
            <a:picLocks noChangeAspect="1"/>
          </p:cNvPicPr>
          <p:nvPr/>
        </p:nvPicPr>
        <p:blipFill>
          <a:blip r:embed="rId2"/>
          <a:stretch>
            <a:fillRect/>
          </a:stretch>
        </p:blipFill>
        <p:spPr>
          <a:xfrm>
            <a:off x="105196" y="1600200"/>
            <a:ext cx="8933607" cy="4526194"/>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Maintain 802.15 Operations Manual</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Answer questions concerning 802.15 Standards and Recommended Practices</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Review 802 PARs and ICAIDs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Ongoing maintenance of operations manual</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802 WG PAR reviews.</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Setup leadership roles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and develop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from Initial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12-17,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Sponsor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WNG mtg. prior to this)</a:t>
            </a:r>
          </a:p>
          <a:p>
            <a:pPr marL="22860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12-17,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12-17, 2024</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5FE3DD15-C09D-A5D4-C895-259A5D73B120}"/>
              </a:ext>
            </a:extLst>
          </p:cNvPr>
          <p:cNvPicPr>
            <a:picLocks noChangeAspect="1"/>
          </p:cNvPicPr>
          <p:nvPr/>
        </p:nvPicPr>
        <p:blipFill>
          <a:blip r:embed="rId2"/>
          <a:stretch>
            <a:fillRect/>
          </a:stretch>
        </p:blipFill>
        <p:spPr>
          <a:xfrm>
            <a:off x="191386" y="1313754"/>
            <a:ext cx="8761228" cy="509484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endParaRPr lang="en-US" sz="2000" kern="0" dirty="0">
              <a:latin typeface="Arial Rounded MT Bold" pitchFamily="34" charset="0"/>
              <a:cs typeface="Arial" charset="0"/>
            </a:endParaRPr>
          </a:p>
          <a:p>
            <a:pPr marL="609600" indent="-609600"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47491</TotalTime>
  <Words>2721</Words>
  <Application>Microsoft Office PowerPoint</Application>
  <PresentationFormat>On-screen Show (4:3)</PresentationFormat>
  <Paragraphs>428</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IEEE-802_15</vt:lpstr>
      <vt:lpstr> 150th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1326</cp:revision>
  <cp:lastPrinted>2000-07-07T01:25:49Z</cp:lastPrinted>
  <dcterms:created xsi:type="dcterms:W3CDTF">1999-06-22T06:24:01Z</dcterms:created>
  <dcterms:modified xsi:type="dcterms:W3CDTF">2024-04-17T20:16:41Z</dcterms:modified>
  <cp:category/>
</cp:coreProperties>
</file>