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4"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6" d="100"/>
          <a:sy n="126" d="100"/>
        </p:scale>
        <p:origin x="96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r>
              <a:rPr lang="en-US" altLang="de-DE" smtClean="0"/>
              <a:t>doc.: IEEE 802.15-&lt;doc#&gt;</a:t>
            </a:r>
            <a:endParaRPr lang="en-US" altLang="de-DE"/>
          </a:p>
        </p:txBody>
      </p:sp>
      <p:sp>
        <p:nvSpPr>
          <p:cNvPr id="5" name="Datumsplatzhalter 4"/>
          <p:cNvSpPr>
            <a:spLocks noGrp="1"/>
          </p:cNvSpPr>
          <p:nvPr>
            <p:ph type="dt" idx="11"/>
          </p:nvPr>
        </p:nvSpPr>
        <p:spPr/>
        <p:txBody>
          <a:bodyPr/>
          <a:lstStyle/>
          <a:p>
            <a:r>
              <a:rPr lang="en-US" altLang="de-DE" smtClean="0"/>
              <a:t>&lt;month year&gt;</a:t>
            </a:r>
            <a:endParaRPr lang="en-US" altLang="de-DE"/>
          </a:p>
        </p:txBody>
      </p:sp>
      <p:sp>
        <p:nvSpPr>
          <p:cNvPr id="6" name="Fußzeilenplatzhalter 5"/>
          <p:cNvSpPr>
            <a:spLocks noGrp="1"/>
          </p:cNvSpPr>
          <p:nvPr>
            <p:ph type="ftr" sz="quarter" idx="12"/>
          </p:nvPr>
        </p:nvSpPr>
        <p:spPr/>
        <p:txBody>
          <a:bodyPr/>
          <a:lstStyle/>
          <a:p>
            <a:pPr lvl="4"/>
            <a:r>
              <a:rPr lang="en-US" altLang="de-DE" smtClean="0"/>
              <a:t>&lt;author&gt;, &lt;company&gt;</a:t>
            </a:r>
            <a:endParaRPr lang="en-US" altLang="de-DE"/>
          </a:p>
        </p:txBody>
      </p:sp>
      <p:sp>
        <p:nvSpPr>
          <p:cNvPr id="7" name="Foliennummernplatzhalter 6"/>
          <p:cNvSpPr>
            <a:spLocks noGrp="1"/>
          </p:cNvSpPr>
          <p:nvPr>
            <p:ph type="sldNum" sz="quarter" idx="13"/>
          </p:nvPr>
        </p:nvSpPr>
        <p:spPr/>
        <p:txBody>
          <a:bodyPr/>
          <a:lstStyle/>
          <a:p>
            <a:r>
              <a:rPr lang="en-US" altLang="de-DE" smtClean="0"/>
              <a:t>Page </a:t>
            </a:r>
            <a:fld id="{7902E1F6-31E1-4E79-BFB1-0F792825E57C}" type="slidenum">
              <a:rPr lang="en-US" altLang="de-DE" smtClean="0"/>
              <a:pPr/>
              <a:t>3</a:t>
            </a:fld>
            <a:endParaRPr lang="en-US" altLang="de-DE"/>
          </a:p>
        </p:txBody>
      </p:sp>
    </p:spTree>
    <p:extLst>
      <p:ext uri="{BB962C8B-B14F-4D97-AF65-F5344CB8AC3E}">
        <p14:creationId xmlns:p14="http://schemas.microsoft.com/office/powerpoint/2010/main" val="346289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a:t>
            </a:r>
            <a:r>
              <a:rPr lang="en-US" altLang="de-DE" sz="1400" b="1" dirty="0" smtClean="0"/>
              <a:t>. 15-24-0197-00-04ad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c5b6d56d8bfc81264096e83a8fd6f30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593725"/>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27 March </a:t>
            </a:r>
            <a:r>
              <a:rPr lang="en-US" altLang="de-DE" sz="1600" dirty="0" smtClean="0">
                <a:solidFill>
                  <a:schemeClr val="tx2"/>
                </a:solidFill>
              </a:rPr>
              <a:t>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[26 March,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a:t>
            </a:r>
            <a:r>
              <a:rPr lang="en-US" altLang="de-DE" sz="2000" dirty="0" smtClean="0"/>
              <a:t>27 March </a:t>
            </a:r>
            <a:r>
              <a:rPr lang="en-US" altLang="de-DE" sz="2000" dirty="0" smtClean="0"/>
              <a:t>2024, </a:t>
            </a:r>
            <a:r>
              <a:rPr lang="en-US" altLang="de-DE" sz="2000" dirty="0" smtClean="0"/>
              <a:t>3pm </a:t>
            </a:r>
            <a:r>
              <a:rPr lang="en-US" altLang="de-DE" sz="2000" dirty="0" smtClean="0"/>
              <a:t>CET, 07am </a:t>
            </a:r>
            <a:r>
              <a:rPr lang="en-US" altLang="de-DE" sz="2000" dirty="0" smtClean="0"/>
              <a:t>PDT</a:t>
            </a:r>
            <a:r>
              <a:rPr lang="en-US" altLang="de-DE" sz="2000" dirty="0" smtClean="0"/>
              <a: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smtClean="0"/>
              <a:t>Discussion of channel models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dirty="0"/>
              <a:t>802.15 SG NG-SUN PHY</a:t>
            </a:r>
          </a:p>
          <a:p>
            <a:r>
              <a:rPr lang="en-US" sz="2000" dirty="0"/>
              <a:t>Wed. @ 7am Pacific – March 27th , April 24th </a:t>
            </a:r>
          </a:p>
          <a:p>
            <a:r>
              <a:rPr lang="en-US" sz="2000" dirty="0">
                <a:hlinkClick r:id="rId3"/>
              </a:rPr>
              <a:t>https://</a:t>
            </a:r>
            <a:r>
              <a:rPr lang="en-US" sz="2000" dirty="0" smtClean="0">
                <a:hlinkClick r:id="rId3"/>
              </a:rPr>
              <a:t>ieeesa.webex.com/ieeesa/j.php?MTID=mc5b6d56d8bfc81264096e83a8fd6f307</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303</Words>
  <Application>Microsoft Office PowerPoint</Application>
  <PresentationFormat>Bildschirmpräsentation (4:3)</PresentationFormat>
  <Paragraphs>40</Paragraphs>
  <Slides>3</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41</cp:revision>
  <cp:lastPrinted>1998-02-10T13:28:06Z</cp:lastPrinted>
  <dcterms:created xsi:type="dcterms:W3CDTF">2023-12-01T17:38:14Z</dcterms:created>
  <dcterms:modified xsi:type="dcterms:W3CDTF">2024-03-26T13:13:39Z</dcterms:modified>
</cp:coreProperties>
</file>